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Bungee"/>
      <p:regular r:id="rId25"/>
    </p:embeddedFont>
    <p:embeddedFont>
      <p:font typeface="Advent Pro Medium"/>
      <p:regular r:id="rId26"/>
      <p:bold r:id="rId27"/>
    </p:embeddedFont>
    <p:embeddedFont>
      <p:font typeface="PT Sans"/>
      <p:regular r:id="rId28"/>
      <p:bold r:id="rId29"/>
      <p:italic r:id="rId30"/>
      <p:boldItalic r:id="rId31"/>
    </p:embeddedFont>
    <p:embeddedFont>
      <p:font typeface="Advent Pro"/>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CFC6041-375B-4034-A0A3-FDD48CC9647F}">
  <a:tblStyle styleId="{0CFC6041-375B-4034-A0A3-FDD48CC9647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AdventProMedium-regular.fntdata"/><Relationship Id="rId25" Type="http://schemas.openxmlformats.org/officeDocument/2006/relationships/font" Target="fonts/Bungee-regular.fntdata"/><Relationship Id="rId28" Type="http://schemas.openxmlformats.org/officeDocument/2006/relationships/font" Target="fonts/PTSans-regular.fntdata"/><Relationship Id="rId27" Type="http://schemas.openxmlformats.org/officeDocument/2006/relationships/font" Target="fonts/AdventProMedium-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TSans-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TSans-boldItalic.fntdata"/><Relationship Id="rId30" Type="http://schemas.openxmlformats.org/officeDocument/2006/relationships/font" Target="fonts/PTSans-italic.fntdata"/><Relationship Id="rId11" Type="http://schemas.openxmlformats.org/officeDocument/2006/relationships/slide" Target="slides/slide6.xml"/><Relationship Id="rId33" Type="http://schemas.openxmlformats.org/officeDocument/2006/relationships/font" Target="fonts/AdventPro-bold.fntdata"/><Relationship Id="rId10" Type="http://schemas.openxmlformats.org/officeDocument/2006/relationships/slide" Target="slides/slide5.xml"/><Relationship Id="rId32" Type="http://schemas.openxmlformats.org/officeDocument/2006/relationships/font" Target="fonts/AdventPro-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99f2f57a71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7" name="Google Shape;467;g99f2f57a71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Hello everyone! We are group 9.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7" name="Shape 2467"/>
        <p:cNvGrpSpPr/>
        <p:nvPr/>
      </p:nvGrpSpPr>
      <p:grpSpPr>
        <a:xfrm>
          <a:off x="0" y="0"/>
          <a:ext cx="0" cy="0"/>
          <a:chOff x="0" y="0"/>
          <a:chExt cx="0" cy="0"/>
        </a:xfrm>
      </p:grpSpPr>
      <p:sp>
        <p:nvSpPr>
          <p:cNvPr id="2468" name="Google Shape;2468;g11145f21724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9" name="Google Shape;2469;g11145f21724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-aria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3" name="Shape 2473"/>
        <p:cNvGrpSpPr/>
        <p:nvPr/>
      </p:nvGrpSpPr>
      <p:grpSpPr>
        <a:xfrm>
          <a:off x="0" y="0"/>
          <a:ext cx="0" cy="0"/>
          <a:chOff x="0" y="0"/>
          <a:chExt cx="0" cy="0"/>
        </a:xfrm>
      </p:grpSpPr>
      <p:sp>
        <p:nvSpPr>
          <p:cNvPr id="2474" name="Google Shape;2474;g10ff46a01bd_3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5" name="Google Shape;2475;g10ff46a01bd_3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-aria, mix of viral tweets and the official twitters of the rams and the bengals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9" name="Shape 2479"/>
        <p:cNvGrpSpPr/>
        <p:nvPr/>
      </p:nvGrpSpPr>
      <p:grpSpPr>
        <a:xfrm>
          <a:off x="0" y="0"/>
          <a:ext cx="0" cy="0"/>
          <a:chOff x="0" y="0"/>
          <a:chExt cx="0" cy="0"/>
        </a:xfrm>
      </p:grpSpPr>
      <p:sp>
        <p:nvSpPr>
          <p:cNvPr id="2480" name="Google Shape;2480;g11145f21724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1" name="Google Shape;2481;g11145f21724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-megan (performing at halftime)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6" name="Shape 2486"/>
        <p:cNvGrpSpPr/>
        <p:nvPr/>
      </p:nvGrpSpPr>
      <p:grpSpPr>
        <a:xfrm>
          <a:off x="0" y="0"/>
          <a:ext cx="0" cy="0"/>
          <a:chOff x="0" y="0"/>
          <a:chExt cx="0" cy="0"/>
        </a:xfrm>
      </p:grpSpPr>
      <p:sp>
        <p:nvSpPr>
          <p:cNvPr id="2487" name="Google Shape;2487;g11145f21724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8" name="Google Shape;2488;g11145f21724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-megan</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4" name="Shape 2494"/>
        <p:cNvGrpSpPr/>
        <p:nvPr/>
      </p:nvGrpSpPr>
      <p:grpSpPr>
        <a:xfrm>
          <a:off x="0" y="0"/>
          <a:ext cx="0" cy="0"/>
          <a:chOff x="0" y="0"/>
          <a:chExt cx="0" cy="0"/>
        </a:xfrm>
      </p:grpSpPr>
      <p:sp>
        <p:nvSpPr>
          <p:cNvPr id="2495" name="Google Shape;2495;g11168ed3c2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6" name="Google Shape;2496;g11168ed3c2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-megan</a:t>
            </a:r>
            <a:endParaRPr/>
          </a:p>
          <a:p>
            <a:pPr indent="0" lvl="0" marL="0" rtl="0" algn="l">
              <a:spcBef>
                <a:spcPts val="0"/>
              </a:spcBef>
              <a:spcAft>
                <a:spcPts val="0"/>
              </a:spcAft>
              <a:buNone/>
            </a:pPr>
            <a:r>
              <a:rPr lang="en"/>
              <a:t>Since the number of people kendrick follows is significantly </a:t>
            </a:r>
            <a:r>
              <a:rPr lang="en"/>
              <a:t>lower</a:t>
            </a:r>
            <a:r>
              <a:rPr lang="en"/>
              <a:t>, to get mutuals we </a:t>
            </a:r>
            <a:r>
              <a:rPr lang="en"/>
              <a:t>essentially</a:t>
            </a:r>
            <a:r>
              <a:rPr lang="en"/>
              <a:t> looped through the people he follows and checked the friendship status: if they follow him back then they are a mutual. I appended the screen name and id for each friend who followed him back and plotted them in a table.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0" name="Shape 2500"/>
        <p:cNvGrpSpPr/>
        <p:nvPr/>
      </p:nvGrpSpPr>
      <p:grpSpPr>
        <a:xfrm>
          <a:off x="0" y="0"/>
          <a:ext cx="0" cy="0"/>
          <a:chOff x="0" y="0"/>
          <a:chExt cx="0" cy="0"/>
        </a:xfrm>
      </p:grpSpPr>
      <p:sp>
        <p:nvSpPr>
          <p:cNvPr id="2501" name="Google Shape;2501;g11162d9489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2" name="Google Shape;2502;g11162d948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were not able to go ahead with analysis with this question in mind because none of our sample tweets had their geolocation on. So we tweaked our business question.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6" name="Shape 2506"/>
        <p:cNvGrpSpPr/>
        <p:nvPr/>
      </p:nvGrpSpPr>
      <p:grpSpPr>
        <a:xfrm>
          <a:off x="0" y="0"/>
          <a:ext cx="0" cy="0"/>
          <a:chOff x="0" y="0"/>
          <a:chExt cx="0" cy="0"/>
        </a:xfrm>
      </p:grpSpPr>
      <p:sp>
        <p:nvSpPr>
          <p:cNvPr id="2507" name="Google Shape;2507;gbd6c00e730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8" name="Google Shape;2508;gbd6c00e730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sandra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2" name="Shape 2512"/>
        <p:cNvGrpSpPr/>
        <p:nvPr/>
      </p:nvGrpSpPr>
      <p:grpSpPr>
        <a:xfrm>
          <a:off x="0" y="0"/>
          <a:ext cx="0" cy="0"/>
          <a:chOff x="0" y="0"/>
          <a:chExt cx="0" cy="0"/>
        </a:xfrm>
      </p:grpSpPr>
      <p:sp>
        <p:nvSpPr>
          <p:cNvPr id="2513" name="Google Shape;2513;g11145f21724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4" name="Google Shape;2514;g11145f21724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8" name="Shape 2518"/>
        <p:cNvGrpSpPr/>
        <p:nvPr/>
      </p:nvGrpSpPr>
      <p:grpSpPr>
        <a:xfrm>
          <a:off x="0" y="0"/>
          <a:ext cx="0" cy="0"/>
          <a:chOff x="0" y="0"/>
          <a:chExt cx="0" cy="0"/>
        </a:xfrm>
      </p:grpSpPr>
      <p:sp>
        <p:nvSpPr>
          <p:cNvPr id="2519" name="Google Shape;2519;g11162d9489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0" name="Google Shape;2520;g11162d9489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4" name="Shape 2524"/>
        <p:cNvGrpSpPr/>
        <p:nvPr/>
      </p:nvGrpSpPr>
      <p:grpSpPr>
        <a:xfrm>
          <a:off x="0" y="0"/>
          <a:ext cx="0" cy="0"/>
          <a:chOff x="0" y="0"/>
          <a:chExt cx="0" cy="0"/>
        </a:xfrm>
      </p:grpSpPr>
      <p:sp>
        <p:nvSpPr>
          <p:cNvPr id="2525" name="Google Shape;2525;gf30aad0f52_0_69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6" name="Google Shape;2526;gf30aad0f52_0_69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f300491ad6_1_2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f300491ad6_1_2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For this case study, we chose to run analysis on the superbowl. The superbowl is one of the biggest sporting events in the United States. The NFL’s 2021 superbowl had a viewership of over 96 million. Since the superbowl is coming up in about two weeks, we thought it would be interesting to see what people on twitter were talking about and looking forward to regarding the game.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6" name="Shape 1066"/>
        <p:cNvGrpSpPr/>
        <p:nvPr/>
      </p:nvGrpSpPr>
      <p:grpSpPr>
        <a:xfrm>
          <a:off x="0" y="0"/>
          <a:ext cx="0" cy="0"/>
          <a:chOff x="0" y="0"/>
          <a:chExt cx="0" cy="0"/>
        </a:xfrm>
      </p:grpSpPr>
      <p:sp>
        <p:nvSpPr>
          <p:cNvPr id="1067" name="Google Shape;1067;gf300491ad6_3_4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8" name="Google Shape;1068;gf300491ad6_3_4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our sample data, we collected 300 tweets in total, having a total of 5367 words.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5" name="Shape 1745"/>
        <p:cNvGrpSpPr/>
        <p:nvPr/>
      </p:nvGrpSpPr>
      <p:grpSpPr>
        <a:xfrm>
          <a:off x="0" y="0"/>
          <a:ext cx="0" cy="0"/>
          <a:chOff x="0" y="0"/>
          <a:chExt cx="0" cy="0"/>
        </a:xfrm>
      </p:grpSpPr>
      <p:sp>
        <p:nvSpPr>
          <p:cNvPr id="1746" name="Google Shape;1746;g11145f21724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7" name="Google Shape;1747;g11145f21724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Isabel Most retweeted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4" name="Shape 1754"/>
        <p:cNvGrpSpPr/>
        <p:nvPr/>
      </p:nvGrpSpPr>
      <p:grpSpPr>
        <a:xfrm>
          <a:off x="0" y="0"/>
          <a:ext cx="0" cy="0"/>
          <a:chOff x="0" y="0"/>
          <a:chExt cx="0" cy="0"/>
        </a:xfrm>
      </p:grpSpPr>
      <p:sp>
        <p:nvSpPr>
          <p:cNvPr id="1755" name="Google Shape;1755;g11145f21724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6" name="Google Shape;1756;g11145f21724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isabel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11145f21724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11145f21724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isabel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2" name="Shape 1772"/>
        <p:cNvGrpSpPr/>
        <p:nvPr/>
      </p:nvGrpSpPr>
      <p:grpSpPr>
        <a:xfrm>
          <a:off x="0" y="0"/>
          <a:ext cx="0" cy="0"/>
          <a:chOff x="0" y="0"/>
          <a:chExt cx="0" cy="0"/>
        </a:xfrm>
      </p:grpSpPr>
      <p:sp>
        <p:nvSpPr>
          <p:cNvPr id="1773" name="Google Shape;1773;g11145f21724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4" name="Google Shape;1774;g11145f21724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isabel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2" name="Shape 1782"/>
        <p:cNvGrpSpPr/>
        <p:nvPr/>
      </p:nvGrpSpPr>
      <p:grpSpPr>
        <a:xfrm>
          <a:off x="0" y="0"/>
          <a:ext cx="0" cy="0"/>
          <a:chOff x="0" y="0"/>
          <a:chExt cx="0" cy="0"/>
        </a:xfrm>
      </p:grpSpPr>
      <p:sp>
        <p:nvSpPr>
          <p:cNvPr id="1783" name="Google Shape;1783;g10ff46a01bd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4" name="Google Shape;1784;g10ff46a01bd_3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number of retweets has increased since we collected the data by a noticeable amount. This is fairly useful for finding potential viral tweets</a:t>
            </a:r>
            <a:endParaRPr>
              <a:solidFill>
                <a:schemeClr val="dk1"/>
              </a:solidFill>
            </a:endParaRPr>
          </a:p>
          <a:p>
            <a:pPr indent="0" lvl="0" marL="0" rtl="0" algn="l">
              <a:spcBef>
                <a:spcPts val="0"/>
              </a:spcBef>
              <a:spcAft>
                <a:spcPts val="0"/>
              </a:spcAft>
              <a:buNone/>
            </a:pPr>
            <a:r>
              <a:rPr lang="en"/>
              <a:t>-aria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8" name="Shape 1788"/>
        <p:cNvGrpSpPr/>
        <p:nvPr/>
      </p:nvGrpSpPr>
      <p:grpSpPr>
        <a:xfrm>
          <a:off x="0" y="0"/>
          <a:ext cx="0" cy="0"/>
          <a:chOff x="0" y="0"/>
          <a:chExt cx="0" cy="0"/>
        </a:xfrm>
      </p:grpSpPr>
      <p:sp>
        <p:nvSpPr>
          <p:cNvPr id="1789" name="Google Shape;1789;g99f2f57a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0" name="Google Shape;1790;g99f2f57a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Cleaned a little bit - all lower case, could’ve also cleaned punctuation in retrospect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stafford playing. eminem performing. this is the closest detroit has ever been to actually being in a superbowl - all from one from viral tweet and its retweets @hannahfrancis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0" y="-28575"/>
            <a:ext cx="9153600" cy="5190375"/>
            <a:chOff x="0" y="-28575"/>
            <a:chExt cx="9153600" cy="5190375"/>
          </a:xfrm>
        </p:grpSpPr>
        <p:sp>
          <p:nvSpPr>
            <p:cNvPr id="10" name="Google Shape;10;p2"/>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 name="Google Shape;25;p2"/>
          <p:cNvSpPr txBox="1"/>
          <p:nvPr>
            <p:ph type="ctrTitle"/>
          </p:nvPr>
        </p:nvSpPr>
        <p:spPr>
          <a:xfrm>
            <a:off x="819000" y="2775188"/>
            <a:ext cx="7506000" cy="1090200"/>
          </a:xfrm>
          <a:prstGeom prst="rect">
            <a:avLst/>
          </a:prstGeom>
        </p:spPr>
        <p:txBody>
          <a:bodyPr anchorCtr="0" anchor="b" bIns="91425" lIns="91425" spcFirstLastPara="1" rIns="91425" wrap="square" tIns="91425">
            <a:noAutofit/>
          </a:bodyPr>
          <a:lstStyle>
            <a:lvl1pPr lvl="0" algn="ctr">
              <a:lnSpc>
                <a:spcPct val="80000"/>
              </a:lnSpc>
              <a:spcBef>
                <a:spcPts val="0"/>
              </a:spcBef>
              <a:spcAft>
                <a:spcPts val="0"/>
              </a:spcAft>
              <a:buSzPts val="5200"/>
              <a:buNone/>
              <a:defRPr sz="36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6" name="Google Shape;26;p2"/>
          <p:cNvSpPr txBox="1"/>
          <p:nvPr>
            <p:ph idx="1" type="subTitle"/>
          </p:nvPr>
        </p:nvSpPr>
        <p:spPr>
          <a:xfrm>
            <a:off x="1396350" y="3808250"/>
            <a:ext cx="6351300" cy="4758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0" name="Shape 180"/>
        <p:cNvGrpSpPr/>
        <p:nvPr/>
      </p:nvGrpSpPr>
      <p:grpSpPr>
        <a:xfrm>
          <a:off x="0" y="0"/>
          <a:ext cx="0" cy="0"/>
          <a:chOff x="0" y="0"/>
          <a:chExt cx="0" cy="0"/>
        </a:xfrm>
      </p:grpSpPr>
      <p:grpSp>
        <p:nvGrpSpPr>
          <p:cNvPr id="181" name="Google Shape;181;p11"/>
          <p:cNvGrpSpPr/>
          <p:nvPr/>
        </p:nvGrpSpPr>
        <p:grpSpPr>
          <a:xfrm>
            <a:off x="0" y="-28575"/>
            <a:ext cx="9153600" cy="5190375"/>
            <a:chOff x="0" y="-28575"/>
            <a:chExt cx="9153600" cy="5190375"/>
          </a:xfrm>
        </p:grpSpPr>
        <p:sp>
          <p:nvSpPr>
            <p:cNvPr id="182" name="Google Shape;182;p11"/>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1"/>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1"/>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1"/>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1"/>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1"/>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1"/>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11"/>
          <p:cNvSpPr txBox="1"/>
          <p:nvPr>
            <p:ph hasCustomPrompt="1" type="title"/>
          </p:nvPr>
        </p:nvSpPr>
        <p:spPr>
          <a:xfrm>
            <a:off x="0" y="1387313"/>
            <a:ext cx="9144000" cy="2100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11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98" name="Google Shape;198;p11"/>
          <p:cNvSpPr txBox="1"/>
          <p:nvPr>
            <p:ph idx="1" type="subTitle"/>
          </p:nvPr>
        </p:nvSpPr>
        <p:spPr>
          <a:xfrm>
            <a:off x="1283950" y="3259088"/>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199" name="Shape 19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00" name="Shape 200"/>
        <p:cNvGrpSpPr/>
        <p:nvPr/>
      </p:nvGrpSpPr>
      <p:grpSpPr>
        <a:xfrm>
          <a:off x="0" y="0"/>
          <a:ext cx="0" cy="0"/>
          <a:chOff x="0" y="0"/>
          <a:chExt cx="0" cy="0"/>
        </a:xfrm>
      </p:grpSpPr>
      <p:grpSp>
        <p:nvGrpSpPr>
          <p:cNvPr id="201" name="Google Shape;201;p13"/>
          <p:cNvGrpSpPr/>
          <p:nvPr/>
        </p:nvGrpSpPr>
        <p:grpSpPr>
          <a:xfrm>
            <a:off x="0" y="-28575"/>
            <a:ext cx="9153600" cy="5190375"/>
            <a:chOff x="0" y="-28575"/>
            <a:chExt cx="9153600" cy="5190375"/>
          </a:xfrm>
        </p:grpSpPr>
        <p:sp>
          <p:nvSpPr>
            <p:cNvPr id="202" name="Google Shape;202;p13"/>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3"/>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3"/>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3"/>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3"/>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3"/>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3"/>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3"/>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3"/>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3"/>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3"/>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3"/>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3"/>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3"/>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3"/>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 name="Google Shape;217;p13"/>
          <p:cNvSpPr txBox="1"/>
          <p:nvPr>
            <p:ph type="title"/>
          </p:nvPr>
        </p:nvSpPr>
        <p:spPr>
          <a:xfrm>
            <a:off x="720000" y="539400"/>
            <a:ext cx="7704000" cy="5274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500"/>
              <a:buNone/>
              <a:defRPr sz="25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8" name="Google Shape;218;p13"/>
          <p:cNvSpPr txBox="1"/>
          <p:nvPr>
            <p:ph idx="2" type="title"/>
          </p:nvPr>
        </p:nvSpPr>
        <p:spPr>
          <a:xfrm>
            <a:off x="1617675" y="1759050"/>
            <a:ext cx="255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19" name="Google Shape;219;p13"/>
          <p:cNvSpPr txBox="1"/>
          <p:nvPr>
            <p:ph idx="1" type="subTitle"/>
          </p:nvPr>
        </p:nvSpPr>
        <p:spPr>
          <a:xfrm>
            <a:off x="1617675" y="2212859"/>
            <a:ext cx="25521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0" name="Google Shape;220;p13"/>
          <p:cNvSpPr txBox="1"/>
          <p:nvPr>
            <p:ph hasCustomPrompt="1" idx="3" type="title"/>
          </p:nvPr>
        </p:nvSpPr>
        <p:spPr>
          <a:xfrm>
            <a:off x="567600" y="1758301"/>
            <a:ext cx="1060500" cy="747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1" name="Google Shape;221;p13"/>
          <p:cNvSpPr txBox="1"/>
          <p:nvPr>
            <p:ph idx="4" type="title"/>
          </p:nvPr>
        </p:nvSpPr>
        <p:spPr>
          <a:xfrm>
            <a:off x="5875300" y="1759050"/>
            <a:ext cx="255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2" name="Google Shape;222;p13"/>
          <p:cNvSpPr txBox="1"/>
          <p:nvPr>
            <p:ph idx="5" type="subTitle"/>
          </p:nvPr>
        </p:nvSpPr>
        <p:spPr>
          <a:xfrm>
            <a:off x="5875300" y="2212859"/>
            <a:ext cx="25521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3" name="Google Shape;223;p13"/>
          <p:cNvSpPr txBox="1"/>
          <p:nvPr>
            <p:ph hasCustomPrompt="1" idx="6" type="title"/>
          </p:nvPr>
        </p:nvSpPr>
        <p:spPr>
          <a:xfrm>
            <a:off x="4825225" y="1758301"/>
            <a:ext cx="1060500" cy="747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4" name="Google Shape;224;p13"/>
          <p:cNvSpPr txBox="1"/>
          <p:nvPr>
            <p:ph idx="7" type="title"/>
          </p:nvPr>
        </p:nvSpPr>
        <p:spPr>
          <a:xfrm>
            <a:off x="1617675" y="3132475"/>
            <a:ext cx="255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5" name="Google Shape;225;p13"/>
          <p:cNvSpPr txBox="1"/>
          <p:nvPr>
            <p:ph idx="8" type="subTitle"/>
          </p:nvPr>
        </p:nvSpPr>
        <p:spPr>
          <a:xfrm>
            <a:off x="1617675" y="3586284"/>
            <a:ext cx="25521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6" name="Google Shape;226;p13"/>
          <p:cNvSpPr txBox="1"/>
          <p:nvPr>
            <p:ph hasCustomPrompt="1" idx="9" type="title"/>
          </p:nvPr>
        </p:nvSpPr>
        <p:spPr>
          <a:xfrm>
            <a:off x="567600" y="3131726"/>
            <a:ext cx="1060500" cy="747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27" name="Google Shape;227;p13"/>
          <p:cNvSpPr txBox="1"/>
          <p:nvPr>
            <p:ph idx="13" type="title"/>
          </p:nvPr>
        </p:nvSpPr>
        <p:spPr>
          <a:xfrm>
            <a:off x="5875300" y="3132475"/>
            <a:ext cx="2552100" cy="527700"/>
          </a:xfrm>
          <a:prstGeom prst="rect">
            <a:avLst/>
          </a:prstGeom>
        </p:spPr>
        <p:txBody>
          <a:bodyPr anchorCtr="0" anchor="ctr" bIns="91425" lIns="91425" spcFirstLastPara="1" rIns="91425" wrap="square" tIns="91425">
            <a:noAutofit/>
          </a:bodyPr>
          <a:lstStyle>
            <a:lvl1pPr lvl="0" rtl="0">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228" name="Google Shape;228;p13"/>
          <p:cNvSpPr txBox="1"/>
          <p:nvPr>
            <p:ph idx="14" type="subTitle"/>
          </p:nvPr>
        </p:nvSpPr>
        <p:spPr>
          <a:xfrm>
            <a:off x="5875300" y="3586284"/>
            <a:ext cx="2552100" cy="4848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29" name="Google Shape;229;p13"/>
          <p:cNvSpPr txBox="1"/>
          <p:nvPr>
            <p:ph hasCustomPrompt="1" idx="15" type="title"/>
          </p:nvPr>
        </p:nvSpPr>
        <p:spPr>
          <a:xfrm>
            <a:off x="4825225" y="3131726"/>
            <a:ext cx="1060500" cy="747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5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
    <p:spTree>
      <p:nvGrpSpPr>
        <p:cNvPr id="230" name="Shape 230"/>
        <p:cNvGrpSpPr/>
        <p:nvPr/>
      </p:nvGrpSpPr>
      <p:grpSpPr>
        <a:xfrm>
          <a:off x="0" y="0"/>
          <a:ext cx="0" cy="0"/>
          <a:chOff x="0" y="0"/>
          <a:chExt cx="0" cy="0"/>
        </a:xfrm>
      </p:grpSpPr>
      <p:grpSp>
        <p:nvGrpSpPr>
          <p:cNvPr id="231" name="Google Shape;231;p14"/>
          <p:cNvGrpSpPr/>
          <p:nvPr/>
        </p:nvGrpSpPr>
        <p:grpSpPr>
          <a:xfrm>
            <a:off x="0" y="-28575"/>
            <a:ext cx="9153600" cy="5190375"/>
            <a:chOff x="0" y="-28575"/>
            <a:chExt cx="9153600" cy="5190375"/>
          </a:xfrm>
        </p:grpSpPr>
        <p:sp>
          <p:nvSpPr>
            <p:cNvPr id="232" name="Google Shape;232;p14"/>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4"/>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7" name="Google Shape;247;p14"/>
          <p:cNvSpPr txBox="1"/>
          <p:nvPr>
            <p:ph type="title"/>
          </p:nvPr>
        </p:nvSpPr>
        <p:spPr>
          <a:xfrm>
            <a:off x="1295400" y="1320725"/>
            <a:ext cx="6553200" cy="1701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17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48" name="Google Shape;248;p14"/>
          <p:cNvSpPr txBox="1"/>
          <p:nvPr>
            <p:ph idx="1" type="subTitle"/>
          </p:nvPr>
        </p:nvSpPr>
        <p:spPr>
          <a:xfrm>
            <a:off x="2135550" y="3001100"/>
            <a:ext cx="4872900" cy="801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249" name="Shape 249"/>
        <p:cNvGrpSpPr/>
        <p:nvPr/>
      </p:nvGrpSpPr>
      <p:grpSpPr>
        <a:xfrm>
          <a:off x="0" y="0"/>
          <a:ext cx="0" cy="0"/>
          <a:chOff x="0" y="0"/>
          <a:chExt cx="0" cy="0"/>
        </a:xfrm>
      </p:grpSpPr>
      <p:grpSp>
        <p:nvGrpSpPr>
          <p:cNvPr id="250" name="Google Shape;250;p15"/>
          <p:cNvGrpSpPr/>
          <p:nvPr/>
        </p:nvGrpSpPr>
        <p:grpSpPr>
          <a:xfrm>
            <a:off x="0" y="-28575"/>
            <a:ext cx="9153600" cy="5190375"/>
            <a:chOff x="0" y="-28575"/>
            <a:chExt cx="9153600" cy="5190375"/>
          </a:xfrm>
        </p:grpSpPr>
        <p:sp>
          <p:nvSpPr>
            <p:cNvPr id="251" name="Google Shape;251;p15"/>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5"/>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5"/>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5"/>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5"/>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5"/>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5"/>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5"/>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5"/>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5"/>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5"/>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5"/>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5"/>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5"/>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5"/>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6" name="Google Shape;266;p15"/>
          <p:cNvSpPr txBox="1"/>
          <p:nvPr>
            <p:ph type="title"/>
          </p:nvPr>
        </p:nvSpPr>
        <p:spPr>
          <a:xfrm>
            <a:off x="3612900" y="3115663"/>
            <a:ext cx="43602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267" name="Google Shape;267;p15"/>
          <p:cNvSpPr txBox="1"/>
          <p:nvPr>
            <p:ph idx="1" type="subTitle"/>
          </p:nvPr>
        </p:nvSpPr>
        <p:spPr>
          <a:xfrm>
            <a:off x="1170900" y="1511325"/>
            <a:ext cx="6802200" cy="1478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26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
    <p:spTree>
      <p:nvGrpSpPr>
        <p:cNvPr id="268" name="Shape 268"/>
        <p:cNvGrpSpPr/>
        <p:nvPr/>
      </p:nvGrpSpPr>
      <p:grpSpPr>
        <a:xfrm>
          <a:off x="0" y="0"/>
          <a:ext cx="0" cy="0"/>
          <a:chOff x="0" y="0"/>
          <a:chExt cx="0" cy="0"/>
        </a:xfrm>
      </p:grpSpPr>
      <p:grpSp>
        <p:nvGrpSpPr>
          <p:cNvPr id="269" name="Google Shape;269;p16"/>
          <p:cNvGrpSpPr/>
          <p:nvPr/>
        </p:nvGrpSpPr>
        <p:grpSpPr>
          <a:xfrm>
            <a:off x="0" y="-28575"/>
            <a:ext cx="9153600" cy="5190375"/>
            <a:chOff x="0" y="-28575"/>
            <a:chExt cx="9153600" cy="5190375"/>
          </a:xfrm>
        </p:grpSpPr>
        <p:sp>
          <p:nvSpPr>
            <p:cNvPr id="270" name="Google Shape;270;p16"/>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6"/>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6"/>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6"/>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6"/>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6"/>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6"/>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6"/>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6"/>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6"/>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6"/>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6"/>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6"/>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6"/>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6"/>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6"/>
          <p:cNvSpPr txBox="1"/>
          <p:nvPr>
            <p:ph type="title"/>
          </p:nvPr>
        </p:nvSpPr>
        <p:spPr>
          <a:xfrm>
            <a:off x="4129200" y="1291875"/>
            <a:ext cx="4294800" cy="16002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6" name="Google Shape;286;p16"/>
          <p:cNvSpPr txBox="1"/>
          <p:nvPr>
            <p:ph idx="1" type="subTitle"/>
          </p:nvPr>
        </p:nvSpPr>
        <p:spPr>
          <a:xfrm>
            <a:off x="4136100" y="2846925"/>
            <a:ext cx="3921000" cy="1221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
    <p:spTree>
      <p:nvGrpSpPr>
        <p:cNvPr id="287" name="Shape 287"/>
        <p:cNvGrpSpPr/>
        <p:nvPr/>
      </p:nvGrpSpPr>
      <p:grpSpPr>
        <a:xfrm>
          <a:off x="0" y="0"/>
          <a:ext cx="0" cy="0"/>
          <a:chOff x="0" y="0"/>
          <a:chExt cx="0" cy="0"/>
        </a:xfrm>
      </p:grpSpPr>
      <p:grpSp>
        <p:nvGrpSpPr>
          <p:cNvPr id="288" name="Google Shape;288;p17"/>
          <p:cNvGrpSpPr/>
          <p:nvPr/>
        </p:nvGrpSpPr>
        <p:grpSpPr>
          <a:xfrm>
            <a:off x="0" y="-28575"/>
            <a:ext cx="9153600" cy="5190375"/>
            <a:chOff x="0" y="-28575"/>
            <a:chExt cx="9153600" cy="5190375"/>
          </a:xfrm>
        </p:grpSpPr>
        <p:sp>
          <p:nvSpPr>
            <p:cNvPr id="289" name="Google Shape;289;p17"/>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7"/>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7"/>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7"/>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7"/>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7"/>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7"/>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7"/>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7"/>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7"/>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7"/>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7"/>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7"/>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7"/>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7"/>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4" name="Google Shape;304;p17"/>
          <p:cNvSpPr txBox="1"/>
          <p:nvPr>
            <p:ph type="title"/>
          </p:nvPr>
        </p:nvSpPr>
        <p:spPr>
          <a:xfrm>
            <a:off x="857025" y="1729525"/>
            <a:ext cx="33771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5" name="Google Shape;305;p17"/>
          <p:cNvSpPr txBox="1"/>
          <p:nvPr>
            <p:ph idx="1" type="subTitle"/>
          </p:nvPr>
        </p:nvSpPr>
        <p:spPr>
          <a:xfrm>
            <a:off x="713100" y="2400025"/>
            <a:ext cx="3521100" cy="1080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10">
    <p:spTree>
      <p:nvGrpSpPr>
        <p:cNvPr id="306" name="Shape 306"/>
        <p:cNvGrpSpPr/>
        <p:nvPr/>
      </p:nvGrpSpPr>
      <p:grpSpPr>
        <a:xfrm>
          <a:off x="0" y="0"/>
          <a:ext cx="0" cy="0"/>
          <a:chOff x="0" y="0"/>
          <a:chExt cx="0" cy="0"/>
        </a:xfrm>
      </p:grpSpPr>
      <p:grpSp>
        <p:nvGrpSpPr>
          <p:cNvPr id="307" name="Google Shape;307;p18"/>
          <p:cNvGrpSpPr/>
          <p:nvPr/>
        </p:nvGrpSpPr>
        <p:grpSpPr>
          <a:xfrm>
            <a:off x="0" y="-28575"/>
            <a:ext cx="9153600" cy="5190375"/>
            <a:chOff x="0" y="-28575"/>
            <a:chExt cx="9153600" cy="5190375"/>
          </a:xfrm>
        </p:grpSpPr>
        <p:sp>
          <p:nvSpPr>
            <p:cNvPr id="308" name="Google Shape;308;p18"/>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8"/>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8"/>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8"/>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8"/>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8"/>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8"/>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8"/>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8"/>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8"/>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8"/>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8"/>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8"/>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8"/>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8"/>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 name="Google Shape;323;p18"/>
          <p:cNvSpPr txBox="1"/>
          <p:nvPr>
            <p:ph idx="1" type="body"/>
          </p:nvPr>
        </p:nvSpPr>
        <p:spPr>
          <a:xfrm>
            <a:off x="719900" y="1286775"/>
            <a:ext cx="7704000" cy="3345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Char char="●"/>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324" name="Google Shape;324;p18"/>
          <p:cNvSpPr txBox="1"/>
          <p:nvPr>
            <p:ph type="title"/>
          </p:nvPr>
        </p:nvSpPr>
        <p:spPr>
          <a:xfrm>
            <a:off x="720000" y="539400"/>
            <a:ext cx="7704000" cy="5274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500"/>
              <a:buNone/>
              <a:defRPr sz="25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25" name="Shape 325"/>
        <p:cNvGrpSpPr/>
        <p:nvPr/>
      </p:nvGrpSpPr>
      <p:grpSpPr>
        <a:xfrm>
          <a:off x="0" y="0"/>
          <a:ext cx="0" cy="0"/>
          <a:chOff x="0" y="0"/>
          <a:chExt cx="0" cy="0"/>
        </a:xfrm>
      </p:grpSpPr>
      <p:grpSp>
        <p:nvGrpSpPr>
          <p:cNvPr id="326" name="Google Shape;326;p19"/>
          <p:cNvGrpSpPr/>
          <p:nvPr/>
        </p:nvGrpSpPr>
        <p:grpSpPr>
          <a:xfrm>
            <a:off x="0" y="-28575"/>
            <a:ext cx="9153600" cy="5190375"/>
            <a:chOff x="0" y="-28575"/>
            <a:chExt cx="9153600" cy="5190375"/>
          </a:xfrm>
        </p:grpSpPr>
        <p:sp>
          <p:nvSpPr>
            <p:cNvPr id="327" name="Google Shape;327;p19"/>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9"/>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9"/>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9"/>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9"/>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2" name="Google Shape;342;p19"/>
          <p:cNvSpPr txBox="1"/>
          <p:nvPr>
            <p:ph type="title"/>
          </p:nvPr>
        </p:nvSpPr>
        <p:spPr>
          <a:xfrm>
            <a:off x="937700" y="2199300"/>
            <a:ext cx="2175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43" name="Google Shape;343;p19"/>
          <p:cNvSpPr txBox="1"/>
          <p:nvPr>
            <p:ph idx="1" type="subTitle"/>
          </p:nvPr>
        </p:nvSpPr>
        <p:spPr>
          <a:xfrm>
            <a:off x="937700" y="2727000"/>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4" name="Google Shape;344;p19"/>
          <p:cNvSpPr txBox="1"/>
          <p:nvPr>
            <p:ph idx="2" type="title"/>
          </p:nvPr>
        </p:nvSpPr>
        <p:spPr>
          <a:xfrm>
            <a:off x="3484419" y="2199300"/>
            <a:ext cx="2175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45" name="Google Shape;345;p19"/>
          <p:cNvSpPr txBox="1"/>
          <p:nvPr>
            <p:ph idx="3" type="subTitle"/>
          </p:nvPr>
        </p:nvSpPr>
        <p:spPr>
          <a:xfrm>
            <a:off x="3484421" y="2727000"/>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6" name="Google Shape;346;p19"/>
          <p:cNvSpPr txBox="1"/>
          <p:nvPr>
            <p:ph idx="4" type="title"/>
          </p:nvPr>
        </p:nvSpPr>
        <p:spPr>
          <a:xfrm>
            <a:off x="6031146" y="2199300"/>
            <a:ext cx="2175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47" name="Google Shape;347;p19"/>
          <p:cNvSpPr txBox="1"/>
          <p:nvPr>
            <p:ph idx="5" type="subTitle"/>
          </p:nvPr>
        </p:nvSpPr>
        <p:spPr>
          <a:xfrm>
            <a:off x="6031149" y="2727000"/>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48" name="Google Shape;348;p19"/>
          <p:cNvSpPr txBox="1"/>
          <p:nvPr>
            <p:ph idx="6" type="title"/>
          </p:nvPr>
        </p:nvSpPr>
        <p:spPr>
          <a:xfrm>
            <a:off x="720000" y="539400"/>
            <a:ext cx="7704000" cy="5274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500"/>
              <a:buNone/>
              <a:defRPr sz="25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49" name="Shape 349"/>
        <p:cNvGrpSpPr/>
        <p:nvPr/>
      </p:nvGrpSpPr>
      <p:grpSpPr>
        <a:xfrm>
          <a:off x="0" y="0"/>
          <a:ext cx="0" cy="0"/>
          <a:chOff x="0" y="0"/>
          <a:chExt cx="0" cy="0"/>
        </a:xfrm>
      </p:grpSpPr>
      <p:grpSp>
        <p:nvGrpSpPr>
          <p:cNvPr id="350" name="Google Shape;350;p20"/>
          <p:cNvGrpSpPr/>
          <p:nvPr/>
        </p:nvGrpSpPr>
        <p:grpSpPr>
          <a:xfrm>
            <a:off x="0" y="-28575"/>
            <a:ext cx="9153600" cy="5190375"/>
            <a:chOff x="0" y="-28575"/>
            <a:chExt cx="9153600" cy="5190375"/>
          </a:xfrm>
        </p:grpSpPr>
        <p:sp>
          <p:nvSpPr>
            <p:cNvPr id="351" name="Google Shape;351;p20"/>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0"/>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0"/>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0"/>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0"/>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0"/>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0"/>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0"/>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0"/>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0"/>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0"/>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0"/>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0"/>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0"/>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6" name="Google Shape;366;p20"/>
          <p:cNvSpPr txBox="1"/>
          <p:nvPr>
            <p:ph type="title"/>
          </p:nvPr>
        </p:nvSpPr>
        <p:spPr>
          <a:xfrm>
            <a:off x="1258000" y="1618250"/>
            <a:ext cx="2805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7" name="Google Shape;367;p20"/>
          <p:cNvSpPr txBox="1"/>
          <p:nvPr>
            <p:ph idx="1" type="subTitle"/>
          </p:nvPr>
        </p:nvSpPr>
        <p:spPr>
          <a:xfrm>
            <a:off x="1671375" y="2015282"/>
            <a:ext cx="19782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68" name="Google Shape;368;p20"/>
          <p:cNvSpPr txBox="1"/>
          <p:nvPr>
            <p:ph idx="2" type="title"/>
          </p:nvPr>
        </p:nvSpPr>
        <p:spPr>
          <a:xfrm>
            <a:off x="5081000" y="1618250"/>
            <a:ext cx="2805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69" name="Google Shape;369;p20"/>
          <p:cNvSpPr txBox="1"/>
          <p:nvPr>
            <p:ph idx="3" type="subTitle"/>
          </p:nvPr>
        </p:nvSpPr>
        <p:spPr>
          <a:xfrm>
            <a:off x="5494351" y="2015282"/>
            <a:ext cx="19782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0" name="Google Shape;370;p20"/>
          <p:cNvSpPr txBox="1"/>
          <p:nvPr>
            <p:ph idx="4" type="title"/>
          </p:nvPr>
        </p:nvSpPr>
        <p:spPr>
          <a:xfrm>
            <a:off x="1258050" y="3051650"/>
            <a:ext cx="2805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1" name="Google Shape;371;p20"/>
          <p:cNvSpPr txBox="1"/>
          <p:nvPr>
            <p:ph idx="5" type="subTitle"/>
          </p:nvPr>
        </p:nvSpPr>
        <p:spPr>
          <a:xfrm>
            <a:off x="1671375" y="3448682"/>
            <a:ext cx="19782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2" name="Google Shape;372;p20"/>
          <p:cNvSpPr txBox="1"/>
          <p:nvPr>
            <p:ph idx="6" type="title"/>
          </p:nvPr>
        </p:nvSpPr>
        <p:spPr>
          <a:xfrm>
            <a:off x="5081000" y="3051650"/>
            <a:ext cx="28050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73" name="Google Shape;373;p20"/>
          <p:cNvSpPr txBox="1"/>
          <p:nvPr>
            <p:ph idx="7" type="subTitle"/>
          </p:nvPr>
        </p:nvSpPr>
        <p:spPr>
          <a:xfrm>
            <a:off x="5494351" y="3448682"/>
            <a:ext cx="1978200" cy="527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4" name="Google Shape;374;p20"/>
          <p:cNvSpPr txBox="1"/>
          <p:nvPr>
            <p:ph idx="8" type="title"/>
          </p:nvPr>
        </p:nvSpPr>
        <p:spPr>
          <a:xfrm>
            <a:off x="720000" y="539400"/>
            <a:ext cx="7704000" cy="5274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500"/>
              <a:buNone/>
              <a:defRPr sz="25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grpSp>
        <p:nvGrpSpPr>
          <p:cNvPr id="28" name="Google Shape;28;p3"/>
          <p:cNvGrpSpPr/>
          <p:nvPr/>
        </p:nvGrpSpPr>
        <p:grpSpPr>
          <a:xfrm>
            <a:off x="0" y="-28575"/>
            <a:ext cx="9153600" cy="5190375"/>
            <a:chOff x="0" y="-28575"/>
            <a:chExt cx="9153600" cy="5190375"/>
          </a:xfrm>
        </p:grpSpPr>
        <p:sp>
          <p:nvSpPr>
            <p:cNvPr id="29" name="Google Shape;29;p3"/>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 name="Google Shape;44;p3"/>
          <p:cNvSpPr txBox="1"/>
          <p:nvPr>
            <p:ph type="title"/>
          </p:nvPr>
        </p:nvSpPr>
        <p:spPr>
          <a:xfrm>
            <a:off x="1701150" y="2644413"/>
            <a:ext cx="57417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5" name="Google Shape;45;p3"/>
          <p:cNvSpPr txBox="1"/>
          <p:nvPr>
            <p:ph hasCustomPrompt="1" idx="2" type="title"/>
          </p:nvPr>
        </p:nvSpPr>
        <p:spPr>
          <a:xfrm>
            <a:off x="2633325" y="1251700"/>
            <a:ext cx="3877500" cy="1243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6000"/>
              <a:buNone/>
              <a:defRPr sz="10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6" name="Google Shape;46;p3"/>
          <p:cNvSpPr txBox="1"/>
          <p:nvPr>
            <p:ph idx="1" type="subTitle"/>
          </p:nvPr>
        </p:nvSpPr>
        <p:spPr>
          <a:xfrm>
            <a:off x="1701150" y="3486221"/>
            <a:ext cx="5741700" cy="475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75" name="Shape 375"/>
        <p:cNvGrpSpPr/>
        <p:nvPr/>
      </p:nvGrpSpPr>
      <p:grpSpPr>
        <a:xfrm>
          <a:off x="0" y="0"/>
          <a:ext cx="0" cy="0"/>
          <a:chOff x="0" y="0"/>
          <a:chExt cx="0" cy="0"/>
        </a:xfrm>
      </p:grpSpPr>
      <p:grpSp>
        <p:nvGrpSpPr>
          <p:cNvPr id="376" name="Google Shape;376;p21"/>
          <p:cNvGrpSpPr/>
          <p:nvPr/>
        </p:nvGrpSpPr>
        <p:grpSpPr>
          <a:xfrm>
            <a:off x="0" y="-28575"/>
            <a:ext cx="9153600" cy="5190375"/>
            <a:chOff x="0" y="-28575"/>
            <a:chExt cx="9153600" cy="5190375"/>
          </a:xfrm>
        </p:grpSpPr>
        <p:sp>
          <p:nvSpPr>
            <p:cNvPr id="377" name="Google Shape;377;p21"/>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1"/>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1"/>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1"/>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1"/>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1"/>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1"/>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1"/>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1"/>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1"/>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1"/>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1"/>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1"/>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1"/>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1"/>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21"/>
          <p:cNvSpPr txBox="1"/>
          <p:nvPr>
            <p:ph type="title"/>
          </p:nvPr>
        </p:nvSpPr>
        <p:spPr>
          <a:xfrm>
            <a:off x="720050" y="1682850"/>
            <a:ext cx="2502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3" name="Google Shape;393;p21"/>
          <p:cNvSpPr txBox="1"/>
          <p:nvPr>
            <p:ph idx="1" type="subTitle"/>
          </p:nvPr>
        </p:nvSpPr>
        <p:spPr>
          <a:xfrm>
            <a:off x="978150" y="2083575"/>
            <a:ext cx="19860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4" name="Google Shape;394;p21"/>
          <p:cNvSpPr txBox="1"/>
          <p:nvPr>
            <p:ph idx="2" type="title"/>
          </p:nvPr>
        </p:nvSpPr>
        <p:spPr>
          <a:xfrm>
            <a:off x="3320804" y="1682850"/>
            <a:ext cx="2502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5" name="Google Shape;395;p21"/>
          <p:cNvSpPr txBox="1"/>
          <p:nvPr>
            <p:ph idx="3" type="subTitle"/>
          </p:nvPr>
        </p:nvSpPr>
        <p:spPr>
          <a:xfrm>
            <a:off x="3578950" y="2083575"/>
            <a:ext cx="19860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6" name="Google Shape;396;p21"/>
          <p:cNvSpPr txBox="1"/>
          <p:nvPr>
            <p:ph idx="4" type="title"/>
          </p:nvPr>
        </p:nvSpPr>
        <p:spPr>
          <a:xfrm>
            <a:off x="720000" y="3116250"/>
            <a:ext cx="2502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7" name="Google Shape;397;p21"/>
          <p:cNvSpPr txBox="1"/>
          <p:nvPr>
            <p:ph idx="5" type="subTitle"/>
          </p:nvPr>
        </p:nvSpPr>
        <p:spPr>
          <a:xfrm>
            <a:off x="978150" y="3516975"/>
            <a:ext cx="19860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8" name="Google Shape;398;p21"/>
          <p:cNvSpPr txBox="1"/>
          <p:nvPr>
            <p:ph idx="6" type="title"/>
          </p:nvPr>
        </p:nvSpPr>
        <p:spPr>
          <a:xfrm>
            <a:off x="3320800" y="3116250"/>
            <a:ext cx="2502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399" name="Google Shape;399;p21"/>
          <p:cNvSpPr txBox="1"/>
          <p:nvPr>
            <p:ph idx="7" type="subTitle"/>
          </p:nvPr>
        </p:nvSpPr>
        <p:spPr>
          <a:xfrm>
            <a:off x="3578997" y="3516975"/>
            <a:ext cx="19860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0" name="Google Shape;400;p21"/>
          <p:cNvSpPr txBox="1"/>
          <p:nvPr>
            <p:ph idx="8" type="title"/>
          </p:nvPr>
        </p:nvSpPr>
        <p:spPr>
          <a:xfrm>
            <a:off x="5921550" y="1682850"/>
            <a:ext cx="2502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1" name="Google Shape;401;p21"/>
          <p:cNvSpPr txBox="1"/>
          <p:nvPr>
            <p:ph idx="9" type="subTitle"/>
          </p:nvPr>
        </p:nvSpPr>
        <p:spPr>
          <a:xfrm>
            <a:off x="6179700" y="2083575"/>
            <a:ext cx="19860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2" name="Google Shape;402;p21"/>
          <p:cNvSpPr txBox="1"/>
          <p:nvPr>
            <p:ph idx="13" type="title"/>
          </p:nvPr>
        </p:nvSpPr>
        <p:spPr>
          <a:xfrm>
            <a:off x="5921550" y="3116250"/>
            <a:ext cx="2502300" cy="527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2500"/>
              <a:buNone/>
              <a:defRPr sz="2000"/>
            </a:lvl1pPr>
            <a:lvl2pPr lvl="1" rtl="0" algn="ctr">
              <a:spcBef>
                <a:spcPts val="0"/>
              </a:spcBef>
              <a:spcAft>
                <a:spcPts val="0"/>
              </a:spcAft>
              <a:buSzPts val="2500"/>
              <a:buNone/>
              <a:defRPr sz="2500"/>
            </a:lvl2pPr>
            <a:lvl3pPr lvl="2" rtl="0" algn="ctr">
              <a:spcBef>
                <a:spcPts val="0"/>
              </a:spcBef>
              <a:spcAft>
                <a:spcPts val="0"/>
              </a:spcAft>
              <a:buSzPts val="2500"/>
              <a:buNone/>
              <a:defRPr sz="2500"/>
            </a:lvl3pPr>
            <a:lvl4pPr lvl="3" rtl="0" algn="ctr">
              <a:spcBef>
                <a:spcPts val="0"/>
              </a:spcBef>
              <a:spcAft>
                <a:spcPts val="0"/>
              </a:spcAft>
              <a:buSzPts val="2500"/>
              <a:buNone/>
              <a:defRPr sz="2500"/>
            </a:lvl4pPr>
            <a:lvl5pPr lvl="4" rtl="0" algn="ctr">
              <a:spcBef>
                <a:spcPts val="0"/>
              </a:spcBef>
              <a:spcAft>
                <a:spcPts val="0"/>
              </a:spcAft>
              <a:buSzPts val="2500"/>
              <a:buNone/>
              <a:defRPr sz="2500"/>
            </a:lvl5pPr>
            <a:lvl6pPr lvl="5" rtl="0" algn="ctr">
              <a:spcBef>
                <a:spcPts val="0"/>
              </a:spcBef>
              <a:spcAft>
                <a:spcPts val="0"/>
              </a:spcAft>
              <a:buSzPts val="2500"/>
              <a:buNone/>
              <a:defRPr sz="2500"/>
            </a:lvl6pPr>
            <a:lvl7pPr lvl="6" rtl="0" algn="ctr">
              <a:spcBef>
                <a:spcPts val="0"/>
              </a:spcBef>
              <a:spcAft>
                <a:spcPts val="0"/>
              </a:spcAft>
              <a:buSzPts val="2500"/>
              <a:buNone/>
              <a:defRPr sz="2500"/>
            </a:lvl7pPr>
            <a:lvl8pPr lvl="7" rtl="0" algn="ctr">
              <a:spcBef>
                <a:spcPts val="0"/>
              </a:spcBef>
              <a:spcAft>
                <a:spcPts val="0"/>
              </a:spcAft>
              <a:buSzPts val="2500"/>
              <a:buNone/>
              <a:defRPr sz="2500"/>
            </a:lvl8pPr>
            <a:lvl9pPr lvl="8" rtl="0" algn="ctr">
              <a:spcBef>
                <a:spcPts val="0"/>
              </a:spcBef>
              <a:spcAft>
                <a:spcPts val="0"/>
              </a:spcAft>
              <a:buSzPts val="2500"/>
              <a:buNone/>
              <a:defRPr sz="2500"/>
            </a:lvl9pPr>
          </a:lstStyle>
          <a:p/>
        </p:txBody>
      </p:sp>
      <p:sp>
        <p:nvSpPr>
          <p:cNvPr id="403" name="Google Shape;403;p21"/>
          <p:cNvSpPr txBox="1"/>
          <p:nvPr>
            <p:ph idx="14" type="subTitle"/>
          </p:nvPr>
        </p:nvSpPr>
        <p:spPr>
          <a:xfrm>
            <a:off x="6179800" y="3516975"/>
            <a:ext cx="1986000" cy="66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4" name="Google Shape;404;p21"/>
          <p:cNvSpPr txBox="1"/>
          <p:nvPr>
            <p:ph idx="15" type="title"/>
          </p:nvPr>
        </p:nvSpPr>
        <p:spPr>
          <a:xfrm>
            <a:off x="720000" y="539400"/>
            <a:ext cx="7704000" cy="5274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500"/>
              <a:buNone/>
              <a:defRPr sz="25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05" name="Shape 405"/>
        <p:cNvGrpSpPr/>
        <p:nvPr/>
      </p:nvGrpSpPr>
      <p:grpSpPr>
        <a:xfrm>
          <a:off x="0" y="0"/>
          <a:ext cx="0" cy="0"/>
          <a:chOff x="0" y="0"/>
          <a:chExt cx="0" cy="0"/>
        </a:xfrm>
      </p:grpSpPr>
      <p:grpSp>
        <p:nvGrpSpPr>
          <p:cNvPr id="406" name="Google Shape;406;p22"/>
          <p:cNvGrpSpPr/>
          <p:nvPr/>
        </p:nvGrpSpPr>
        <p:grpSpPr>
          <a:xfrm>
            <a:off x="0" y="-28575"/>
            <a:ext cx="9153600" cy="5190375"/>
            <a:chOff x="0" y="-28575"/>
            <a:chExt cx="9153600" cy="5190375"/>
          </a:xfrm>
        </p:grpSpPr>
        <p:sp>
          <p:nvSpPr>
            <p:cNvPr id="407" name="Google Shape;407;p22"/>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2"/>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2"/>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2"/>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2"/>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2"/>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2"/>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2" name="Google Shape;422;p22"/>
          <p:cNvSpPr txBox="1"/>
          <p:nvPr>
            <p:ph hasCustomPrompt="1" type="title"/>
          </p:nvPr>
        </p:nvSpPr>
        <p:spPr>
          <a:xfrm>
            <a:off x="4460375" y="670225"/>
            <a:ext cx="3933300" cy="768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23" name="Google Shape;423;p22"/>
          <p:cNvSpPr txBox="1"/>
          <p:nvPr>
            <p:ph idx="1" type="subTitle"/>
          </p:nvPr>
        </p:nvSpPr>
        <p:spPr>
          <a:xfrm>
            <a:off x="4497579" y="1234827"/>
            <a:ext cx="3933300" cy="598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PT Sans"/>
              <a:buNone/>
              <a:defRPr sz="18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424" name="Google Shape;424;p22"/>
          <p:cNvSpPr txBox="1"/>
          <p:nvPr>
            <p:ph hasCustomPrompt="1" idx="2" type="title"/>
          </p:nvPr>
        </p:nvSpPr>
        <p:spPr>
          <a:xfrm>
            <a:off x="4460375" y="1954315"/>
            <a:ext cx="3933300" cy="768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25" name="Google Shape;425;p22"/>
          <p:cNvSpPr txBox="1"/>
          <p:nvPr>
            <p:ph idx="3" type="subTitle"/>
          </p:nvPr>
        </p:nvSpPr>
        <p:spPr>
          <a:xfrm>
            <a:off x="4497579" y="2554650"/>
            <a:ext cx="3933300" cy="598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PT Sans"/>
              <a:buNone/>
              <a:defRPr sz="18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426" name="Google Shape;426;p22"/>
          <p:cNvSpPr txBox="1"/>
          <p:nvPr>
            <p:ph hasCustomPrompt="1" idx="4" type="title"/>
          </p:nvPr>
        </p:nvSpPr>
        <p:spPr>
          <a:xfrm>
            <a:off x="4460375" y="3265646"/>
            <a:ext cx="3933300" cy="768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6000"/>
              <a:buNone/>
              <a:defRPr sz="45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427" name="Google Shape;427;p22"/>
          <p:cNvSpPr txBox="1"/>
          <p:nvPr>
            <p:ph idx="5" type="subTitle"/>
          </p:nvPr>
        </p:nvSpPr>
        <p:spPr>
          <a:xfrm>
            <a:off x="4497579" y="3874473"/>
            <a:ext cx="3933300" cy="5988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2400"/>
              <a:buFont typeface="PT Sans"/>
              <a:buNone/>
              <a:defRPr sz="18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428" name="Shape 428"/>
        <p:cNvGrpSpPr/>
        <p:nvPr/>
      </p:nvGrpSpPr>
      <p:grpSpPr>
        <a:xfrm>
          <a:off x="0" y="0"/>
          <a:ext cx="0" cy="0"/>
          <a:chOff x="0" y="0"/>
          <a:chExt cx="0" cy="0"/>
        </a:xfrm>
      </p:grpSpPr>
      <p:grpSp>
        <p:nvGrpSpPr>
          <p:cNvPr id="429" name="Google Shape;429;p23"/>
          <p:cNvGrpSpPr/>
          <p:nvPr/>
        </p:nvGrpSpPr>
        <p:grpSpPr>
          <a:xfrm>
            <a:off x="0" y="-28575"/>
            <a:ext cx="9153600" cy="5190375"/>
            <a:chOff x="0" y="-28575"/>
            <a:chExt cx="9153600" cy="5190375"/>
          </a:xfrm>
        </p:grpSpPr>
        <p:sp>
          <p:nvSpPr>
            <p:cNvPr id="430" name="Google Shape;430;p23"/>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3"/>
            <p:cNvSpPr/>
            <p:nvPr/>
          </p:nvSpPr>
          <p:spPr>
            <a:xfrm>
              <a:off x="0" y="599324"/>
              <a:ext cx="9144000" cy="9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3"/>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3"/>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3"/>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3"/>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3"/>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3"/>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3"/>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3"/>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3"/>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23"/>
          <p:cNvSpPr txBox="1"/>
          <p:nvPr>
            <p:ph type="title"/>
          </p:nvPr>
        </p:nvSpPr>
        <p:spPr>
          <a:xfrm>
            <a:off x="1474800" y="1230579"/>
            <a:ext cx="6194400" cy="1239000"/>
          </a:xfrm>
          <a:prstGeom prst="rect">
            <a:avLst/>
          </a:prstGeom>
        </p:spPr>
        <p:txBody>
          <a:bodyPr anchorCtr="0" anchor="t" bIns="91425" lIns="91425" spcFirstLastPara="1" rIns="91425" wrap="square" tIns="91425">
            <a:noAutofit/>
          </a:bodyPr>
          <a:lstStyle>
            <a:lvl1pPr lvl="0" rtl="0" algn="ctr">
              <a:lnSpc>
                <a:spcPct val="75000"/>
              </a:lnSpc>
              <a:spcBef>
                <a:spcPts val="0"/>
              </a:spcBef>
              <a:spcAft>
                <a:spcPts val="0"/>
              </a:spcAft>
              <a:buSzPts val="3500"/>
              <a:buNone/>
              <a:defRPr sz="8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46" name="Google Shape;446;p23"/>
          <p:cNvSpPr txBox="1"/>
          <p:nvPr>
            <p:ph idx="1" type="subTitle"/>
          </p:nvPr>
        </p:nvSpPr>
        <p:spPr>
          <a:xfrm>
            <a:off x="1209975" y="2313442"/>
            <a:ext cx="2820900" cy="14139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7" name="Google Shape;447;p23"/>
          <p:cNvSpPr txBox="1"/>
          <p:nvPr/>
        </p:nvSpPr>
        <p:spPr>
          <a:xfrm>
            <a:off x="4572000" y="2698175"/>
            <a:ext cx="3362100" cy="676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300"/>
              </a:spcBef>
              <a:spcAft>
                <a:spcPts val="0"/>
              </a:spcAft>
              <a:buNone/>
            </a:pPr>
            <a:r>
              <a:rPr lang="en">
                <a:solidFill>
                  <a:schemeClr val="lt1"/>
                </a:solidFill>
                <a:latin typeface="Advent Pro Medium"/>
                <a:ea typeface="Advent Pro Medium"/>
                <a:cs typeface="Advent Pro Medium"/>
                <a:sym typeface="Advent Pro Medium"/>
              </a:rPr>
              <a:t>CREDITS: This presentation template was created by </a:t>
            </a:r>
            <a:r>
              <a:rPr lang="en">
                <a:solidFill>
                  <a:schemeClr val="lt1"/>
                </a:solidFill>
                <a:uFill>
                  <a:noFill/>
                </a:uFill>
                <a:latin typeface="Advent Pro Medium"/>
                <a:ea typeface="Advent Pro Medium"/>
                <a:cs typeface="Advent Pro Medium"/>
                <a:sym typeface="Advent Pro Medium"/>
                <a:hlinkClick r:id="rId2">
                  <a:extLst>
                    <a:ext uri="{A12FA001-AC4F-418D-AE19-62706E023703}">
                      <ahyp:hlinkClr val="tx"/>
                    </a:ext>
                  </a:extLst>
                </a:hlinkClick>
              </a:rPr>
              <a:t>Slidesgo</a:t>
            </a:r>
            <a:r>
              <a:rPr lang="en">
                <a:solidFill>
                  <a:schemeClr val="lt1"/>
                </a:solidFill>
                <a:latin typeface="Advent Pro Medium"/>
                <a:ea typeface="Advent Pro Medium"/>
                <a:cs typeface="Advent Pro Medium"/>
                <a:sym typeface="Advent Pro Medium"/>
              </a:rPr>
              <a:t>, including icons by </a:t>
            </a:r>
            <a:r>
              <a:rPr lang="en">
                <a:solidFill>
                  <a:schemeClr val="lt1"/>
                </a:solidFill>
                <a:uFill>
                  <a:noFill/>
                </a:uFill>
                <a:latin typeface="Advent Pro Medium"/>
                <a:ea typeface="Advent Pro Medium"/>
                <a:cs typeface="Advent Pro Medium"/>
                <a:sym typeface="Advent Pro Medium"/>
                <a:hlinkClick r:id="rId3">
                  <a:extLst>
                    <a:ext uri="{A12FA001-AC4F-418D-AE19-62706E023703}">
                      <ahyp:hlinkClr val="tx"/>
                    </a:ext>
                  </a:extLst>
                </a:hlinkClick>
              </a:rPr>
              <a:t>Flaticon</a:t>
            </a:r>
            <a:r>
              <a:rPr lang="en">
                <a:solidFill>
                  <a:schemeClr val="lt1"/>
                </a:solidFill>
                <a:latin typeface="Advent Pro Medium"/>
                <a:ea typeface="Advent Pro Medium"/>
                <a:cs typeface="Advent Pro Medium"/>
                <a:sym typeface="Advent Pro Medium"/>
              </a:rPr>
              <a:t>, and infographics &amp; images by </a:t>
            </a:r>
            <a:r>
              <a:rPr lang="en">
                <a:solidFill>
                  <a:schemeClr val="lt1"/>
                </a:solidFill>
                <a:uFill>
                  <a:noFill/>
                </a:uFill>
                <a:latin typeface="Advent Pro Medium"/>
                <a:ea typeface="Advent Pro Medium"/>
                <a:cs typeface="Advent Pro Medium"/>
                <a:sym typeface="Advent Pro Medium"/>
                <a:hlinkClick r:id="rId4">
                  <a:extLst>
                    <a:ext uri="{A12FA001-AC4F-418D-AE19-62706E023703}">
                      <ahyp:hlinkClr val="tx"/>
                    </a:ext>
                  </a:extLst>
                </a:hlinkClick>
              </a:rPr>
              <a:t>Freepik</a:t>
            </a:r>
            <a:endParaRPr>
              <a:solidFill>
                <a:schemeClr val="lt1"/>
              </a:solidFill>
              <a:latin typeface="Advent Pro Medium"/>
              <a:ea typeface="Advent Pro Medium"/>
              <a:cs typeface="Advent Pro Medium"/>
              <a:sym typeface="Advent Pro Medium"/>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_1">
    <p:spTree>
      <p:nvGrpSpPr>
        <p:cNvPr id="448" name="Shape 448"/>
        <p:cNvGrpSpPr/>
        <p:nvPr/>
      </p:nvGrpSpPr>
      <p:grpSpPr>
        <a:xfrm>
          <a:off x="0" y="0"/>
          <a:ext cx="0" cy="0"/>
          <a:chOff x="0" y="0"/>
          <a:chExt cx="0" cy="0"/>
        </a:xfrm>
      </p:grpSpPr>
      <p:grpSp>
        <p:nvGrpSpPr>
          <p:cNvPr id="449" name="Google Shape;449;p24"/>
          <p:cNvGrpSpPr/>
          <p:nvPr/>
        </p:nvGrpSpPr>
        <p:grpSpPr>
          <a:xfrm>
            <a:off x="0" y="-28575"/>
            <a:ext cx="9153600" cy="5190375"/>
            <a:chOff x="0" y="-28575"/>
            <a:chExt cx="9153600" cy="5190375"/>
          </a:xfrm>
        </p:grpSpPr>
        <p:sp>
          <p:nvSpPr>
            <p:cNvPr id="450" name="Google Shape;450;p24"/>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4"/>
            <p:cNvSpPr/>
            <p:nvPr/>
          </p:nvSpPr>
          <p:spPr>
            <a:xfrm>
              <a:off x="0" y="599324"/>
              <a:ext cx="9144000" cy="996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4"/>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4"/>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4"/>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4"/>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4"/>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4"/>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4"/>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4"/>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4"/>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4"/>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4"/>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4"/>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4"/>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7" name="Shape 47"/>
        <p:cNvGrpSpPr/>
        <p:nvPr/>
      </p:nvGrpSpPr>
      <p:grpSpPr>
        <a:xfrm>
          <a:off x="0" y="0"/>
          <a:ext cx="0" cy="0"/>
          <a:chOff x="0" y="0"/>
          <a:chExt cx="0" cy="0"/>
        </a:xfrm>
      </p:grpSpPr>
      <p:grpSp>
        <p:nvGrpSpPr>
          <p:cNvPr id="48" name="Google Shape;48;p4"/>
          <p:cNvGrpSpPr/>
          <p:nvPr/>
        </p:nvGrpSpPr>
        <p:grpSpPr>
          <a:xfrm>
            <a:off x="0" y="-28575"/>
            <a:ext cx="9153600" cy="5190375"/>
            <a:chOff x="0" y="-28575"/>
            <a:chExt cx="9153600" cy="5190375"/>
          </a:xfrm>
        </p:grpSpPr>
        <p:sp>
          <p:nvSpPr>
            <p:cNvPr id="49" name="Google Shape;49;p4"/>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4"/>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4"/>
          <p:cNvSpPr txBox="1"/>
          <p:nvPr>
            <p:ph type="title"/>
          </p:nvPr>
        </p:nvSpPr>
        <p:spPr>
          <a:xfrm>
            <a:off x="720000" y="539400"/>
            <a:ext cx="7704000" cy="5274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500"/>
              <a:buNone/>
              <a:defRPr sz="25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5" name="Google Shape;65;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AutoNum type="arabicPeriod"/>
              <a:defRPr sz="1250"/>
            </a:lvl1pPr>
            <a:lvl2pPr indent="-304800" lvl="1" marL="914400" rtl="0">
              <a:lnSpc>
                <a:spcPct val="115000"/>
              </a:lnSpc>
              <a:spcBef>
                <a:spcPts val="1600"/>
              </a:spcBef>
              <a:spcAft>
                <a:spcPts val="0"/>
              </a:spcAft>
              <a:buSzPts val="1200"/>
              <a:buFont typeface="Roboto Condensed Light"/>
              <a:buAutoNum type="alphaLcPeriod"/>
              <a:defRPr/>
            </a:lvl2pPr>
            <a:lvl3pPr indent="-304800" lvl="2" marL="1371600" rtl="0">
              <a:lnSpc>
                <a:spcPct val="115000"/>
              </a:lnSpc>
              <a:spcBef>
                <a:spcPts val="1600"/>
              </a:spcBef>
              <a:spcAft>
                <a:spcPts val="0"/>
              </a:spcAft>
              <a:buSzPts val="1200"/>
              <a:buFont typeface="Roboto Condensed Light"/>
              <a:buAutoNum type="romanLcPeriod"/>
              <a:defRPr/>
            </a:lvl3pPr>
            <a:lvl4pPr indent="-304800" lvl="3" marL="1828800" rtl="0">
              <a:lnSpc>
                <a:spcPct val="115000"/>
              </a:lnSpc>
              <a:spcBef>
                <a:spcPts val="1600"/>
              </a:spcBef>
              <a:spcAft>
                <a:spcPts val="0"/>
              </a:spcAft>
              <a:buSzPts val="1200"/>
              <a:buFont typeface="Roboto Condensed Light"/>
              <a:buAutoNum type="arabicPeriod"/>
              <a:defRPr/>
            </a:lvl4pPr>
            <a:lvl5pPr indent="-304800" lvl="4" marL="2286000" rtl="0">
              <a:lnSpc>
                <a:spcPct val="115000"/>
              </a:lnSpc>
              <a:spcBef>
                <a:spcPts val="1600"/>
              </a:spcBef>
              <a:spcAft>
                <a:spcPts val="0"/>
              </a:spcAft>
              <a:buSzPts val="1200"/>
              <a:buFont typeface="Roboto Condensed Light"/>
              <a:buAutoNum type="alphaLcPeriod"/>
              <a:defRPr/>
            </a:lvl5pPr>
            <a:lvl6pPr indent="-304800" lvl="5" marL="2743200" rtl="0">
              <a:lnSpc>
                <a:spcPct val="115000"/>
              </a:lnSpc>
              <a:spcBef>
                <a:spcPts val="1600"/>
              </a:spcBef>
              <a:spcAft>
                <a:spcPts val="0"/>
              </a:spcAft>
              <a:buSzPts val="1200"/>
              <a:buFont typeface="Roboto Condensed Light"/>
              <a:buAutoNum type="romanLcPeriod"/>
              <a:defRPr/>
            </a:lvl6pPr>
            <a:lvl7pPr indent="-304800" lvl="6" marL="3200400" rtl="0">
              <a:lnSpc>
                <a:spcPct val="115000"/>
              </a:lnSpc>
              <a:spcBef>
                <a:spcPts val="1600"/>
              </a:spcBef>
              <a:spcAft>
                <a:spcPts val="0"/>
              </a:spcAft>
              <a:buSzPts val="1200"/>
              <a:buFont typeface="Roboto Condensed Light"/>
              <a:buAutoNum type="arabicPeriod"/>
              <a:defRPr/>
            </a:lvl7pPr>
            <a:lvl8pPr indent="-304800" lvl="7" marL="3657600" rtl="0">
              <a:lnSpc>
                <a:spcPct val="115000"/>
              </a:lnSpc>
              <a:spcBef>
                <a:spcPts val="1600"/>
              </a:spcBef>
              <a:spcAft>
                <a:spcPts val="0"/>
              </a:spcAft>
              <a:buSzPts val="1200"/>
              <a:buFont typeface="Roboto Condensed Light"/>
              <a:buAutoNum type="alphaLcPeriod"/>
              <a:defRPr/>
            </a:lvl8pPr>
            <a:lvl9pPr indent="-304800" lvl="8" marL="4114800" rtl="0">
              <a:lnSpc>
                <a:spcPct val="115000"/>
              </a:lnSpc>
              <a:spcBef>
                <a:spcPts val="1600"/>
              </a:spcBef>
              <a:spcAft>
                <a:spcPts val="1600"/>
              </a:spcAft>
              <a:buSzPts val="1200"/>
              <a:buFont typeface="Roboto Condensed Light"/>
              <a:buAutoNum type="romanLcPerio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6" name="Shape 66"/>
        <p:cNvGrpSpPr/>
        <p:nvPr/>
      </p:nvGrpSpPr>
      <p:grpSpPr>
        <a:xfrm>
          <a:off x="0" y="0"/>
          <a:ext cx="0" cy="0"/>
          <a:chOff x="0" y="0"/>
          <a:chExt cx="0" cy="0"/>
        </a:xfrm>
      </p:grpSpPr>
      <p:grpSp>
        <p:nvGrpSpPr>
          <p:cNvPr id="67" name="Google Shape;67;p5"/>
          <p:cNvGrpSpPr/>
          <p:nvPr/>
        </p:nvGrpSpPr>
        <p:grpSpPr>
          <a:xfrm>
            <a:off x="0" y="-28575"/>
            <a:ext cx="9153600" cy="5190375"/>
            <a:chOff x="0" y="-28575"/>
            <a:chExt cx="9153600" cy="5190375"/>
          </a:xfrm>
        </p:grpSpPr>
        <p:sp>
          <p:nvSpPr>
            <p:cNvPr id="68" name="Google Shape;68;p5"/>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5"/>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5"/>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5"/>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5"/>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5"/>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5"/>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5"/>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5"/>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5"/>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5"/>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 name="Google Shape;83;p5"/>
          <p:cNvSpPr txBox="1"/>
          <p:nvPr>
            <p:ph type="title"/>
          </p:nvPr>
        </p:nvSpPr>
        <p:spPr>
          <a:xfrm>
            <a:off x="1266150" y="2758975"/>
            <a:ext cx="30183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4" name="Google Shape;84;p5"/>
          <p:cNvSpPr txBox="1"/>
          <p:nvPr>
            <p:ph idx="2" type="title"/>
          </p:nvPr>
        </p:nvSpPr>
        <p:spPr>
          <a:xfrm>
            <a:off x="4859666" y="2758975"/>
            <a:ext cx="3018300" cy="408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b="0" sz="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5" name="Google Shape;85;p5"/>
          <p:cNvSpPr txBox="1"/>
          <p:nvPr>
            <p:ph idx="1" type="subTitle"/>
          </p:nvPr>
        </p:nvSpPr>
        <p:spPr>
          <a:xfrm>
            <a:off x="4990166" y="3209422"/>
            <a:ext cx="27573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6" name="Google Shape;86;p5"/>
          <p:cNvSpPr txBox="1"/>
          <p:nvPr>
            <p:ph idx="3" type="subTitle"/>
          </p:nvPr>
        </p:nvSpPr>
        <p:spPr>
          <a:xfrm>
            <a:off x="1396650" y="3209422"/>
            <a:ext cx="2757300" cy="1010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b="0" sz="16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87" name="Google Shape;87;p5"/>
          <p:cNvSpPr txBox="1"/>
          <p:nvPr>
            <p:ph idx="4" type="title"/>
          </p:nvPr>
        </p:nvSpPr>
        <p:spPr>
          <a:xfrm>
            <a:off x="720000" y="539400"/>
            <a:ext cx="7704000" cy="5274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500"/>
              <a:buNone/>
              <a:defRPr sz="25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8" name="Shape 88"/>
        <p:cNvGrpSpPr/>
        <p:nvPr/>
      </p:nvGrpSpPr>
      <p:grpSpPr>
        <a:xfrm>
          <a:off x="0" y="0"/>
          <a:ext cx="0" cy="0"/>
          <a:chOff x="0" y="0"/>
          <a:chExt cx="0" cy="0"/>
        </a:xfrm>
      </p:grpSpPr>
      <p:grpSp>
        <p:nvGrpSpPr>
          <p:cNvPr id="89" name="Google Shape;89;p6"/>
          <p:cNvGrpSpPr/>
          <p:nvPr/>
        </p:nvGrpSpPr>
        <p:grpSpPr>
          <a:xfrm>
            <a:off x="0" y="-28575"/>
            <a:ext cx="9153600" cy="5190375"/>
            <a:chOff x="0" y="-28575"/>
            <a:chExt cx="9153600" cy="5190375"/>
          </a:xfrm>
        </p:grpSpPr>
        <p:sp>
          <p:nvSpPr>
            <p:cNvPr id="90" name="Google Shape;90;p6"/>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6"/>
          <p:cNvSpPr txBox="1"/>
          <p:nvPr>
            <p:ph type="title"/>
          </p:nvPr>
        </p:nvSpPr>
        <p:spPr>
          <a:xfrm>
            <a:off x="720000" y="539400"/>
            <a:ext cx="7704000" cy="5274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500"/>
              <a:buNone/>
              <a:defRPr sz="25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6" name="Shape 106"/>
        <p:cNvGrpSpPr/>
        <p:nvPr/>
      </p:nvGrpSpPr>
      <p:grpSpPr>
        <a:xfrm>
          <a:off x="0" y="0"/>
          <a:ext cx="0" cy="0"/>
          <a:chOff x="0" y="0"/>
          <a:chExt cx="0" cy="0"/>
        </a:xfrm>
      </p:grpSpPr>
      <p:grpSp>
        <p:nvGrpSpPr>
          <p:cNvPr id="107" name="Google Shape;107;p7"/>
          <p:cNvGrpSpPr/>
          <p:nvPr/>
        </p:nvGrpSpPr>
        <p:grpSpPr>
          <a:xfrm>
            <a:off x="0" y="-28575"/>
            <a:ext cx="9153600" cy="5190375"/>
            <a:chOff x="0" y="-28575"/>
            <a:chExt cx="9153600" cy="5190375"/>
          </a:xfrm>
        </p:grpSpPr>
        <p:sp>
          <p:nvSpPr>
            <p:cNvPr id="108" name="Google Shape;108;p7"/>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7"/>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7"/>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7"/>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7"/>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7"/>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7"/>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7"/>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7"/>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7"/>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7"/>
          <p:cNvSpPr txBox="1"/>
          <p:nvPr>
            <p:ph idx="1" type="body"/>
          </p:nvPr>
        </p:nvSpPr>
        <p:spPr>
          <a:xfrm>
            <a:off x="720000" y="2143675"/>
            <a:ext cx="7710900" cy="2176800"/>
          </a:xfrm>
          <a:prstGeom prst="rect">
            <a:avLst/>
          </a:prstGeom>
        </p:spPr>
        <p:txBody>
          <a:bodyPr anchorCtr="0" anchor="ctr" bIns="91425" lIns="91425" spcFirstLastPara="1" rIns="91425" wrap="square" tIns="91425">
            <a:noAutofit/>
          </a:bodyPr>
          <a:lstStyle>
            <a:lvl1pPr indent="-292100" lvl="0" marL="457200" rtl="0">
              <a:lnSpc>
                <a:spcPct val="100000"/>
              </a:lnSpc>
              <a:spcBef>
                <a:spcPts val="0"/>
              </a:spcBef>
              <a:spcAft>
                <a:spcPts val="0"/>
              </a:spcAft>
              <a:buSzPts val="1000"/>
              <a:buChar char="●"/>
              <a:defRPr sz="18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1600"/>
              </a:spcBef>
              <a:spcAft>
                <a:spcPts val="0"/>
              </a:spcAft>
              <a:buSzPts val="1400"/>
              <a:buChar char="■"/>
              <a:defRPr/>
            </a:lvl3pPr>
            <a:lvl4pPr indent="-317500" lvl="3" marL="1828800" rtl="0">
              <a:lnSpc>
                <a:spcPct val="115000"/>
              </a:lnSpc>
              <a:spcBef>
                <a:spcPts val="1600"/>
              </a:spcBef>
              <a:spcAft>
                <a:spcPts val="0"/>
              </a:spcAft>
              <a:buSzPts val="1400"/>
              <a:buChar char="●"/>
              <a:defRPr/>
            </a:lvl4pPr>
            <a:lvl5pPr indent="-317500" lvl="4" marL="2286000" rtl="0">
              <a:lnSpc>
                <a:spcPct val="115000"/>
              </a:lnSpc>
              <a:spcBef>
                <a:spcPts val="1600"/>
              </a:spcBef>
              <a:spcAft>
                <a:spcPts val="0"/>
              </a:spcAft>
              <a:buSzPts val="1400"/>
              <a:buChar char="○"/>
              <a:defRPr/>
            </a:lvl5pPr>
            <a:lvl6pPr indent="-317500" lvl="5" marL="2743200" rtl="0">
              <a:lnSpc>
                <a:spcPct val="115000"/>
              </a:lnSpc>
              <a:spcBef>
                <a:spcPts val="1600"/>
              </a:spcBef>
              <a:spcAft>
                <a:spcPts val="0"/>
              </a:spcAft>
              <a:buSzPts val="1400"/>
              <a:buChar char="■"/>
              <a:defRPr/>
            </a:lvl6pPr>
            <a:lvl7pPr indent="-317500" lvl="6" marL="3200400" rtl="0">
              <a:lnSpc>
                <a:spcPct val="115000"/>
              </a:lnSpc>
              <a:spcBef>
                <a:spcPts val="1600"/>
              </a:spcBef>
              <a:spcAft>
                <a:spcPts val="0"/>
              </a:spcAft>
              <a:buSzPts val="1400"/>
              <a:buChar char="●"/>
              <a:defRPr/>
            </a:lvl7pPr>
            <a:lvl8pPr indent="-317500" lvl="7" marL="3657600" rtl="0">
              <a:lnSpc>
                <a:spcPct val="115000"/>
              </a:lnSpc>
              <a:spcBef>
                <a:spcPts val="1600"/>
              </a:spcBef>
              <a:spcAft>
                <a:spcPts val="0"/>
              </a:spcAft>
              <a:buSzPts val="1400"/>
              <a:buChar char="○"/>
              <a:defRPr/>
            </a:lvl8pPr>
            <a:lvl9pPr indent="-317500" lvl="8" marL="4114800" rtl="0">
              <a:lnSpc>
                <a:spcPct val="115000"/>
              </a:lnSpc>
              <a:spcBef>
                <a:spcPts val="1600"/>
              </a:spcBef>
              <a:spcAft>
                <a:spcPts val="1600"/>
              </a:spcAft>
              <a:buSzPts val="1400"/>
              <a:buChar char="■"/>
              <a:defRPr/>
            </a:lvl9pPr>
          </a:lstStyle>
          <a:p/>
        </p:txBody>
      </p:sp>
      <p:sp>
        <p:nvSpPr>
          <p:cNvPr id="124" name="Google Shape;124;p7"/>
          <p:cNvSpPr txBox="1"/>
          <p:nvPr>
            <p:ph type="title"/>
          </p:nvPr>
        </p:nvSpPr>
        <p:spPr>
          <a:xfrm>
            <a:off x="720000" y="690550"/>
            <a:ext cx="4294800" cy="12114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5" name="Shape 125"/>
        <p:cNvGrpSpPr/>
        <p:nvPr/>
      </p:nvGrpSpPr>
      <p:grpSpPr>
        <a:xfrm>
          <a:off x="0" y="0"/>
          <a:ext cx="0" cy="0"/>
          <a:chOff x="0" y="0"/>
          <a:chExt cx="0" cy="0"/>
        </a:xfrm>
      </p:grpSpPr>
      <p:sp>
        <p:nvSpPr>
          <p:cNvPr id="126" name="Google Shape;126;p8"/>
          <p:cNvSpPr txBox="1"/>
          <p:nvPr>
            <p:ph type="title"/>
          </p:nvPr>
        </p:nvSpPr>
        <p:spPr>
          <a:xfrm>
            <a:off x="713100" y="1307100"/>
            <a:ext cx="7717800" cy="2529300"/>
          </a:xfrm>
          <a:prstGeom prst="rect">
            <a:avLst/>
          </a:prstGeom>
        </p:spPr>
        <p:txBody>
          <a:bodyPr anchorCtr="0" anchor="ctr" bIns="91425" lIns="91425" spcFirstLastPara="1" rIns="91425" wrap="square" tIns="91425">
            <a:noAutofit/>
          </a:bodyPr>
          <a:lstStyle>
            <a:lvl1pPr lvl="0" algn="r">
              <a:lnSpc>
                <a:spcPct val="80000"/>
              </a:lnSpc>
              <a:spcBef>
                <a:spcPts val="0"/>
              </a:spcBef>
              <a:spcAft>
                <a:spcPts val="0"/>
              </a:spcAft>
              <a:buSzPts val="4800"/>
              <a:buNone/>
              <a:defRPr sz="8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127" name="Google Shape;127;p8"/>
          <p:cNvGrpSpPr/>
          <p:nvPr/>
        </p:nvGrpSpPr>
        <p:grpSpPr>
          <a:xfrm>
            <a:off x="0" y="-28575"/>
            <a:ext cx="9153600" cy="5190375"/>
            <a:chOff x="0" y="-28575"/>
            <a:chExt cx="9153600" cy="5190375"/>
          </a:xfrm>
        </p:grpSpPr>
        <p:sp>
          <p:nvSpPr>
            <p:cNvPr id="128" name="Google Shape;128;p8"/>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8"/>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8"/>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8"/>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43" name="Shape 143"/>
        <p:cNvGrpSpPr/>
        <p:nvPr/>
      </p:nvGrpSpPr>
      <p:grpSpPr>
        <a:xfrm>
          <a:off x="0" y="0"/>
          <a:ext cx="0" cy="0"/>
          <a:chOff x="0" y="0"/>
          <a:chExt cx="0" cy="0"/>
        </a:xfrm>
      </p:grpSpPr>
      <p:grpSp>
        <p:nvGrpSpPr>
          <p:cNvPr id="144" name="Google Shape;144;p9"/>
          <p:cNvGrpSpPr/>
          <p:nvPr/>
        </p:nvGrpSpPr>
        <p:grpSpPr>
          <a:xfrm>
            <a:off x="0" y="-28575"/>
            <a:ext cx="9153600" cy="5190375"/>
            <a:chOff x="0" y="-28575"/>
            <a:chExt cx="9153600" cy="5190375"/>
          </a:xfrm>
        </p:grpSpPr>
        <p:sp>
          <p:nvSpPr>
            <p:cNvPr id="145" name="Google Shape;145;p9"/>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9"/>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9"/>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9"/>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9"/>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9"/>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9"/>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9"/>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9"/>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9"/>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9"/>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 name="Google Shape;160;p9"/>
          <p:cNvSpPr txBox="1"/>
          <p:nvPr>
            <p:ph type="title"/>
          </p:nvPr>
        </p:nvSpPr>
        <p:spPr>
          <a:xfrm>
            <a:off x="720000" y="1104756"/>
            <a:ext cx="77040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61" name="Google Shape;161;p9"/>
          <p:cNvSpPr txBox="1"/>
          <p:nvPr>
            <p:ph idx="1" type="subTitle"/>
          </p:nvPr>
        </p:nvSpPr>
        <p:spPr>
          <a:xfrm>
            <a:off x="1267025" y="2044044"/>
            <a:ext cx="6610200" cy="1994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62" name="Shape 162"/>
        <p:cNvGrpSpPr/>
        <p:nvPr/>
      </p:nvGrpSpPr>
      <p:grpSpPr>
        <a:xfrm>
          <a:off x="0" y="0"/>
          <a:ext cx="0" cy="0"/>
          <a:chOff x="0" y="0"/>
          <a:chExt cx="0" cy="0"/>
        </a:xfrm>
      </p:grpSpPr>
      <p:grpSp>
        <p:nvGrpSpPr>
          <p:cNvPr id="163" name="Google Shape;163;p10"/>
          <p:cNvGrpSpPr/>
          <p:nvPr/>
        </p:nvGrpSpPr>
        <p:grpSpPr>
          <a:xfrm>
            <a:off x="0" y="-28575"/>
            <a:ext cx="9153600" cy="5190375"/>
            <a:chOff x="0" y="-28575"/>
            <a:chExt cx="9153600" cy="5190375"/>
          </a:xfrm>
        </p:grpSpPr>
        <p:sp>
          <p:nvSpPr>
            <p:cNvPr id="164" name="Google Shape;164;p10"/>
            <p:cNvSpPr/>
            <p:nvPr/>
          </p:nvSpPr>
          <p:spPr>
            <a:xfrm>
              <a:off x="0" y="-28575"/>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0"/>
            <p:cNvSpPr/>
            <p:nvPr/>
          </p:nvSpPr>
          <p:spPr>
            <a:xfrm>
              <a:off x="0" y="5993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0"/>
            <p:cNvSpPr/>
            <p:nvPr/>
          </p:nvSpPr>
          <p:spPr>
            <a:xfrm>
              <a:off x="0" y="4533900"/>
              <a:ext cx="9144000" cy="627900"/>
            </a:xfrm>
            <a:prstGeom prst="rect">
              <a:avLst/>
            </a:prstGeom>
            <a:solidFill>
              <a:srgbClr val="000000">
                <a:alpha val="17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0"/>
            <p:cNvSpPr/>
            <p:nvPr/>
          </p:nvSpPr>
          <p:spPr>
            <a:xfrm>
              <a:off x="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0"/>
            <p:cNvSpPr/>
            <p:nvPr/>
          </p:nvSpPr>
          <p:spPr>
            <a:xfrm>
              <a:off x="0" y="1558057"/>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0"/>
            <p:cNvSpPr/>
            <p:nvPr/>
          </p:nvSpPr>
          <p:spPr>
            <a:xfrm>
              <a:off x="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10"/>
            <p:cNvSpPr/>
            <p:nvPr/>
          </p:nvSpPr>
          <p:spPr>
            <a:xfrm>
              <a:off x="0" y="2516791"/>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0"/>
            <p:cNvSpPr/>
            <p:nvPr/>
          </p:nvSpPr>
          <p:spPr>
            <a:xfrm>
              <a:off x="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0"/>
            <p:cNvSpPr/>
            <p:nvPr/>
          </p:nvSpPr>
          <p:spPr>
            <a:xfrm>
              <a:off x="0" y="3475524"/>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0"/>
            <p:cNvSpPr/>
            <p:nvPr/>
          </p:nvSpPr>
          <p:spPr>
            <a:xfrm>
              <a:off x="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0"/>
            <p:cNvSpPr/>
            <p:nvPr/>
          </p:nvSpPr>
          <p:spPr>
            <a:xfrm>
              <a:off x="0" y="4434258"/>
              <a:ext cx="91440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0"/>
            <p:cNvSpPr/>
            <p:nvPr/>
          </p:nvSpPr>
          <p:spPr>
            <a:xfrm>
              <a:off x="8763000" y="1078690"/>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0"/>
            <p:cNvSpPr/>
            <p:nvPr/>
          </p:nvSpPr>
          <p:spPr>
            <a:xfrm>
              <a:off x="8763000" y="2037424"/>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0"/>
            <p:cNvSpPr/>
            <p:nvPr/>
          </p:nvSpPr>
          <p:spPr>
            <a:xfrm>
              <a:off x="8763000" y="2996157"/>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0"/>
            <p:cNvSpPr/>
            <p:nvPr/>
          </p:nvSpPr>
          <p:spPr>
            <a:xfrm>
              <a:off x="8763000" y="3954891"/>
              <a:ext cx="390600" cy="99600"/>
            </a:xfrm>
            <a:prstGeom prst="rect">
              <a:avLst/>
            </a:prstGeom>
            <a:solidFill>
              <a:srgbClr val="000000">
                <a:alpha val="89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10"/>
          <p:cNvSpPr txBox="1"/>
          <p:nvPr>
            <p:ph type="title"/>
          </p:nvPr>
        </p:nvSpPr>
        <p:spPr>
          <a:xfrm>
            <a:off x="3295650" y="2008350"/>
            <a:ext cx="5135100" cy="1126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5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3500"/>
              <a:buFont typeface="Bungee"/>
              <a:buNone/>
              <a:defRPr sz="3500">
                <a:solidFill>
                  <a:schemeClr val="lt1"/>
                </a:solidFill>
                <a:latin typeface="Bungee"/>
                <a:ea typeface="Bungee"/>
                <a:cs typeface="Bungee"/>
                <a:sym typeface="Bungee"/>
              </a:defRPr>
            </a:lvl1pPr>
            <a:lvl2pPr lvl="1" rtl="0">
              <a:spcBef>
                <a:spcPts val="0"/>
              </a:spcBef>
              <a:spcAft>
                <a:spcPts val="0"/>
              </a:spcAft>
              <a:buClr>
                <a:schemeClr val="lt1"/>
              </a:buClr>
              <a:buSzPts val="3500"/>
              <a:buFont typeface="Bungee"/>
              <a:buNone/>
              <a:defRPr sz="3500">
                <a:solidFill>
                  <a:schemeClr val="lt1"/>
                </a:solidFill>
                <a:latin typeface="Bungee"/>
                <a:ea typeface="Bungee"/>
                <a:cs typeface="Bungee"/>
                <a:sym typeface="Bungee"/>
              </a:defRPr>
            </a:lvl2pPr>
            <a:lvl3pPr lvl="2" rtl="0">
              <a:spcBef>
                <a:spcPts val="0"/>
              </a:spcBef>
              <a:spcAft>
                <a:spcPts val="0"/>
              </a:spcAft>
              <a:buClr>
                <a:schemeClr val="lt1"/>
              </a:buClr>
              <a:buSzPts val="3500"/>
              <a:buFont typeface="Bungee"/>
              <a:buNone/>
              <a:defRPr sz="3500">
                <a:solidFill>
                  <a:schemeClr val="lt1"/>
                </a:solidFill>
                <a:latin typeface="Bungee"/>
                <a:ea typeface="Bungee"/>
                <a:cs typeface="Bungee"/>
                <a:sym typeface="Bungee"/>
              </a:defRPr>
            </a:lvl3pPr>
            <a:lvl4pPr lvl="3" rtl="0">
              <a:spcBef>
                <a:spcPts val="0"/>
              </a:spcBef>
              <a:spcAft>
                <a:spcPts val="0"/>
              </a:spcAft>
              <a:buClr>
                <a:schemeClr val="lt1"/>
              </a:buClr>
              <a:buSzPts val="3500"/>
              <a:buFont typeface="Bungee"/>
              <a:buNone/>
              <a:defRPr sz="3500">
                <a:solidFill>
                  <a:schemeClr val="lt1"/>
                </a:solidFill>
                <a:latin typeface="Bungee"/>
                <a:ea typeface="Bungee"/>
                <a:cs typeface="Bungee"/>
                <a:sym typeface="Bungee"/>
              </a:defRPr>
            </a:lvl4pPr>
            <a:lvl5pPr lvl="4" rtl="0">
              <a:spcBef>
                <a:spcPts val="0"/>
              </a:spcBef>
              <a:spcAft>
                <a:spcPts val="0"/>
              </a:spcAft>
              <a:buClr>
                <a:schemeClr val="lt1"/>
              </a:buClr>
              <a:buSzPts val="3500"/>
              <a:buFont typeface="Bungee"/>
              <a:buNone/>
              <a:defRPr sz="3500">
                <a:solidFill>
                  <a:schemeClr val="lt1"/>
                </a:solidFill>
                <a:latin typeface="Bungee"/>
                <a:ea typeface="Bungee"/>
                <a:cs typeface="Bungee"/>
                <a:sym typeface="Bungee"/>
              </a:defRPr>
            </a:lvl5pPr>
            <a:lvl6pPr lvl="5" rtl="0">
              <a:spcBef>
                <a:spcPts val="0"/>
              </a:spcBef>
              <a:spcAft>
                <a:spcPts val="0"/>
              </a:spcAft>
              <a:buClr>
                <a:schemeClr val="lt1"/>
              </a:buClr>
              <a:buSzPts val="3500"/>
              <a:buFont typeface="Bungee"/>
              <a:buNone/>
              <a:defRPr sz="3500">
                <a:solidFill>
                  <a:schemeClr val="lt1"/>
                </a:solidFill>
                <a:latin typeface="Bungee"/>
                <a:ea typeface="Bungee"/>
                <a:cs typeface="Bungee"/>
                <a:sym typeface="Bungee"/>
              </a:defRPr>
            </a:lvl6pPr>
            <a:lvl7pPr lvl="6" rtl="0">
              <a:spcBef>
                <a:spcPts val="0"/>
              </a:spcBef>
              <a:spcAft>
                <a:spcPts val="0"/>
              </a:spcAft>
              <a:buClr>
                <a:schemeClr val="lt1"/>
              </a:buClr>
              <a:buSzPts val="3500"/>
              <a:buFont typeface="Bungee"/>
              <a:buNone/>
              <a:defRPr sz="3500">
                <a:solidFill>
                  <a:schemeClr val="lt1"/>
                </a:solidFill>
                <a:latin typeface="Bungee"/>
                <a:ea typeface="Bungee"/>
                <a:cs typeface="Bungee"/>
                <a:sym typeface="Bungee"/>
              </a:defRPr>
            </a:lvl7pPr>
            <a:lvl8pPr lvl="7" rtl="0">
              <a:spcBef>
                <a:spcPts val="0"/>
              </a:spcBef>
              <a:spcAft>
                <a:spcPts val="0"/>
              </a:spcAft>
              <a:buClr>
                <a:schemeClr val="lt1"/>
              </a:buClr>
              <a:buSzPts val="3500"/>
              <a:buFont typeface="Bungee"/>
              <a:buNone/>
              <a:defRPr sz="3500">
                <a:solidFill>
                  <a:schemeClr val="lt1"/>
                </a:solidFill>
                <a:latin typeface="Bungee"/>
                <a:ea typeface="Bungee"/>
                <a:cs typeface="Bungee"/>
                <a:sym typeface="Bungee"/>
              </a:defRPr>
            </a:lvl8pPr>
            <a:lvl9pPr lvl="8" rtl="0">
              <a:spcBef>
                <a:spcPts val="0"/>
              </a:spcBef>
              <a:spcAft>
                <a:spcPts val="0"/>
              </a:spcAft>
              <a:buClr>
                <a:schemeClr val="lt1"/>
              </a:buClr>
              <a:buSzPts val="3500"/>
              <a:buFont typeface="Bungee"/>
              <a:buNone/>
              <a:defRPr sz="3500">
                <a:solidFill>
                  <a:schemeClr val="lt1"/>
                </a:solidFill>
                <a:latin typeface="Bungee"/>
                <a:ea typeface="Bungee"/>
                <a:cs typeface="Bungee"/>
                <a:sym typeface="Bunge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1pPr>
            <a:lvl2pPr indent="-317500" lvl="1" marL="914400">
              <a:lnSpc>
                <a:spcPct val="115000"/>
              </a:lnSpc>
              <a:spcBef>
                <a:spcPts val="160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2pPr>
            <a:lvl3pPr indent="-317500" lvl="2" marL="1371600">
              <a:lnSpc>
                <a:spcPct val="115000"/>
              </a:lnSpc>
              <a:spcBef>
                <a:spcPts val="160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3pPr>
            <a:lvl4pPr indent="-317500" lvl="3" marL="1828800">
              <a:lnSpc>
                <a:spcPct val="115000"/>
              </a:lnSpc>
              <a:spcBef>
                <a:spcPts val="160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4pPr>
            <a:lvl5pPr indent="-317500" lvl="4" marL="2286000">
              <a:lnSpc>
                <a:spcPct val="115000"/>
              </a:lnSpc>
              <a:spcBef>
                <a:spcPts val="160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5pPr>
            <a:lvl6pPr indent="-317500" lvl="5" marL="2743200">
              <a:lnSpc>
                <a:spcPct val="115000"/>
              </a:lnSpc>
              <a:spcBef>
                <a:spcPts val="160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6pPr>
            <a:lvl7pPr indent="-317500" lvl="6" marL="3200400">
              <a:lnSpc>
                <a:spcPct val="115000"/>
              </a:lnSpc>
              <a:spcBef>
                <a:spcPts val="160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7pPr>
            <a:lvl8pPr indent="-317500" lvl="7" marL="3657600">
              <a:lnSpc>
                <a:spcPct val="115000"/>
              </a:lnSpc>
              <a:spcBef>
                <a:spcPts val="1600"/>
              </a:spcBef>
              <a:spcAft>
                <a:spcPts val="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8pPr>
            <a:lvl9pPr indent="-317500" lvl="8" marL="4114800">
              <a:lnSpc>
                <a:spcPct val="115000"/>
              </a:lnSpc>
              <a:spcBef>
                <a:spcPts val="1600"/>
              </a:spcBef>
              <a:spcAft>
                <a:spcPts val="1600"/>
              </a:spcAft>
              <a:buClr>
                <a:schemeClr val="lt1"/>
              </a:buClr>
              <a:buSzPts val="1400"/>
              <a:buFont typeface="Advent Pro Medium"/>
              <a:buChar char="■"/>
              <a:defRPr>
                <a:solidFill>
                  <a:schemeClr val="lt1"/>
                </a:solidFill>
                <a:latin typeface="Advent Pro Medium"/>
                <a:ea typeface="Advent Pro Medium"/>
                <a:cs typeface="Advent Pro Medium"/>
                <a:sym typeface="Advent Pro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6.png"/><Relationship Id="rId5"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68" name="Shape 468"/>
        <p:cNvGrpSpPr/>
        <p:nvPr/>
      </p:nvGrpSpPr>
      <p:grpSpPr>
        <a:xfrm>
          <a:off x="0" y="0"/>
          <a:ext cx="0" cy="0"/>
          <a:chOff x="0" y="0"/>
          <a:chExt cx="0" cy="0"/>
        </a:xfrm>
      </p:grpSpPr>
      <p:sp>
        <p:nvSpPr>
          <p:cNvPr id="469" name="Google Shape;469;p25"/>
          <p:cNvSpPr txBox="1"/>
          <p:nvPr>
            <p:ph type="title"/>
          </p:nvPr>
        </p:nvSpPr>
        <p:spPr>
          <a:xfrm>
            <a:off x="630025" y="919225"/>
            <a:ext cx="7794000" cy="1972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5600"/>
              <a:t>Data collection from twitter</a:t>
            </a:r>
            <a:endParaRPr sz="5600"/>
          </a:p>
        </p:txBody>
      </p:sp>
      <p:sp>
        <p:nvSpPr>
          <p:cNvPr id="470" name="Google Shape;470;p25"/>
          <p:cNvSpPr txBox="1"/>
          <p:nvPr>
            <p:ph idx="1" type="subTitle"/>
          </p:nvPr>
        </p:nvSpPr>
        <p:spPr>
          <a:xfrm>
            <a:off x="626700" y="3115425"/>
            <a:ext cx="7890600" cy="1026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500">
                <a:solidFill>
                  <a:srgbClr val="285E89"/>
                </a:solidFill>
                <a:latin typeface="Advent Pro"/>
                <a:ea typeface="Advent Pro"/>
                <a:cs typeface="Advent Pro"/>
                <a:sym typeface="Advent Pro"/>
              </a:rPr>
              <a:t>Group 9</a:t>
            </a:r>
            <a:endParaRPr b="1" sz="3500">
              <a:solidFill>
                <a:srgbClr val="285E89"/>
              </a:solidFill>
              <a:latin typeface="Advent Pro"/>
              <a:ea typeface="Advent Pro"/>
              <a:cs typeface="Advent Pro"/>
              <a:sym typeface="Advent Pro"/>
            </a:endParaRPr>
          </a:p>
          <a:p>
            <a:pPr indent="0" lvl="0" marL="0" rtl="0" algn="l">
              <a:spcBef>
                <a:spcPts val="0"/>
              </a:spcBef>
              <a:spcAft>
                <a:spcPts val="0"/>
              </a:spcAft>
              <a:buNone/>
            </a:pPr>
            <a:r>
              <a:rPr lang="en" sz="1900">
                <a:solidFill>
                  <a:srgbClr val="285E89"/>
                </a:solidFill>
                <a:latin typeface="Advent Pro"/>
                <a:ea typeface="Advent Pro"/>
                <a:cs typeface="Advent Pro"/>
                <a:sym typeface="Advent Pro"/>
              </a:rPr>
              <a:t>Abigail Albuquerque, Aria Yan, Isabel Herrero Estrada, Megan Sin, Sandra Phan</a:t>
            </a:r>
            <a:endParaRPr sz="1900">
              <a:solidFill>
                <a:srgbClr val="285E89"/>
              </a:solidFill>
              <a:latin typeface="Advent Pro"/>
              <a:ea typeface="Advent Pro"/>
              <a:cs typeface="Advent Pro"/>
              <a:sym typeface="Advent Pro"/>
            </a:endParaRPr>
          </a:p>
          <a:p>
            <a:pPr indent="0" lvl="0" marL="0" rtl="0" algn="l">
              <a:spcBef>
                <a:spcPts val="0"/>
              </a:spcBef>
              <a:spcAft>
                <a:spcPts val="0"/>
              </a:spcAft>
              <a:buNone/>
            </a:pPr>
            <a:r>
              <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0" name="Shape 2470"/>
        <p:cNvGrpSpPr/>
        <p:nvPr/>
      </p:nvGrpSpPr>
      <p:grpSpPr>
        <a:xfrm>
          <a:off x="0" y="0"/>
          <a:ext cx="0" cy="0"/>
          <a:chOff x="0" y="0"/>
          <a:chExt cx="0" cy="0"/>
        </a:xfrm>
      </p:grpSpPr>
      <p:sp>
        <p:nvSpPr>
          <p:cNvPr id="2471" name="Google Shape;2471;p34"/>
          <p:cNvSpPr txBox="1"/>
          <p:nvPr>
            <p:ph type="title"/>
          </p:nvPr>
        </p:nvSpPr>
        <p:spPr>
          <a:xfrm>
            <a:off x="720000" y="166000"/>
            <a:ext cx="7704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TOP 10 hashtags </a:t>
            </a:r>
            <a:endParaRPr/>
          </a:p>
        </p:txBody>
      </p:sp>
      <p:pic>
        <p:nvPicPr>
          <p:cNvPr id="2472" name="Google Shape;2472;p34"/>
          <p:cNvPicPr preferRelativeResize="0"/>
          <p:nvPr/>
        </p:nvPicPr>
        <p:blipFill>
          <a:blip r:embed="rId3">
            <a:alphaModFix/>
          </a:blip>
          <a:stretch>
            <a:fillRect/>
          </a:stretch>
        </p:blipFill>
        <p:spPr>
          <a:xfrm>
            <a:off x="1026700" y="825875"/>
            <a:ext cx="7212424" cy="39153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6" name="Shape 2476"/>
        <p:cNvGrpSpPr/>
        <p:nvPr/>
      </p:nvGrpSpPr>
      <p:grpSpPr>
        <a:xfrm>
          <a:off x="0" y="0"/>
          <a:ext cx="0" cy="0"/>
          <a:chOff x="0" y="0"/>
          <a:chExt cx="0" cy="0"/>
        </a:xfrm>
      </p:grpSpPr>
      <p:sp>
        <p:nvSpPr>
          <p:cNvPr id="2477" name="Google Shape;2477;p35"/>
          <p:cNvSpPr txBox="1"/>
          <p:nvPr>
            <p:ph type="title"/>
          </p:nvPr>
        </p:nvSpPr>
        <p:spPr>
          <a:xfrm>
            <a:off x="663525" y="340025"/>
            <a:ext cx="7704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top 10 mentions</a:t>
            </a:r>
            <a:endParaRPr/>
          </a:p>
        </p:txBody>
      </p:sp>
      <p:pic>
        <p:nvPicPr>
          <p:cNvPr id="2478" name="Google Shape;2478;p35"/>
          <p:cNvPicPr preferRelativeResize="0"/>
          <p:nvPr/>
        </p:nvPicPr>
        <p:blipFill>
          <a:blip r:embed="rId3">
            <a:alphaModFix/>
          </a:blip>
          <a:stretch>
            <a:fillRect/>
          </a:stretch>
        </p:blipFill>
        <p:spPr>
          <a:xfrm>
            <a:off x="907100" y="1018950"/>
            <a:ext cx="7266025" cy="3784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482" name="Shape 2482"/>
        <p:cNvGrpSpPr/>
        <p:nvPr/>
      </p:nvGrpSpPr>
      <p:grpSpPr>
        <a:xfrm>
          <a:off x="0" y="0"/>
          <a:ext cx="0" cy="0"/>
          <a:chOff x="0" y="0"/>
          <a:chExt cx="0" cy="0"/>
        </a:xfrm>
      </p:grpSpPr>
      <p:sp>
        <p:nvSpPr>
          <p:cNvPr id="2483" name="Google Shape;2483;p36"/>
          <p:cNvSpPr txBox="1"/>
          <p:nvPr>
            <p:ph idx="4294967295" type="title"/>
          </p:nvPr>
        </p:nvSpPr>
        <p:spPr>
          <a:xfrm>
            <a:off x="392100" y="156600"/>
            <a:ext cx="8359800" cy="54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POPULAR TWITTER USER ANALYSIS</a:t>
            </a:r>
            <a:endParaRPr sz="3300"/>
          </a:p>
        </p:txBody>
      </p:sp>
      <p:graphicFrame>
        <p:nvGraphicFramePr>
          <p:cNvPr id="2484" name="Google Shape;2484;p36"/>
          <p:cNvGraphicFramePr/>
          <p:nvPr/>
        </p:nvGraphicFramePr>
        <p:xfrm>
          <a:off x="169525" y="1682988"/>
          <a:ext cx="3000000" cy="3000000"/>
        </p:xfrm>
        <a:graphic>
          <a:graphicData uri="http://schemas.openxmlformats.org/drawingml/2006/table">
            <a:tbl>
              <a:tblPr>
                <a:noFill/>
                <a:tableStyleId>{0CFC6041-375B-4034-A0A3-FDD48CC9647F}</a:tableStyleId>
              </a:tblPr>
              <a:tblGrid>
                <a:gridCol w="3588725"/>
              </a:tblGrid>
              <a:tr h="381000">
                <a:tc>
                  <a:txBody>
                    <a:bodyPr/>
                    <a:lstStyle/>
                    <a:p>
                      <a:pPr indent="0" lvl="0" marL="0" rtl="0" algn="ctr">
                        <a:spcBef>
                          <a:spcPts val="0"/>
                        </a:spcBef>
                        <a:spcAft>
                          <a:spcPts val="0"/>
                        </a:spcAft>
                        <a:buNone/>
                      </a:pPr>
                      <a:r>
                        <a:rPr lang="en" sz="2200">
                          <a:solidFill>
                            <a:schemeClr val="lt1"/>
                          </a:solidFill>
                          <a:latin typeface="Bungee"/>
                          <a:ea typeface="Bungee"/>
                          <a:cs typeface="Bungee"/>
                          <a:sym typeface="Bungee"/>
                        </a:rPr>
                        <a:t>POPULAR USER WE CHOSE:</a:t>
                      </a:r>
                      <a:endParaRPr sz="2200">
                        <a:solidFill>
                          <a:schemeClr val="lt1"/>
                        </a:solidFill>
                        <a:latin typeface="Bungee"/>
                        <a:ea typeface="Bungee"/>
                        <a:cs typeface="Bungee"/>
                        <a:sym typeface="Bungee"/>
                      </a:endParaRPr>
                    </a:p>
                    <a:p>
                      <a:pPr indent="0" lvl="0" marL="0" rtl="0" algn="ctr">
                        <a:spcBef>
                          <a:spcPts val="0"/>
                        </a:spcBef>
                        <a:spcAft>
                          <a:spcPts val="0"/>
                        </a:spcAft>
                        <a:buNone/>
                      </a:pPr>
                      <a:r>
                        <a:rPr lang="en" sz="3500">
                          <a:solidFill>
                            <a:schemeClr val="lt1"/>
                          </a:solidFill>
                          <a:latin typeface="Bungee"/>
                          <a:ea typeface="Bungee"/>
                          <a:cs typeface="Bungee"/>
                          <a:sym typeface="Bungee"/>
                        </a:rPr>
                        <a:t>Kendrick LAMAR</a:t>
                      </a:r>
                      <a:endParaRPr sz="2200">
                        <a:solidFill>
                          <a:schemeClr val="lt1"/>
                        </a:solidFill>
                        <a:latin typeface="Bungee"/>
                        <a:ea typeface="Bungee"/>
                        <a:cs typeface="Bungee"/>
                        <a:sym typeface="Bungee"/>
                      </a:endParaRPr>
                    </a:p>
                  </a:txBody>
                  <a:tcPr marT="91425" marB="91425" marR="91425" marL="91425">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tcPr>
                </a:tc>
              </a:tr>
            </a:tbl>
          </a:graphicData>
        </a:graphic>
      </p:graphicFrame>
      <p:pic>
        <p:nvPicPr>
          <p:cNvPr id="2485" name="Google Shape;2485;p36"/>
          <p:cNvPicPr preferRelativeResize="0"/>
          <p:nvPr/>
        </p:nvPicPr>
        <p:blipFill>
          <a:blip r:embed="rId3">
            <a:alphaModFix/>
          </a:blip>
          <a:stretch>
            <a:fillRect/>
          </a:stretch>
        </p:blipFill>
        <p:spPr>
          <a:xfrm>
            <a:off x="3883850" y="1223050"/>
            <a:ext cx="4949326" cy="36002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489" name="Shape 2489"/>
        <p:cNvGrpSpPr/>
        <p:nvPr/>
      </p:nvGrpSpPr>
      <p:grpSpPr>
        <a:xfrm>
          <a:off x="0" y="0"/>
          <a:ext cx="0" cy="0"/>
          <a:chOff x="0" y="0"/>
          <a:chExt cx="0" cy="0"/>
        </a:xfrm>
      </p:grpSpPr>
      <p:sp>
        <p:nvSpPr>
          <p:cNvPr id="2490" name="Google Shape;2490;p37"/>
          <p:cNvSpPr txBox="1"/>
          <p:nvPr>
            <p:ph idx="4294967295" type="title"/>
          </p:nvPr>
        </p:nvSpPr>
        <p:spPr>
          <a:xfrm>
            <a:off x="-1460500" y="175975"/>
            <a:ext cx="77040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20 followers</a:t>
            </a:r>
            <a:endParaRPr/>
          </a:p>
        </p:txBody>
      </p:sp>
      <p:sp>
        <p:nvSpPr>
          <p:cNvPr id="2491" name="Google Shape;2491;p37"/>
          <p:cNvSpPr txBox="1"/>
          <p:nvPr>
            <p:ph idx="4294967295" type="title"/>
          </p:nvPr>
        </p:nvSpPr>
        <p:spPr>
          <a:xfrm>
            <a:off x="2941800" y="175975"/>
            <a:ext cx="77040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20 friends</a:t>
            </a:r>
            <a:endParaRPr/>
          </a:p>
        </p:txBody>
      </p:sp>
      <p:pic>
        <p:nvPicPr>
          <p:cNvPr id="2492" name="Google Shape;2492;p37"/>
          <p:cNvPicPr preferRelativeResize="0"/>
          <p:nvPr/>
        </p:nvPicPr>
        <p:blipFill>
          <a:blip r:embed="rId3">
            <a:alphaModFix/>
          </a:blip>
          <a:stretch>
            <a:fillRect/>
          </a:stretch>
        </p:blipFill>
        <p:spPr>
          <a:xfrm>
            <a:off x="476025" y="855775"/>
            <a:ext cx="3830949" cy="4135326"/>
          </a:xfrm>
          <a:prstGeom prst="rect">
            <a:avLst/>
          </a:prstGeom>
          <a:noFill/>
          <a:ln>
            <a:noFill/>
          </a:ln>
        </p:spPr>
      </p:pic>
      <p:pic>
        <p:nvPicPr>
          <p:cNvPr id="2493" name="Google Shape;2493;p37"/>
          <p:cNvPicPr preferRelativeResize="0"/>
          <p:nvPr/>
        </p:nvPicPr>
        <p:blipFill>
          <a:blip r:embed="rId4">
            <a:alphaModFix/>
          </a:blip>
          <a:stretch>
            <a:fillRect/>
          </a:stretch>
        </p:blipFill>
        <p:spPr>
          <a:xfrm>
            <a:off x="4993774" y="855775"/>
            <a:ext cx="3600042" cy="41353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2497" name="Shape 2497"/>
        <p:cNvGrpSpPr/>
        <p:nvPr/>
      </p:nvGrpSpPr>
      <p:grpSpPr>
        <a:xfrm>
          <a:off x="0" y="0"/>
          <a:ext cx="0" cy="0"/>
          <a:chOff x="0" y="0"/>
          <a:chExt cx="0" cy="0"/>
        </a:xfrm>
      </p:grpSpPr>
      <p:sp>
        <p:nvSpPr>
          <p:cNvPr id="2498" name="Google Shape;2498;p38"/>
          <p:cNvSpPr txBox="1"/>
          <p:nvPr>
            <p:ph idx="4294967295" type="title"/>
          </p:nvPr>
        </p:nvSpPr>
        <p:spPr>
          <a:xfrm>
            <a:off x="720000" y="126450"/>
            <a:ext cx="77040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Mutuals</a:t>
            </a:r>
            <a:endParaRPr/>
          </a:p>
        </p:txBody>
      </p:sp>
      <p:pic>
        <p:nvPicPr>
          <p:cNvPr id="2499" name="Google Shape;2499;p38"/>
          <p:cNvPicPr preferRelativeResize="0"/>
          <p:nvPr/>
        </p:nvPicPr>
        <p:blipFill>
          <a:blip r:embed="rId3">
            <a:alphaModFix/>
          </a:blip>
          <a:stretch>
            <a:fillRect/>
          </a:stretch>
        </p:blipFill>
        <p:spPr>
          <a:xfrm>
            <a:off x="2498325" y="806250"/>
            <a:ext cx="4147347" cy="41353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3" name="Shape 2503"/>
        <p:cNvGrpSpPr/>
        <p:nvPr/>
      </p:nvGrpSpPr>
      <p:grpSpPr>
        <a:xfrm>
          <a:off x="0" y="0"/>
          <a:ext cx="0" cy="0"/>
          <a:chOff x="0" y="0"/>
          <a:chExt cx="0" cy="0"/>
        </a:xfrm>
      </p:grpSpPr>
      <p:sp>
        <p:nvSpPr>
          <p:cNvPr id="2504" name="Google Shape;2504;p39"/>
          <p:cNvSpPr txBox="1"/>
          <p:nvPr>
            <p:ph type="title"/>
          </p:nvPr>
        </p:nvSpPr>
        <p:spPr>
          <a:xfrm>
            <a:off x="720000" y="1028199"/>
            <a:ext cx="7704000" cy="91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original business question</a:t>
            </a:r>
            <a:endParaRPr/>
          </a:p>
        </p:txBody>
      </p:sp>
      <p:sp>
        <p:nvSpPr>
          <p:cNvPr id="2505" name="Google Shape;2505;p39"/>
          <p:cNvSpPr txBox="1"/>
          <p:nvPr>
            <p:ph idx="1" type="subTitle"/>
          </p:nvPr>
        </p:nvSpPr>
        <p:spPr>
          <a:xfrm>
            <a:off x="1104300" y="2392075"/>
            <a:ext cx="6935400" cy="199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dk2"/>
                </a:solidFill>
              </a:rPr>
              <a:t>Based on the tweet density across the us regarding the superbowl, which state is the most excited for the game?</a:t>
            </a:r>
            <a:endParaRPr sz="3500">
              <a:solidFill>
                <a:schemeClr val="dk2"/>
              </a:solidFill>
            </a:endParaRPr>
          </a:p>
          <a:p>
            <a:pPr indent="0" lvl="0" marL="0" rtl="0" algn="ctr">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509" name="Shape 2509"/>
        <p:cNvGrpSpPr/>
        <p:nvPr/>
      </p:nvGrpSpPr>
      <p:grpSpPr>
        <a:xfrm>
          <a:off x="0" y="0"/>
          <a:ext cx="0" cy="0"/>
          <a:chOff x="0" y="0"/>
          <a:chExt cx="0" cy="0"/>
        </a:xfrm>
      </p:grpSpPr>
      <p:sp>
        <p:nvSpPr>
          <p:cNvPr id="2510" name="Google Shape;2510;p40"/>
          <p:cNvSpPr txBox="1"/>
          <p:nvPr>
            <p:ph type="title"/>
          </p:nvPr>
        </p:nvSpPr>
        <p:spPr>
          <a:xfrm>
            <a:off x="516225" y="795050"/>
            <a:ext cx="8347800" cy="1370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Our Updated </a:t>
            </a:r>
            <a:endParaRPr/>
          </a:p>
          <a:p>
            <a:pPr indent="0" lvl="0" marL="0" rtl="0" algn="ctr">
              <a:spcBef>
                <a:spcPts val="0"/>
              </a:spcBef>
              <a:spcAft>
                <a:spcPts val="0"/>
              </a:spcAft>
              <a:buNone/>
            </a:pPr>
            <a:r>
              <a:rPr lang="en"/>
              <a:t>business question</a:t>
            </a:r>
            <a:endParaRPr/>
          </a:p>
        </p:txBody>
      </p:sp>
      <p:sp>
        <p:nvSpPr>
          <p:cNvPr id="2511" name="Google Shape;2511;p40"/>
          <p:cNvSpPr txBox="1"/>
          <p:nvPr>
            <p:ph idx="1" type="subTitle"/>
          </p:nvPr>
        </p:nvSpPr>
        <p:spPr>
          <a:xfrm>
            <a:off x="444125" y="1873325"/>
            <a:ext cx="8262600" cy="224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dk2"/>
                </a:solidFill>
              </a:rPr>
              <a:t>Which athletes should companies sponsor from each team to promote their products? </a:t>
            </a:r>
            <a:endParaRPr sz="3500">
              <a:solidFill>
                <a:schemeClr val="dk2"/>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5" name="Shape 2515"/>
        <p:cNvGrpSpPr/>
        <p:nvPr/>
      </p:nvGrpSpPr>
      <p:grpSpPr>
        <a:xfrm>
          <a:off x="0" y="0"/>
          <a:ext cx="0" cy="0"/>
          <a:chOff x="0" y="0"/>
          <a:chExt cx="0" cy="0"/>
        </a:xfrm>
      </p:grpSpPr>
      <p:sp>
        <p:nvSpPr>
          <p:cNvPr id="2516" name="Google Shape;2516;p41"/>
          <p:cNvSpPr txBox="1"/>
          <p:nvPr>
            <p:ph type="title"/>
          </p:nvPr>
        </p:nvSpPr>
        <p:spPr>
          <a:xfrm>
            <a:off x="720000" y="1104756"/>
            <a:ext cx="77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CASE DESCRIPTION</a:t>
            </a:r>
            <a:endParaRPr/>
          </a:p>
        </p:txBody>
      </p:sp>
      <p:sp>
        <p:nvSpPr>
          <p:cNvPr id="2517" name="Google Shape;2517;p41"/>
          <p:cNvSpPr txBox="1"/>
          <p:nvPr>
            <p:ph idx="1" type="subTitle"/>
          </p:nvPr>
        </p:nvSpPr>
        <p:spPr>
          <a:xfrm>
            <a:off x="1267025" y="2044044"/>
            <a:ext cx="6610200" cy="1994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How to use this data….?</a:t>
            </a:r>
            <a:endParaRPr/>
          </a:p>
          <a:p>
            <a:pPr indent="-317500" lvl="0" marL="457200" rtl="0" algn="l">
              <a:spcBef>
                <a:spcPts val="0"/>
              </a:spcBef>
              <a:spcAft>
                <a:spcPts val="0"/>
              </a:spcAft>
              <a:buSzPts val="1400"/>
              <a:buChar char="●"/>
            </a:pPr>
            <a:r>
              <a:rPr lang="en"/>
              <a:t>Fan favorite athletes for commercials</a:t>
            </a:r>
            <a:endParaRPr/>
          </a:p>
          <a:p>
            <a:pPr indent="-317500" lvl="0" marL="457200" rtl="0" algn="l">
              <a:spcBef>
                <a:spcPts val="0"/>
              </a:spcBef>
              <a:spcAft>
                <a:spcPts val="0"/>
              </a:spcAft>
              <a:buSzPts val="1400"/>
              <a:buChar char="●"/>
            </a:pPr>
            <a:r>
              <a:rPr lang="en"/>
              <a:t>Promote apparel, lifestyle &amp; </a:t>
            </a:r>
            <a:r>
              <a:rPr lang="en"/>
              <a:t>products</a:t>
            </a:r>
            <a:r>
              <a:rPr lang="en"/>
              <a:t> through </a:t>
            </a:r>
            <a:r>
              <a:rPr lang="en"/>
              <a:t>favorite</a:t>
            </a:r>
            <a:r>
              <a:rPr lang="en"/>
              <a:t> athlete </a:t>
            </a:r>
            <a:endParaRPr/>
          </a:p>
          <a:p>
            <a:pPr indent="-317500" lvl="0" marL="457200" rtl="0" algn="l">
              <a:spcBef>
                <a:spcPts val="0"/>
              </a:spcBef>
              <a:spcAft>
                <a:spcPts val="0"/>
              </a:spcAft>
              <a:buSzPts val="1400"/>
              <a:buChar char="●"/>
            </a:pPr>
            <a:r>
              <a:rPr lang="en"/>
              <a:t>A step further…identifying sectors (ex: age)</a:t>
            </a:r>
            <a:endParaRPr/>
          </a:p>
          <a:p>
            <a:pPr indent="-317500" lvl="1" marL="914400" rtl="0" algn="l">
              <a:spcBef>
                <a:spcPts val="0"/>
              </a:spcBef>
              <a:spcAft>
                <a:spcPts val="0"/>
              </a:spcAft>
              <a:buSzPts val="1400"/>
              <a:buChar char="○"/>
            </a:pPr>
            <a:r>
              <a:rPr lang="en"/>
              <a:t>Even more </a:t>
            </a:r>
            <a:r>
              <a:rPr lang="en"/>
              <a:t>specific</a:t>
            </a:r>
            <a:r>
              <a:rPr lang="en"/>
              <a:t> targeted ads and product promotion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1" name="Shape 2521"/>
        <p:cNvGrpSpPr/>
        <p:nvPr/>
      </p:nvGrpSpPr>
      <p:grpSpPr>
        <a:xfrm>
          <a:off x="0" y="0"/>
          <a:ext cx="0" cy="0"/>
          <a:chOff x="0" y="0"/>
          <a:chExt cx="0" cy="0"/>
        </a:xfrm>
      </p:grpSpPr>
      <p:sp>
        <p:nvSpPr>
          <p:cNvPr id="2522" name="Google Shape;2522;p42"/>
          <p:cNvSpPr txBox="1"/>
          <p:nvPr>
            <p:ph type="title"/>
          </p:nvPr>
        </p:nvSpPr>
        <p:spPr>
          <a:xfrm>
            <a:off x="720125" y="681281"/>
            <a:ext cx="77040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300"/>
              <a:t>How could answering this question be beneficial?</a:t>
            </a:r>
            <a:endParaRPr sz="3300"/>
          </a:p>
        </p:txBody>
      </p:sp>
      <p:sp>
        <p:nvSpPr>
          <p:cNvPr id="2523" name="Google Shape;2523;p42"/>
          <p:cNvSpPr txBox="1"/>
          <p:nvPr>
            <p:ph idx="1" type="subTitle"/>
          </p:nvPr>
        </p:nvSpPr>
        <p:spPr>
          <a:xfrm>
            <a:off x="1119575" y="2033425"/>
            <a:ext cx="6905100" cy="1994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500">
                <a:solidFill>
                  <a:schemeClr val="dk2"/>
                </a:solidFill>
              </a:rPr>
              <a:t>Targeted advertisements/commercials with fan favorite athletes to improve sales </a:t>
            </a:r>
            <a:endParaRPr sz="3500">
              <a:solidFill>
                <a:schemeClr val="dk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7" name="Shape 2527"/>
        <p:cNvGrpSpPr/>
        <p:nvPr/>
      </p:nvGrpSpPr>
      <p:grpSpPr>
        <a:xfrm>
          <a:off x="0" y="0"/>
          <a:ext cx="0" cy="0"/>
          <a:chOff x="0" y="0"/>
          <a:chExt cx="0" cy="0"/>
        </a:xfrm>
      </p:grpSpPr>
      <p:sp>
        <p:nvSpPr>
          <p:cNvPr id="2528" name="Google Shape;2528;p43"/>
          <p:cNvSpPr txBox="1"/>
          <p:nvPr>
            <p:ph idx="1" type="subTitle"/>
          </p:nvPr>
        </p:nvSpPr>
        <p:spPr>
          <a:xfrm>
            <a:off x="1240625" y="2457025"/>
            <a:ext cx="2910300" cy="141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lt1"/>
              </a:buClr>
              <a:buSzPts val="1100"/>
              <a:buFont typeface="Arial"/>
              <a:buNone/>
            </a:pPr>
            <a:r>
              <a:rPr lang="en" sz="3500"/>
              <a:t>Do you have any questions?</a:t>
            </a:r>
            <a:endParaRPr sz="3500"/>
          </a:p>
          <a:p>
            <a:pPr indent="0" lvl="0" marL="0" rtl="0" algn="ctr">
              <a:spcBef>
                <a:spcPts val="0"/>
              </a:spcBef>
              <a:spcAft>
                <a:spcPts val="0"/>
              </a:spcAft>
              <a:buNone/>
            </a:pPr>
            <a:r>
              <a:t/>
            </a:r>
            <a:endParaRPr/>
          </a:p>
        </p:txBody>
      </p:sp>
      <p:sp>
        <p:nvSpPr>
          <p:cNvPr id="2529" name="Google Shape;2529;p43"/>
          <p:cNvSpPr txBox="1"/>
          <p:nvPr>
            <p:ph type="title"/>
          </p:nvPr>
        </p:nvSpPr>
        <p:spPr>
          <a:xfrm>
            <a:off x="1450700" y="1025800"/>
            <a:ext cx="5933400" cy="856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900"/>
              <a:t>T</a:t>
            </a:r>
            <a:r>
              <a:rPr lang="en" sz="4900"/>
              <a:t>hanks for listening</a:t>
            </a:r>
            <a:endParaRPr sz="4900"/>
          </a:p>
        </p:txBody>
      </p:sp>
      <p:grpSp>
        <p:nvGrpSpPr>
          <p:cNvPr id="2530" name="Google Shape;2530;p43"/>
          <p:cNvGrpSpPr/>
          <p:nvPr/>
        </p:nvGrpSpPr>
        <p:grpSpPr>
          <a:xfrm rot="-1802568">
            <a:off x="777230" y="651193"/>
            <a:ext cx="960951" cy="651591"/>
            <a:chOff x="1834025" y="1153525"/>
            <a:chExt cx="1054575" cy="715075"/>
          </a:xfrm>
        </p:grpSpPr>
        <p:sp>
          <p:nvSpPr>
            <p:cNvPr id="2531" name="Google Shape;2531;p43"/>
            <p:cNvSpPr/>
            <p:nvPr/>
          </p:nvSpPr>
          <p:spPr>
            <a:xfrm>
              <a:off x="1863300" y="1180725"/>
              <a:ext cx="995475" cy="660675"/>
            </a:xfrm>
            <a:custGeom>
              <a:rect b="b" l="l" r="r" t="t"/>
              <a:pathLst>
                <a:path extrusionOk="0" h="26427" w="39819">
                  <a:moveTo>
                    <a:pt x="19920" y="0"/>
                  </a:moveTo>
                  <a:cubicBezTo>
                    <a:pt x="5797" y="0"/>
                    <a:pt x="1" y="13224"/>
                    <a:pt x="1" y="13224"/>
                  </a:cubicBezTo>
                  <a:cubicBezTo>
                    <a:pt x="1" y="13224"/>
                    <a:pt x="5797" y="26427"/>
                    <a:pt x="19920" y="26427"/>
                  </a:cubicBezTo>
                  <a:cubicBezTo>
                    <a:pt x="34043" y="26427"/>
                    <a:pt x="39818" y="13224"/>
                    <a:pt x="39818" y="13224"/>
                  </a:cubicBezTo>
                  <a:cubicBezTo>
                    <a:pt x="39818" y="13224"/>
                    <a:pt x="34002" y="0"/>
                    <a:pt x="199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3"/>
            <p:cNvSpPr/>
            <p:nvPr/>
          </p:nvSpPr>
          <p:spPr>
            <a:xfrm>
              <a:off x="1863300" y="1275925"/>
              <a:ext cx="994425" cy="553975"/>
            </a:xfrm>
            <a:custGeom>
              <a:rect b="b" l="l" r="r" t="t"/>
              <a:pathLst>
                <a:path extrusionOk="0" h="22159" w="39777">
                  <a:moveTo>
                    <a:pt x="19899" y="0"/>
                  </a:moveTo>
                  <a:cubicBezTo>
                    <a:pt x="8015" y="0"/>
                    <a:pt x="2009" y="7156"/>
                    <a:pt x="440" y="9416"/>
                  </a:cubicBezTo>
                  <a:lnTo>
                    <a:pt x="105" y="9416"/>
                  </a:lnTo>
                  <a:cubicBezTo>
                    <a:pt x="126" y="9500"/>
                    <a:pt x="189" y="9563"/>
                    <a:pt x="231" y="9709"/>
                  </a:cubicBezTo>
                  <a:cubicBezTo>
                    <a:pt x="84" y="9939"/>
                    <a:pt x="1" y="10086"/>
                    <a:pt x="1" y="10086"/>
                  </a:cubicBezTo>
                  <a:cubicBezTo>
                    <a:pt x="1" y="10086"/>
                    <a:pt x="796" y="11488"/>
                    <a:pt x="2491" y="13203"/>
                  </a:cubicBezTo>
                  <a:cubicBezTo>
                    <a:pt x="5399" y="16990"/>
                    <a:pt x="10986" y="22159"/>
                    <a:pt x="19899" y="22159"/>
                  </a:cubicBezTo>
                  <a:cubicBezTo>
                    <a:pt x="28792" y="22159"/>
                    <a:pt x="34399" y="16990"/>
                    <a:pt x="37308" y="13203"/>
                  </a:cubicBezTo>
                  <a:cubicBezTo>
                    <a:pt x="39002" y="11488"/>
                    <a:pt x="39777" y="10086"/>
                    <a:pt x="39777" y="10086"/>
                  </a:cubicBezTo>
                  <a:cubicBezTo>
                    <a:pt x="39777" y="10086"/>
                    <a:pt x="39735" y="9939"/>
                    <a:pt x="39588" y="9709"/>
                  </a:cubicBezTo>
                  <a:cubicBezTo>
                    <a:pt x="39630" y="9604"/>
                    <a:pt x="39693" y="9500"/>
                    <a:pt x="39714" y="9416"/>
                  </a:cubicBezTo>
                  <a:lnTo>
                    <a:pt x="39358" y="9416"/>
                  </a:lnTo>
                  <a:cubicBezTo>
                    <a:pt x="37768" y="7156"/>
                    <a:pt x="31805" y="0"/>
                    <a:pt x="19899" y="0"/>
                  </a:cubicBezTo>
                  <a:close/>
                </a:path>
              </a:pathLst>
            </a:custGeom>
            <a:solidFill>
              <a:srgbClr val="EC33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3"/>
            <p:cNvSpPr/>
            <p:nvPr/>
          </p:nvSpPr>
          <p:spPr>
            <a:xfrm>
              <a:off x="2028075" y="1662075"/>
              <a:ext cx="689475" cy="173800"/>
            </a:xfrm>
            <a:custGeom>
              <a:rect b="b" l="l" r="r" t="t"/>
              <a:pathLst>
                <a:path extrusionOk="0" h="6952" w="27579">
                  <a:moveTo>
                    <a:pt x="9521" y="1733"/>
                  </a:moveTo>
                  <a:cubicBezTo>
                    <a:pt x="9584" y="1858"/>
                    <a:pt x="9667" y="2005"/>
                    <a:pt x="9709" y="2109"/>
                  </a:cubicBezTo>
                  <a:cubicBezTo>
                    <a:pt x="9584" y="2151"/>
                    <a:pt x="9416" y="2235"/>
                    <a:pt x="9333" y="2277"/>
                  </a:cubicBezTo>
                  <a:lnTo>
                    <a:pt x="9186" y="1900"/>
                  </a:lnTo>
                  <a:cubicBezTo>
                    <a:pt x="9291" y="1837"/>
                    <a:pt x="9416" y="1796"/>
                    <a:pt x="9521" y="1733"/>
                  </a:cubicBezTo>
                  <a:close/>
                  <a:moveTo>
                    <a:pt x="19753" y="1733"/>
                  </a:moveTo>
                  <a:cubicBezTo>
                    <a:pt x="19815" y="1858"/>
                    <a:pt x="19878" y="2005"/>
                    <a:pt x="19941" y="2109"/>
                  </a:cubicBezTo>
                  <a:cubicBezTo>
                    <a:pt x="19815" y="2151"/>
                    <a:pt x="19669" y="2235"/>
                    <a:pt x="19543" y="2277"/>
                  </a:cubicBezTo>
                  <a:cubicBezTo>
                    <a:pt x="19502" y="2172"/>
                    <a:pt x="19439" y="2026"/>
                    <a:pt x="19418" y="1900"/>
                  </a:cubicBezTo>
                  <a:cubicBezTo>
                    <a:pt x="19522" y="1837"/>
                    <a:pt x="19648" y="1796"/>
                    <a:pt x="19753" y="1733"/>
                  </a:cubicBezTo>
                  <a:close/>
                  <a:moveTo>
                    <a:pt x="4792" y="1858"/>
                  </a:moveTo>
                  <a:cubicBezTo>
                    <a:pt x="4876" y="2005"/>
                    <a:pt x="4960" y="2130"/>
                    <a:pt x="5001" y="2256"/>
                  </a:cubicBezTo>
                  <a:cubicBezTo>
                    <a:pt x="4897" y="2277"/>
                    <a:pt x="4750" y="2340"/>
                    <a:pt x="4604" y="2381"/>
                  </a:cubicBezTo>
                  <a:cubicBezTo>
                    <a:pt x="4541" y="2277"/>
                    <a:pt x="4457" y="2130"/>
                    <a:pt x="4395" y="2026"/>
                  </a:cubicBezTo>
                  <a:lnTo>
                    <a:pt x="4792" y="1858"/>
                  </a:lnTo>
                  <a:close/>
                  <a:moveTo>
                    <a:pt x="15024" y="1900"/>
                  </a:moveTo>
                  <a:cubicBezTo>
                    <a:pt x="15108" y="2026"/>
                    <a:pt x="15170" y="2151"/>
                    <a:pt x="15233" y="2256"/>
                  </a:cubicBezTo>
                  <a:cubicBezTo>
                    <a:pt x="15128" y="2277"/>
                    <a:pt x="14961" y="2340"/>
                    <a:pt x="14836" y="2381"/>
                  </a:cubicBezTo>
                  <a:cubicBezTo>
                    <a:pt x="14794" y="2277"/>
                    <a:pt x="14731" y="2172"/>
                    <a:pt x="14689" y="2047"/>
                  </a:cubicBezTo>
                  <a:cubicBezTo>
                    <a:pt x="14794" y="2005"/>
                    <a:pt x="14919" y="1942"/>
                    <a:pt x="15024" y="1900"/>
                  </a:cubicBezTo>
                  <a:close/>
                  <a:moveTo>
                    <a:pt x="25297" y="1858"/>
                  </a:moveTo>
                  <a:cubicBezTo>
                    <a:pt x="25360" y="2005"/>
                    <a:pt x="25423" y="2130"/>
                    <a:pt x="25486" y="2235"/>
                  </a:cubicBezTo>
                  <a:cubicBezTo>
                    <a:pt x="25360" y="2277"/>
                    <a:pt x="25214" y="2360"/>
                    <a:pt x="25088" y="2423"/>
                  </a:cubicBezTo>
                  <a:cubicBezTo>
                    <a:pt x="25046" y="2319"/>
                    <a:pt x="24984" y="2172"/>
                    <a:pt x="24942" y="2047"/>
                  </a:cubicBezTo>
                  <a:cubicBezTo>
                    <a:pt x="25046" y="2005"/>
                    <a:pt x="25172" y="1942"/>
                    <a:pt x="25297" y="1858"/>
                  </a:cubicBezTo>
                  <a:close/>
                  <a:moveTo>
                    <a:pt x="2867" y="2130"/>
                  </a:moveTo>
                  <a:cubicBezTo>
                    <a:pt x="2909" y="2235"/>
                    <a:pt x="2993" y="2360"/>
                    <a:pt x="3035" y="2465"/>
                  </a:cubicBezTo>
                  <a:cubicBezTo>
                    <a:pt x="2909" y="2528"/>
                    <a:pt x="2784" y="2591"/>
                    <a:pt x="2679" y="2653"/>
                  </a:cubicBezTo>
                  <a:cubicBezTo>
                    <a:pt x="2616" y="2549"/>
                    <a:pt x="2574" y="2402"/>
                    <a:pt x="2512" y="2277"/>
                  </a:cubicBezTo>
                  <a:cubicBezTo>
                    <a:pt x="2616" y="2235"/>
                    <a:pt x="2763" y="2172"/>
                    <a:pt x="2867" y="2130"/>
                  </a:cubicBezTo>
                  <a:close/>
                  <a:moveTo>
                    <a:pt x="13078" y="2130"/>
                  </a:moveTo>
                  <a:cubicBezTo>
                    <a:pt x="13162" y="2235"/>
                    <a:pt x="13224" y="2360"/>
                    <a:pt x="13266" y="2465"/>
                  </a:cubicBezTo>
                  <a:cubicBezTo>
                    <a:pt x="13162" y="2528"/>
                    <a:pt x="13036" y="2591"/>
                    <a:pt x="12890" y="2653"/>
                  </a:cubicBezTo>
                  <a:cubicBezTo>
                    <a:pt x="12848" y="2549"/>
                    <a:pt x="12785" y="2423"/>
                    <a:pt x="12743" y="2277"/>
                  </a:cubicBezTo>
                  <a:cubicBezTo>
                    <a:pt x="12848" y="2235"/>
                    <a:pt x="12973" y="2172"/>
                    <a:pt x="13078" y="2130"/>
                  </a:cubicBezTo>
                  <a:close/>
                  <a:moveTo>
                    <a:pt x="23331" y="2130"/>
                  </a:moveTo>
                  <a:cubicBezTo>
                    <a:pt x="23372" y="2235"/>
                    <a:pt x="23414" y="2340"/>
                    <a:pt x="23477" y="2465"/>
                  </a:cubicBezTo>
                  <a:cubicBezTo>
                    <a:pt x="23372" y="2528"/>
                    <a:pt x="23226" y="2591"/>
                    <a:pt x="23121" y="2653"/>
                  </a:cubicBezTo>
                  <a:cubicBezTo>
                    <a:pt x="23079" y="2549"/>
                    <a:pt x="23017" y="2423"/>
                    <a:pt x="22975" y="2277"/>
                  </a:cubicBezTo>
                  <a:cubicBezTo>
                    <a:pt x="23100" y="2235"/>
                    <a:pt x="23226" y="2151"/>
                    <a:pt x="23331" y="2130"/>
                  </a:cubicBezTo>
                  <a:close/>
                  <a:moveTo>
                    <a:pt x="16175" y="1377"/>
                  </a:moveTo>
                  <a:cubicBezTo>
                    <a:pt x="16217" y="1482"/>
                    <a:pt x="16300" y="1628"/>
                    <a:pt x="16384" y="1754"/>
                  </a:cubicBezTo>
                  <a:cubicBezTo>
                    <a:pt x="16368" y="1752"/>
                    <a:pt x="16352" y="1751"/>
                    <a:pt x="16337" y="1751"/>
                  </a:cubicBezTo>
                  <a:cubicBezTo>
                    <a:pt x="16171" y="1751"/>
                    <a:pt x="16040" y="1853"/>
                    <a:pt x="15945" y="2026"/>
                  </a:cubicBezTo>
                  <a:cubicBezTo>
                    <a:pt x="15945" y="2047"/>
                    <a:pt x="15903" y="2047"/>
                    <a:pt x="15882" y="2047"/>
                  </a:cubicBezTo>
                  <a:cubicBezTo>
                    <a:pt x="15903" y="2214"/>
                    <a:pt x="15965" y="2360"/>
                    <a:pt x="16007" y="2549"/>
                  </a:cubicBezTo>
                  <a:cubicBezTo>
                    <a:pt x="15903" y="2570"/>
                    <a:pt x="15777" y="2653"/>
                    <a:pt x="15672" y="2695"/>
                  </a:cubicBezTo>
                  <a:cubicBezTo>
                    <a:pt x="15589" y="2570"/>
                    <a:pt x="15547" y="2444"/>
                    <a:pt x="15463" y="2319"/>
                  </a:cubicBezTo>
                  <a:cubicBezTo>
                    <a:pt x="15631" y="2319"/>
                    <a:pt x="15798" y="2277"/>
                    <a:pt x="15882" y="2047"/>
                  </a:cubicBezTo>
                  <a:cubicBezTo>
                    <a:pt x="15986" y="1837"/>
                    <a:pt x="15882" y="1691"/>
                    <a:pt x="15777" y="1544"/>
                  </a:cubicBezTo>
                  <a:cubicBezTo>
                    <a:pt x="15903" y="1482"/>
                    <a:pt x="16070" y="1419"/>
                    <a:pt x="16175" y="1377"/>
                  </a:cubicBezTo>
                  <a:close/>
                  <a:moveTo>
                    <a:pt x="8370" y="2277"/>
                  </a:moveTo>
                  <a:cubicBezTo>
                    <a:pt x="8433" y="2381"/>
                    <a:pt x="8517" y="2528"/>
                    <a:pt x="8558" y="2632"/>
                  </a:cubicBezTo>
                  <a:cubicBezTo>
                    <a:pt x="8454" y="2674"/>
                    <a:pt x="8328" y="2695"/>
                    <a:pt x="8203" y="2758"/>
                  </a:cubicBezTo>
                  <a:cubicBezTo>
                    <a:pt x="8140" y="2674"/>
                    <a:pt x="8098" y="2549"/>
                    <a:pt x="8035" y="2444"/>
                  </a:cubicBezTo>
                  <a:cubicBezTo>
                    <a:pt x="8140" y="2381"/>
                    <a:pt x="8266" y="2340"/>
                    <a:pt x="8370" y="2277"/>
                  </a:cubicBezTo>
                  <a:close/>
                  <a:moveTo>
                    <a:pt x="18623" y="2277"/>
                  </a:moveTo>
                  <a:cubicBezTo>
                    <a:pt x="18685" y="2381"/>
                    <a:pt x="18769" y="2528"/>
                    <a:pt x="18811" y="2632"/>
                  </a:cubicBezTo>
                  <a:cubicBezTo>
                    <a:pt x="18706" y="2653"/>
                    <a:pt x="18581" y="2695"/>
                    <a:pt x="18455" y="2758"/>
                  </a:cubicBezTo>
                  <a:lnTo>
                    <a:pt x="18288" y="2444"/>
                  </a:lnTo>
                  <a:cubicBezTo>
                    <a:pt x="18393" y="2381"/>
                    <a:pt x="18518" y="2340"/>
                    <a:pt x="18623" y="2277"/>
                  </a:cubicBezTo>
                  <a:close/>
                  <a:moveTo>
                    <a:pt x="11195" y="2319"/>
                  </a:moveTo>
                  <a:cubicBezTo>
                    <a:pt x="11237" y="2381"/>
                    <a:pt x="11258" y="2549"/>
                    <a:pt x="11299" y="2674"/>
                  </a:cubicBezTo>
                  <a:cubicBezTo>
                    <a:pt x="11195" y="2737"/>
                    <a:pt x="11069" y="2800"/>
                    <a:pt x="10965" y="2863"/>
                  </a:cubicBezTo>
                  <a:cubicBezTo>
                    <a:pt x="10923" y="2758"/>
                    <a:pt x="10839" y="2632"/>
                    <a:pt x="10776" y="2528"/>
                  </a:cubicBezTo>
                  <a:cubicBezTo>
                    <a:pt x="10923" y="2444"/>
                    <a:pt x="11069" y="2381"/>
                    <a:pt x="11195" y="2319"/>
                  </a:cubicBezTo>
                  <a:close/>
                  <a:moveTo>
                    <a:pt x="21426" y="2319"/>
                  </a:moveTo>
                  <a:cubicBezTo>
                    <a:pt x="21447" y="2381"/>
                    <a:pt x="21489" y="2549"/>
                    <a:pt x="21531" y="2674"/>
                  </a:cubicBezTo>
                  <a:cubicBezTo>
                    <a:pt x="21426" y="2737"/>
                    <a:pt x="21301" y="2800"/>
                    <a:pt x="21196" y="2863"/>
                  </a:cubicBezTo>
                  <a:cubicBezTo>
                    <a:pt x="21134" y="2758"/>
                    <a:pt x="21071" y="2632"/>
                    <a:pt x="21008" y="2528"/>
                  </a:cubicBezTo>
                  <a:cubicBezTo>
                    <a:pt x="21134" y="2444"/>
                    <a:pt x="21301" y="2381"/>
                    <a:pt x="21426" y="2319"/>
                  </a:cubicBezTo>
                  <a:close/>
                  <a:moveTo>
                    <a:pt x="3683" y="2360"/>
                  </a:moveTo>
                  <a:lnTo>
                    <a:pt x="3851" y="2758"/>
                  </a:lnTo>
                  <a:cubicBezTo>
                    <a:pt x="3746" y="2779"/>
                    <a:pt x="3620" y="2842"/>
                    <a:pt x="3516" y="2884"/>
                  </a:cubicBezTo>
                  <a:cubicBezTo>
                    <a:pt x="3453" y="2779"/>
                    <a:pt x="3369" y="2653"/>
                    <a:pt x="3328" y="2549"/>
                  </a:cubicBezTo>
                  <a:lnTo>
                    <a:pt x="3683" y="2360"/>
                  </a:lnTo>
                  <a:close/>
                  <a:moveTo>
                    <a:pt x="13915" y="2360"/>
                  </a:moveTo>
                  <a:cubicBezTo>
                    <a:pt x="13978" y="2486"/>
                    <a:pt x="14020" y="2632"/>
                    <a:pt x="14082" y="2779"/>
                  </a:cubicBezTo>
                  <a:cubicBezTo>
                    <a:pt x="13978" y="2800"/>
                    <a:pt x="13873" y="2863"/>
                    <a:pt x="13748" y="2904"/>
                  </a:cubicBezTo>
                  <a:cubicBezTo>
                    <a:pt x="13685" y="2779"/>
                    <a:pt x="13601" y="2653"/>
                    <a:pt x="13559" y="2570"/>
                  </a:cubicBezTo>
                  <a:cubicBezTo>
                    <a:pt x="13664" y="2486"/>
                    <a:pt x="13810" y="2423"/>
                    <a:pt x="13915" y="2360"/>
                  </a:cubicBezTo>
                  <a:close/>
                  <a:moveTo>
                    <a:pt x="24147" y="2381"/>
                  </a:moveTo>
                  <a:cubicBezTo>
                    <a:pt x="24209" y="2528"/>
                    <a:pt x="24272" y="2653"/>
                    <a:pt x="24314" y="2779"/>
                  </a:cubicBezTo>
                  <a:cubicBezTo>
                    <a:pt x="24209" y="2800"/>
                    <a:pt x="24063" y="2863"/>
                    <a:pt x="23958" y="2904"/>
                  </a:cubicBezTo>
                  <a:lnTo>
                    <a:pt x="23812" y="2591"/>
                  </a:lnTo>
                  <a:cubicBezTo>
                    <a:pt x="23916" y="2528"/>
                    <a:pt x="24042" y="2444"/>
                    <a:pt x="24147" y="2381"/>
                  </a:cubicBezTo>
                  <a:close/>
                  <a:moveTo>
                    <a:pt x="6445" y="2486"/>
                  </a:moveTo>
                  <a:cubicBezTo>
                    <a:pt x="6487" y="2591"/>
                    <a:pt x="6550" y="2737"/>
                    <a:pt x="6592" y="2800"/>
                  </a:cubicBezTo>
                  <a:cubicBezTo>
                    <a:pt x="6487" y="2863"/>
                    <a:pt x="6361" y="2946"/>
                    <a:pt x="6257" y="2988"/>
                  </a:cubicBezTo>
                  <a:cubicBezTo>
                    <a:pt x="6194" y="2884"/>
                    <a:pt x="6152" y="2758"/>
                    <a:pt x="6089" y="2653"/>
                  </a:cubicBezTo>
                  <a:cubicBezTo>
                    <a:pt x="6194" y="2591"/>
                    <a:pt x="6341" y="2549"/>
                    <a:pt x="6445" y="2486"/>
                  </a:cubicBezTo>
                  <a:close/>
                  <a:moveTo>
                    <a:pt x="16698" y="2528"/>
                  </a:moveTo>
                  <a:cubicBezTo>
                    <a:pt x="16740" y="2632"/>
                    <a:pt x="16781" y="2737"/>
                    <a:pt x="16823" y="2863"/>
                  </a:cubicBezTo>
                  <a:lnTo>
                    <a:pt x="16509" y="3009"/>
                  </a:lnTo>
                  <a:cubicBezTo>
                    <a:pt x="16468" y="2884"/>
                    <a:pt x="16405" y="2758"/>
                    <a:pt x="16363" y="2653"/>
                  </a:cubicBezTo>
                  <a:cubicBezTo>
                    <a:pt x="16468" y="2591"/>
                    <a:pt x="16572" y="2549"/>
                    <a:pt x="16698" y="2528"/>
                  </a:cubicBezTo>
                  <a:close/>
                  <a:moveTo>
                    <a:pt x="9207" y="2528"/>
                  </a:moveTo>
                  <a:cubicBezTo>
                    <a:pt x="9270" y="2632"/>
                    <a:pt x="9291" y="2758"/>
                    <a:pt x="9354" y="2884"/>
                  </a:cubicBezTo>
                  <a:cubicBezTo>
                    <a:pt x="9249" y="2946"/>
                    <a:pt x="9144" y="3009"/>
                    <a:pt x="8998" y="3051"/>
                  </a:cubicBezTo>
                  <a:cubicBezTo>
                    <a:pt x="8956" y="2946"/>
                    <a:pt x="8872" y="2800"/>
                    <a:pt x="8830" y="2695"/>
                  </a:cubicBezTo>
                  <a:cubicBezTo>
                    <a:pt x="8935" y="2653"/>
                    <a:pt x="9082" y="2570"/>
                    <a:pt x="9207" y="2528"/>
                  </a:cubicBezTo>
                  <a:close/>
                  <a:moveTo>
                    <a:pt x="19460" y="2528"/>
                  </a:moveTo>
                  <a:lnTo>
                    <a:pt x="19627" y="2904"/>
                  </a:lnTo>
                  <a:cubicBezTo>
                    <a:pt x="19502" y="2967"/>
                    <a:pt x="19355" y="3051"/>
                    <a:pt x="19250" y="3072"/>
                  </a:cubicBezTo>
                  <a:cubicBezTo>
                    <a:pt x="19209" y="2946"/>
                    <a:pt x="19125" y="2800"/>
                    <a:pt x="19083" y="2695"/>
                  </a:cubicBezTo>
                  <a:cubicBezTo>
                    <a:pt x="19209" y="2653"/>
                    <a:pt x="19334" y="2570"/>
                    <a:pt x="19460" y="2528"/>
                  </a:cubicBezTo>
                  <a:close/>
                  <a:moveTo>
                    <a:pt x="1737" y="2632"/>
                  </a:moveTo>
                  <a:cubicBezTo>
                    <a:pt x="1779" y="2737"/>
                    <a:pt x="1842" y="2863"/>
                    <a:pt x="1884" y="2988"/>
                  </a:cubicBezTo>
                  <a:cubicBezTo>
                    <a:pt x="1779" y="3009"/>
                    <a:pt x="1675" y="3072"/>
                    <a:pt x="1549" y="3114"/>
                  </a:cubicBezTo>
                  <a:lnTo>
                    <a:pt x="1403" y="2800"/>
                  </a:lnTo>
                  <a:cubicBezTo>
                    <a:pt x="1507" y="2758"/>
                    <a:pt x="1633" y="2674"/>
                    <a:pt x="1737" y="2632"/>
                  </a:cubicBezTo>
                  <a:close/>
                  <a:moveTo>
                    <a:pt x="11990" y="2653"/>
                  </a:moveTo>
                  <a:cubicBezTo>
                    <a:pt x="12032" y="2758"/>
                    <a:pt x="12095" y="2863"/>
                    <a:pt x="12136" y="2988"/>
                  </a:cubicBezTo>
                  <a:cubicBezTo>
                    <a:pt x="12032" y="3009"/>
                    <a:pt x="11927" y="3072"/>
                    <a:pt x="11802" y="3114"/>
                  </a:cubicBezTo>
                  <a:lnTo>
                    <a:pt x="11655" y="2800"/>
                  </a:lnTo>
                  <a:cubicBezTo>
                    <a:pt x="11760" y="2758"/>
                    <a:pt x="11885" y="2695"/>
                    <a:pt x="11990" y="2653"/>
                  </a:cubicBezTo>
                  <a:close/>
                  <a:moveTo>
                    <a:pt x="22222" y="2653"/>
                  </a:moveTo>
                  <a:cubicBezTo>
                    <a:pt x="22263" y="2758"/>
                    <a:pt x="22326" y="2884"/>
                    <a:pt x="22368" y="2988"/>
                  </a:cubicBezTo>
                  <a:cubicBezTo>
                    <a:pt x="22263" y="3009"/>
                    <a:pt x="22159" y="3072"/>
                    <a:pt x="22033" y="3114"/>
                  </a:cubicBezTo>
                  <a:lnTo>
                    <a:pt x="21866" y="2800"/>
                  </a:lnTo>
                  <a:cubicBezTo>
                    <a:pt x="21971" y="2758"/>
                    <a:pt x="22117" y="2695"/>
                    <a:pt x="22222" y="2653"/>
                  </a:cubicBezTo>
                  <a:close/>
                  <a:moveTo>
                    <a:pt x="4499" y="2695"/>
                  </a:moveTo>
                  <a:cubicBezTo>
                    <a:pt x="4562" y="2800"/>
                    <a:pt x="4583" y="2946"/>
                    <a:pt x="4625" y="3051"/>
                  </a:cubicBezTo>
                  <a:lnTo>
                    <a:pt x="4332" y="3197"/>
                  </a:lnTo>
                  <a:cubicBezTo>
                    <a:pt x="4269" y="3093"/>
                    <a:pt x="4185" y="2967"/>
                    <a:pt x="4144" y="2863"/>
                  </a:cubicBezTo>
                  <a:cubicBezTo>
                    <a:pt x="4248" y="2842"/>
                    <a:pt x="4374" y="2779"/>
                    <a:pt x="4499" y="2695"/>
                  </a:cubicBezTo>
                  <a:close/>
                  <a:moveTo>
                    <a:pt x="14731" y="2695"/>
                  </a:moveTo>
                  <a:cubicBezTo>
                    <a:pt x="14773" y="2800"/>
                    <a:pt x="14815" y="2946"/>
                    <a:pt x="14856" y="3051"/>
                  </a:cubicBezTo>
                  <a:lnTo>
                    <a:pt x="14543" y="3197"/>
                  </a:lnTo>
                  <a:cubicBezTo>
                    <a:pt x="14501" y="3093"/>
                    <a:pt x="14417" y="2988"/>
                    <a:pt x="14354" y="2863"/>
                  </a:cubicBezTo>
                  <a:cubicBezTo>
                    <a:pt x="14459" y="2800"/>
                    <a:pt x="14605" y="2758"/>
                    <a:pt x="14731" y="2695"/>
                  </a:cubicBezTo>
                  <a:close/>
                  <a:moveTo>
                    <a:pt x="24984" y="2695"/>
                  </a:moveTo>
                  <a:cubicBezTo>
                    <a:pt x="25046" y="2800"/>
                    <a:pt x="25067" y="2946"/>
                    <a:pt x="25109" y="3072"/>
                  </a:cubicBezTo>
                  <a:cubicBezTo>
                    <a:pt x="25004" y="3114"/>
                    <a:pt x="24879" y="3176"/>
                    <a:pt x="24774" y="3218"/>
                  </a:cubicBezTo>
                  <a:cubicBezTo>
                    <a:pt x="24732" y="3093"/>
                    <a:pt x="24670" y="2988"/>
                    <a:pt x="24586" y="2884"/>
                  </a:cubicBezTo>
                  <a:cubicBezTo>
                    <a:pt x="24732" y="2842"/>
                    <a:pt x="24858" y="2758"/>
                    <a:pt x="24984" y="2695"/>
                  </a:cubicBezTo>
                  <a:close/>
                  <a:moveTo>
                    <a:pt x="7240" y="2758"/>
                  </a:moveTo>
                  <a:cubicBezTo>
                    <a:pt x="7303" y="2863"/>
                    <a:pt x="7345" y="3009"/>
                    <a:pt x="7408" y="3156"/>
                  </a:cubicBezTo>
                  <a:cubicBezTo>
                    <a:pt x="7324" y="3197"/>
                    <a:pt x="7198" y="3218"/>
                    <a:pt x="7094" y="3281"/>
                  </a:cubicBezTo>
                  <a:cubicBezTo>
                    <a:pt x="7052" y="3156"/>
                    <a:pt x="6968" y="3051"/>
                    <a:pt x="6906" y="2946"/>
                  </a:cubicBezTo>
                  <a:cubicBezTo>
                    <a:pt x="7052" y="2884"/>
                    <a:pt x="7178" y="2800"/>
                    <a:pt x="7240" y="2758"/>
                  </a:cubicBezTo>
                  <a:close/>
                  <a:moveTo>
                    <a:pt x="17535" y="2779"/>
                  </a:moveTo>
                  <a:cubicBezTo>
                    <a:pt x="17577" y="2904"/>
                    <a:pt x="17639" y="3009"/>
                    <a:pt x="17681" y="3156"/>
                  </a:cubicBezTo>
                  <a:cubicBezTo>
                    <a:pt x="17577" y="3176"/>
                    <a:pt x="17451" y="3218"/>
                    <a:pt x="17346" y="3281"/>
                  </a:cubicBezTo>
                  <a:lnTo>
                    <a:pt x="17200" y="2967"/>
                  </a:lnTo>
                  <a:cubicBezTo>
                    <a:pt x="17305" y="2904"/>
                    <a:pt x="17409" y="2842"/>
                    <a:pt x="17535" y="2779"/>
                  </a:cubicBezTo>
                  <a:close/>
                  <a:moveTo>
                    <a:pt x="10023" y="2884"/>
                  </a:moveTo>
                  <a:cubicBezTo>
                    <a:pt x="10086" y="2988"/>
                    <a:pt x="10107" y="3093"/>
                    <a:pt x="10191" y="3197"/>
                  </a:cubicBezTo>
                  <a:lnTo>
                    <a:pt x="9877" y="3365"/>
                  </a:lnTo>
                  <a:cubicBezTo>
                    <a:pt x="9814" y="3260"/>
                    <a:pt x="9772" y="3114"/>
                    <a:pt x="9709" y="3009"/>
                  </a:cubicBezTo>
                  <a:cubicBezTo>
                    <a:pt x="9793" y="2988"/>
                    <a:pt x="9919" y="2946"/>
                    <a:pt x="10023" y="2884"/>
                  </a:cubicBezTo>
                  <a:close/>
                  <a:moveTo>
                    <a:pt x="20255" y="2884"/>
                  </a:moveTo>
                  <a:cubicBezTo>
                    <a:pt x="20297" y="2988"/>
                    <a:pt x="20338" y="3093"/>
                    <a:pt x="20380" y="3197"/>
                  </a:cubicBezTo>
                  <a:lnTo>
                    <a:pt x="20066" y="3365"/>
                  </a:lnTo>
                  <a:cubicBezTo>
                    <a:pt x="20025" y="3260"/>
                    <a:pt x="19941" y="3114"/>
                    <a:pt x="19878" y="3009"/>
                  </a:cubicBezTo>
                  <a:cubicBezTo>
                    <a:pt x="20025" y="2988"/>
                    <a:pt x="20150" y="2946"/>
                    <a:pt x="20255" y="2884"/>
                  </a:cubicBezTo>
                  <a:close/>
                  <a:moveTo>
                    <a:pt x="2574" y="2904"/>
                  </a:moveTo>
                  <a:cubicBezTo>
                    <a:pt x="2616" y="3009"/>
                    <a:pt x="2637" y="3156"/>
                    <a:pt x="2679" y="3260"/>
                  </a:cubicBezTo>
                  <a:cubicBezTo>
                    <a:pt x="2595" y="3302"/>
                    <a:pt x="2470" y="3365"/>
                    <a:pt x="2365" y="3407"/>
                  </a:cubicBezTo>
                  <a:cubicBezTo>
                    <a:pt x="2302" y="3323"/>
                    <a:pt x="2240" y="3197"/>
                    <a:pt x="2177" y="3093"/>
                  </a:cubicBezTo>
                  <a:cubicBezTo>
                    <a:pt x="2302" y="3051"/>
                    <a:pt x="2449" y="2967"/>
                    <a:pt x="2574" y="2904"/>
                  </a:cubicBezTo>
                  <a:close/>
                  <a:moveTo>
                    <a:pt x="12806" y="2904"/>
                  </a:moveTo>
                  <a:cubicBezTo>
                    <a:pt x="12848" y="3009"/>
                    <a:pt x="12911" y="3156"/>
                    <a:pt x="12952" y="3281"/>
                  </a:cubicBezTo>
                  <a:cubicBezTo>
                    <a:pt x="12848" y="3323"/>
                    <a:pt x="12722" y="3386"/>
                    <a:pt x="12618" y="3428"/>
                  </a:cubicBezTo>
                  <a:cubicBezTo>
                    <a:pt x="12555" y="3323"/>
                    <a:pt x="12492" y="3197"/>
                    <a:pt x="12429" y="3093"/>
                  </a:cubicBezTo>
                  <a:cubicBezTo>
                    <a:pt x="12534" y="3051"/>
                    <a:pt x="12659" y="2967"/>
                    <a:pt x="12806" y="2904"/>
                  </a:cubicBezTo>
                  <a:close/>
                  <a:moveTo>
                    <a:pt x="23059" y="2904"/>
                  </a:moveTo>
                  <a:cubicBezTo>
                    <a:pt x="23079" y="3009"/>
                    <a:pt x="23121" y="3176"/>
                    <a:pt x="23205" y="3281"/>
                  </a:cubicBezTo>
                  <a:cubicBezTo>
                    <a:pt x="23100" y="3323"/>
                    <a:pt x="22996" y="3386"/>
                    <a:pt x="22870" y="3428"/>
                  </a:cubicBezTo>
                  <a:cubicBezTo>
                    <a:pt x="22807" y="3323"/>
                    <a:pt x="22724" y="3197"/>
                    <a:pt x="22682" y="3093"/>
                  </a:cubicBezTo>
                  <a:cubicBezTo>
                    <a:pt x="22787" y="3051"/>
                    <a:pt x="22912" y="2967"/>
                    <a:pt x="23059" y="2904"/>
                  </a:cubicBezTo>
                  <a:close/>
                  <a:moveTo>
                    <a:pt x="5315" y="3009"/>
                  </a:moveTo>
                  <a:cubicBezTo>
                    <a:pt x="5378" y="3114"/>
                    <a:pt x="5420" y="3218"/>
                    <a:pt x="5483" y="3365"/>
                  </a:cubicBezTo>
                  <a:cubicBezTo>
                    <a:pt x="5399" y="3407"/>
                    <a:pt x="5273" y="3428"/>
                    <a:pt x="5169" y="3490"/>
                  </a:cubicBezTo>
                  <a:cubicBezTo>
                    <a:pt x="5106" y="3407"/>
                    <a:pt x="5064" y="3302"/>
                    <a:pt x="5001" y="3197"/>
                  </a:cubicBezTo>
                  <a:cubicBezTo>
                    <a:pt x="5106" y="3156"/>
                    <a:pt x="5211" y="3072"/>
                    <a:pt x="5315" y="3009"/>
                  </a:cubicBezTo>
                  <a:close/>
                  <a:moveTo>
                    <a:pt x="15547" y="3009"/>
                  </a:moveTo>
                  <a:cubicBezTo>
                    <a:pt x="15589" y="3114"/>
                    <a:pt x="15652" y="3260"/>
                    <a:pt x="15693" y="3365"/>
                  </a:cubicBezTo>
                  <a:cubicBezTo>
                    <a:pt x="15589" y="3386"/>
                    <a:pt x="15484" y="3428"/>
                    <a:pt x="15380" y="3490"/>
                  </a:cubicBezTo>
                  <a:cubicBezTo>
                    <a:pt x="15338" y="3407"/>
                    <a:pt x="15275" y="3302"/>
                    <a:pt x="15233" y="3197"/>
                  </a:cubicBezTo>
                  <a:cubicBezTo>
                    <a:pt x="15338" y="3156"/>
                    <a:pt x="15442" y="3072"/>
                    <a:pt x="15547" y="3009"/>
                  </a:cubicBezTo>
                  <a:close/>
                  <a:moveTo>
                    <a:pt x="18309" y="3093"/>
                  </a:moveTo>
                  <a:cubicBezTo>
                    <a:pt x="18372" y="3197"/>
                    <a:pt x="18393" y="3302"/>
                    <a:pt x="18455" y="3407"/>
                  </a:cubicBezTo>
                  <a:cubicBezTo>
                    <a:pt x="18351" y="3469"/>
                    <a:pt x="18246" y="3511"/>
                    <a:pt x="18162" y="3532"/>
                  </a:cubicBezTo>
                  <a:cubicBezTo>
                    <a:pt x="18079" y="3428"/>
                    <a:pt x="18016" y="3323"/>
                    <a:pt x="17974" y="3218"/>
                  </a:cubicBezTo>
                  <a:cubicBezTo>
                    <a:pt x="18079" y="3197"/>
                    <a:pt x="18204" y="3156"/>
                    <a:pt x="18309" y="3093"/>
                  </a:cubicBezTo>
                  <a:close/>
                  <a:moveTo>
                    <a:pt x="8056" y="3093"/>
                  </a:moveTo>
                  <a:cubicBezTo>
                    <a:pt x="8119" y="3197"/>
                    <a:pt x="8140" y="3302"/>
                    <a:pt x="8182" y="3407"/>
                  </a:cubicBezTo>
                  <a:cubicBezTo>
                    <a:pt x="8119" y="3448"/>
                    <a:pt x="8014" y="3511"/>
                    <a:pt x="7910" y="3553"/>
                  </a:cubicBezTo>
                  <a:cubicBezTo>
                    <a:pt x="7847" y="3469"/>
                    <a:pt x="7763" y="3365"/>
                    <a:pt x="7722" y="3260"/>
                  </a:cubicBezTo>
                  <a:cubicBezTo>
                    <a:pt x="7847" y="3197"/>
                    <a:pt x="7952" y="3156"/>
                    <a:pt x="8056" y="3093"/>
                  </a:cubicBezTo>
                  <a:close/>
                  <a:moveTo>
                    <a:pt x="10860" y="3176"/>
                  </a:moveTo>
                  <a:cubicBezTo>
                    <a:pt x="10923" y="3281"/>
                    <a:pt x="10965" y="3386"/>
                    <a:pt x="10986" y="3490"/>
                  </a:cubicBezTo>
                  <a:cubicBezTo>
                    <a:pt x="10923" y="3532"/>
                    <a:pt x="10776" y="3574"/>
                    <a:pt x="10672" y="3616"/>
                  </a:cubicBezTo>
                  <a:cubicBezTo>
                    <a:pt x="10651" y="3532"/>
                    <a:pt x="10609" y="3428"/>
                    <a:pt x="10546" y="3323"/>
                  </a:cubicBezTo>
                  <a:lnTo>
                    <a:pt x="10860" y="3176"/>
                  </a:lnTo>
                  <a:close/>
                  <a:moveTo>
                    <a:pt x="21092" y="3156"/>
                  </a:moveTo>
                  <a:cubicBezTo>
                    <a:pt x="21134" y="3260"/>
                    <a:pt x="21196" y="3386"/>
                    <a:pt x="21238" y="3490"/>
                  </a:cubicBezTo>
                  <a:cubicBezTo>
                    <a:pt x="21175" y="3532"/>
                    <a:pt x="21029" y="3574"/>
                    <a:pt x="20924" y="3616"/>
                  </a:cubicBezTo>
                  <a:cubicBezTo>
                    <a:pt x="20882" y="3532"/>
                    <a:pt x="20820" y="3428"/>
                    <a:pt x="20778" y="3302"/>
                  </a:cubicBezTo>
                  <a:lnTo>
                    <a:pt x="21092" y="3156"/>
                  </a:lnTo>
                  <a:close/>
                  <a:moveTo>
                    <a:pt x="3390" y="3260"/>
                  </a:moveTo>
                  <a:cubicBezTo>
                    <a:pt x="3432" y="3365"/>
                    <a:pt x="3453" y="3469"/>
                    <a:pt x="3516" y="3574"/>
                  </a:cubicBezTo>
                  <a:cubicBezTo>
                    <a:pt x="3411" y="3616"/>
                    <a:pt x="3307" y="3679"/>
                    <a:pt x="3223" y="3700"/>
                  </a:cubicBezTo>
                  <a:cubicBezTo>
                    <a:pt x="3202" y="3595"/>
                    <a:pt x="3139" y="3490"/>
                    <a:pt x="3097" y="3386"/>
                  </a:cubicBezTo>
                  <a:cubicBezTo>
                    <a:pt x="3160" y="3365"/>
                    <a:pt x="3286" y="3302"/>
                    <a:pt x="3390" y="3260"/>
                  </a:cubicBezTo>
                  <a:close/>
                  <a:moveTo>
                    <a:pt x="13601" y="3281"/>
                  </a:moveTo>
                  <a:cubicBezTo>
                    <a:pt x="13664" y="3365"/>
                    <a:pt x="13685" y="3469"/>
                    <a:pt x="13748" y="3574"/>
                  </a:cubicBezTo>
                  <a:cubicBezTo>
                    <a:pt x="13664" y="3616"/>
                    <a:pt x="13559" y="3679"/>
                    <a:pt x="13455" y="3720"/>
                  </a:cubicBezTo>
                  <a:cubicBezTo>
                    <a:pt x="13392" y="3616"/>
                    <a:pt x="13350" y="3511"/>
                    <a:pt x="13266" y="3407"/>
                  </a:cubicBezTo>
                  <a:cubicBezTo>
                    <a:pt x="13371" y="3386"/>
                    <a:pt x="13496" y="3323"/>
                    <a:pt x="13601" y="3281"/>
                  </a:cubicBezTo>
                  <a:close/>
                  <a:moveTo>
                    <a:pt x="23833" y="3260"/>
                  </a:moveTo>
                  <a:cubicBezTo>
                    <a:pt x="23854" y="3365"/>
                    <a:pt x="23916" y="3469"/>
                    <a:pt x="23958" y="3574"/>
                  </a:cubicBezTo>
                  <a:cubicBezTo>
                    <a:pt x="23895" y="3616"/>
                    <a:pt x="23791" y="3679"/>
                    <a:pt x="23686" y="3720"/>
                  </a:cubicBezTo>
                  <a:cubicBezTo>
                    <a:pt x="23623" y="3616"/>
                    <a:pt x="23582" y="3511"/>
                    <a:pt x="23498" y="3386"/>
                  </a:cubicBezTo>
                  <a:cubicBezTo>
                    <a:pt x="23603" y="3323"/>
                    <a:pt x="23728" y="3302"/>
                    <a:pt x="23833" y="3260"/>
                  </a:cubicBezTo>
                  <a:close/>
                  <a:moveTo>
                    <a:pt x="6152" y="3302"/>
                  </a:moveTo>
                  <a:cubicBezTo>
                    <a:pt x="6215" y="3407"/>
                    <a:pt x="6257" y="3532"/>
                    <a:pt x="6299" y="3637"/>
                  </a:cubicBezTo>
                  <a:cubicBezTo>
                    <a:pt x="6194" y="3700"/>
                    <a:pt x="6069" y="3741"/>
                    <a:pt x="5964" y="3804"/>
                  </a:cubicBezTo>
                  <a:cubicBezTo>
                    <a:pt x="5922" y="3700"/>
                    <a:pt x="5859" y="3574"/>
                    <a:pt x="5817" y="3469"/>
                  </a:cubicBezTo>
                  <a:cubicBezTo>
                    <a:pt x="5922" y="3407"/>
                    <a:pt x="6048" y="3365"/>
                    <a:pt x="6152" y="3302"/>
                  </a:cubicBezTo>
                  <a:close/>
                  <a:moveTo>
                    <a:pt x="16384" y="3302"/>
                  </a:moveTo>
                  <a:cubicBezTo>
                    <a:pt x="16426" y="3407"/>
                    <a:pt x="16489" y="3511"/>
                    <a:pt x="16530" y="3637"/>
                  </a:cubicBezTo>
                  <a:cubicBezTo>
                    <a:pt x="16426" y="3700"/>
                    <a:pt x="16300" y="3741"/>
                    <a:pt x="16196" y="3804"/>
                  </a:cubicBezTo>
                  <a:cubicBezTo>
                    <a:pt x="16154" y="3700"/>
                    <a:pt x="16091" y="3553"/>
                    <a:pt x="16049" y="3448"/>
                  </a:cubicBezTo>
                  <a:cubicBezTo>
                    <a:pt x="16154" y="3407"/>
                    <a:pt x="16279" y="3344"/>
                    <a:pt x="16384" y="3302"/>
                  </a:cubicBezTo>
                  <a:close/>
                  <a:moveTo>
                    <a:pt x="8893" y="3407"/>
                  </a:moveTo>
                  <a:lnTo>
                    <a:pt x="9061" y="3720"/>
                  </a:lnTo>
                  <a:cubicBezTo>
                    <a:pt x="8956" y="3783"/>
                    <a:pt x="8851" y="3804"/>
                    <a:pt x="8747" y="3846"/>
                  </a:cubicBezTo>
                  <a:cubicBezTo>
                    <a:pt x="8726" y="3741"/>
                    <a:pt x="8663" y="3679"/>
                    <a:pt x="8621" y="3574"/>
                  </a:cubicBezTo>
                  <a:cubicBezTo>
                    <a:pt x="8726" y="3490"/>
                    <a:pt x="8830" y="3428"/>
                    <a:pt x="8893" y="3407"/>
                  </a:cubicBezTo>
                  <a:close/>
                  <a:moveTo>
                    <a:pt x="19125" y="3386"/>
                  </a:moveTo>
                  <a:cubicBezTo>
                    <a:pt x="19167" y="3490"/>
                    <a:pt x="19209" y="3616"/>
                    <a:pt x="19250" y="3720"/>
                  </a:cubicBezTo>
                  <a:cubicBezTo>
                    <a:pt x="19146" y="3783"/>
                    <a:pt x="19083" y="3804"/>
                    <a:pt x="18978" y="3846"/>
                  </a:cubicBezTo>
                  <a:cubicBezTo>
                    <a:pt x="18937" y="3741"/>
                    <a:pt x="18895" y="3679"/>
                    <a:pt x="18832" y="3574"/>
                  </a:cubicBezTo>
                  <a:cubicBezTo>
                    <a:pt x="18937" y="3490"/>
                    <a:pt x="19041" y="3428"/>
                    <a:pt x="19125" y="3386"/>
                  </a:cubicBezTo>
                  <a:close/>
                  <a:moveTo>
                    <a:pt x="11655" y="3490"/>
                  </a:moveTo>
                  <a:cubicBezTo>
                    <a:pt x="11697" y="3553"/>
                    <a:pt x="11718" y="3679"/>
                    <a:pt x="11781" y="3783"/>
                  </a:cubicBezTo>
                  <a:cubicBezTo>
                    <a:pt x="11676" y="3825"/>
                    <a:pt x="11592" y="3888"/>
                    <a:pt x="11488" y="3930"/>
                  </a:cubicBezTo>
                  <a:lnTo>
                    <a:pt x="11341" y="3616"/>
                  </a:lnTo>
                  <a:cubicBezTo>
                    <a:pt x="11446" y="3595"/>
                    <a:pt x="11551" y="3532"/>
                    <a:pt x="11655" y="3490"/>
                  </a:cubicBezTo>
                  <a:close/>
                  <a:moveTo>
                    <a:pt x="4206" y="3532"/>
                  </a:moveTo>
                  <a:cubicBezTo>
                    <a:pt x="4248" y="3637"/>
                    <a:pt x="4290" y="3741"/>
                    <a:pt x="4353" y="3846"/>
                  </a:cubicBezTo>
                  <a:cubicBezTo>
                    <a:pt x="4248" y="3909"/>
                    <a:pt x="4144" y="3951"/>
                    <a:pt x="4060" y="3951"/>
                  </a:cubicBezTo>
                  <a:cubicBezTo>
                    <a:pt x="4018" y="3888"/>
                    <a:pt x="3976" y="3804"/>
                    <a:pt x="3934" y="3700"/>
                  </a:cubicBezTo>
                  <a:cubicBezTo>
                    <a:pt x="4039" y="3637"/>
                    <a:pt x="4102" y="3595"/>
                    <a:pt x="4206" y="3532"/>
                  </a:cubicBezTo>
                  <a:close/>
                  <a:moveTo>
                    <a:pt x="21866" y="3490"/>
                  </a:moveTo>
                  <a:lnTo>
                    <a:pt x="22033" y="3804"/>
                  </a:lnTo>
                  <a:cubicBezTo>
                    <a:pt x="21950" y="3846"/>
                    <a:pt x="21845" y="3909"/>
                    <a:pt x="21719" y="3951"/>
                  </a:cubicBezTo>
                  <a:cubicBezTo>
                    <a:pt x="21657" y="3846"/>
                    <a:pt x="21615" y="3720"/>
                    <a:pt x="21552" y="3616"/>
                  </a:cubicBezTo>
                  <a:cubicBezTo>
                    <a:pt x="21657" y="3574"/>
                    <a:pt x="21761" y="3532"/>
                    <a:pt x="21866" y="3490"/>
                  </a:cubicBezTo>
                  <a:close/>
                  <a:moveTo>
                    <a:pt x="14438" y="3532"/>
                  </a:moveTo>
                  <a:lnTo>
                    <a:pt x="14605" y="3846"/>
                  </a:lnTo>
                  <a:cubicBezTo>
                    <a:pt x="14501" y="3909"/>
                    <a:pt x="14396" y="3930"/>
                    <a:pt x="14292" y="3992"/>
                  </a:cubicBezTo>
                  <a:cubicBezTo>
                    <a:pt x="14229" y="3909"/>
                    <a:pt x="14187" y="3804"/>
                    <a:pt x="14166" y="3700"/>
                  </a:cubicBezTo>
                  <a:cubicBezTo>
                    <a:pt x="14271" y="3637"/>
                    <a:pt x="14333" y="3595"/>
                    <a:pt x="14438" y="3532"/>
                  </a:cubicBezTo>
                  <a:close/>
                  <a:moveTo>
                    <a:pt x="6989" y="3616"/>
                  </a:moveTo>
                  <a:cubicBezTo>
                    <a:pt x="7010" y="3700"/>
                    <a:pt x="7052" y="3804"/>
                    <a:pt x="7094" y="3909"/>
                  </a:cubicBezTo>
                  <a:cubicBezTo>
                    <a:pt x="6989" y="3951"/>
                    <a:pt x="6906" y="3992"/>
                    <a:pt x="6801" y="4034"/>
                  </a:cubicBezTo>
                  <a:cubicBezTo>
                    <a:pt x="6759" y="3951"/>
                    <a:pt x="6696" y="3888"/>
                    <a:pt x="6654" y="3783"/>
                  </a:cubicBezTo>
                  <a:cubicBezTo>
                    <a:pt x="6759" y="3720"/>
                    <a:pt x="6864" y="3700"/>
                    <a:pt x="6989" y="3616"/>
                  </a:cubicBezTo>
                  <a:close/>
                  <a:moveTo>
                    <a:pt x="17158" y="3637"/>
                  </a:moveTo>
                  <a:cubicBezTo>
                    <a:pt x="17221" y="3741"/>
                    <a:pt x="17242" y="3825"/>
                    <a:pt x="17305" y="3930"/>
                  </a:cubicBezTo>
                  <a:cubicBezTo>
                    <a:pt x="17221" y="3951"/>
                    <a:pt x="17116" y="4013"/>
                    <a:pt x="17033" y="4055"/>
                  </a:cubicBezTo>
                  <a:cubicBezTo>
                    <a:pt x="16991" y="3992"/>
                    <a:pt x="16928" y="3888"/>
                    <a:pt x="16844" y="3783"/>
                  </a:cubicBezTo>
                  <a:cubicBezTo>
                    <a:pt x="16949" y="3720"/>
                    <a:pt x="17053" y="3700"/>
                    <a:pt x="17158" y="3637"/>
                  </a:cubicBezTo>
                  <a:close/>
                  <a:moveTo>
                    <a:pt x="9730" y="3700"/>
                  </a:moveTo>
                  <a:cubicBezTo>
                    <a:pt x="9772" y="3783"/>
                    <a:pt x="9814" y="3909"/>
                    <a:pt x="9877" y="4034"/>
                  </a:cubicBezTo>
                  <a:cubicBezTo>
                    <a:pt x="9772" y="4055"/>
                    <a:pt x="9667" y="4118"/>
                    <a:pt x="9563" y="4160"/>
                  </a:cubicBezTo>
                  <a:lnTo>
                    <a:pt x="9395" y="3846"/>
                  </a:lnTo>
                  <a:cubicBezTo>
                    <a:pt x="9521" y="3804"/>
                    <a:pt x="9626" y="3741"/>
                    <a:pt x="9730" y="3700"/>
                  </a:cubicBezTo>
                  <a:close/>
                  <a:moveTo>
                    <a:pt x="19962" y="3720"/>
                  </a:moveTo>
                  <a:cubicBezTo>
                    <a:pt x="19983" y="3825"/>
                    <a:pt x="20046" y="3930"/>
                    <a:pt x="20087" y="4034"/>
                  </a:cubicBezTo>
                  <a:cubicBezTo>
                    <a:pt x="19983" y="4055"/>
                    <a:pt x="19878" y="4118"/>
                    <a:pt x="19774" y="4160"/>
                  </a:cubicBezTo>
                  <a:cubicBezTo>
                    <a:pt x="19732" y="4055"/>
                    <a:pt x="19690" y="3992"/>
                    <a:pt x="19648" y="3888"/>
                  </a:cubicBezTo>
                  <a:lnTo>
                    <a:pt x="19962" y="3720"/>
                  </a:lnTo>
                  <a:close/>
                  <a:moveTo>
                    <a:pt x="12492" y="3783"/>
                  </a:moveTo>
                  <a:cubicBezTo>
                    <a:pt x="12513" y="3888"/>
                    <a:pt x="12555" y="3992"/>
                    <a:pt x="12597" y="4076"/>
                  </a:cubicBezTo>
                  <a:cubicBezTo>
                    <a:pt x="12513" y="4118"/>
                    <a:pt x="12408" y="4160"/>
                    <a:pt x="12325" y="4202"/>
                  </a:cubicBezTo>
                  <a:cubicBezTo>
                    <a:pt x="12283" y="4118"/>
                    <a:pt x="12241" y="4013"/>
                    <a:pt x="12199" y="3930"/>
                  </a:cubicBezTo>
                  <a:cubicBezTo>
                    <a:pt x="12304" y="3888"/>
                    <a:pt x="12408" y="3825"/>
                    <a:pt x="12492" y="3783"/>
                  </a:cubicBezTo>
                  <a:close/>
                  <a:moveTo>
                    <a:pt x="22745" y="3741"/>
                  </a:moveTo>
                  <a:cubicBezTo>
                    <a:pt x="22766" y="3846"/>
                    <a:pt x="22787" y="3951"/>
                    <a:pt x="22849" y="4055"/>
                  </a:cubicBezTo>
                  <a:cubicBezTo>
                    <a:pt x="22766" y="4118"/>
                    <a:pt x="22682" y="4139"/>
                    <a:pt x="22577" y="4202"/>
                  </a:cubicBezTo>
                  <a:cubicBezTo>
                    <a:pt x="22535" y="4118"/>
                    <a:pt x="22473" y="4034"/>
                    <a:pt x="22431" y="3930"/>
                  </a:cubicBezTo>
                  <a:cubicBezTo>
                    <a:pt x="22535" y="3888"/>
                    <a:pt x="22640" y="3825"/>
                    <a:pt x="22745" y="3741"/>
                  </a:cubicBezTo>
                  <a:close/>
                  <a:moveTo>
                    <a:pt x="5001" y="3846"/>
                  </a:moveTo>
                  <a:cubicBezTo>
                    <a:pt x="5022" y="3951"/>
                    <a:pt x="5064" y="4034"/>
                    <a:pt x="5106" y="4139"/>
                  </a:cubicBezTo>
                  <a:cubicBezTo>
                    <a:pt x="5022" y="4202"/>
                    <a:pt x="4918" y="4223"/>
                    <a:pt x="4855" y="4265"/>
                  </a:cubicBezTo>
                  <a:cubicBezTo>
                    <a:pt x="4813" y="4202"/>
                    <a:pt x="4771" y="4097"/>
                    <a:pt x="4709" y="3992"/>
                  </a:cubicBezTo>
                  <a:cubicBezTo>
                    <a:pt x="4792" y="3930"/>
                    <a:pt x="4897" y="3909"/>
                    <a:pt x="5001" y="3846"/>
                  </a:cubicBezTo>
                  <a:close/>
                  <a:moveTo>
                    <a:pt x="15233" y="3846"/>
                  </a:moveTo>
                  <a:cubicBezTo>
                    <a:pt x="15254" y="3951"/>
                    <a:pt x="15317" y="4055"/>
                    <a:pt x="15359" y="4160"/>
                  </a:cubicBezTo>
                  <a:cubicBezTo>
                    <a:pt x="15275" y="4223"/>
                    <a:pt x="15170" y="4265"/>
                    <a:pt x="15108" y="4306"/>
                  </a:cubicBezTo>
                  <a:lnTo>
                    <a:pt x="14940" y="3992"/>
                  </a:lnTo>
                  <a:cubicBezTo>
                    <a:pt x="15024" y="3930"/>
                    <a:pt x="15128" y="3909"/>
                    <a:pt x="15233" y="3846"/>
                  </a:cubicBezTo>
                  <a:close/>
                  <a:moveTo>
                    <a:pt x="7805" y="3930"/>
                  </a:moveTo>
                  <a:cubicBezTo>
                    <a:pt x="7847" y="4013"/>
                    <a:pt x="7868" y="4118"/>
                    <a:pt x="7931" y="4223"/>
                  </a:cubicBezTo>
                  <a:cubicBezTo>
                    <a:pt x="7826" y="4244"/>
                    <a:pt x="7722" y="4306"/>
                    <a:pt x="7617" y="4348"/>
                  </a:cubicBezTo>
                  <a:cubicBezTo>
                    <a:pt x="7575" y="4265"/>
                    <a:pt x="7533" y="4160"/>
                    <a:pt x="7491" y="4097"/>
                  </a:cubicBezTo>
                  <a:lnTo>
                    <a:pt x="7805" y="3930"/>
                  </a:lnTo>
                  <a:close/>
                  <a:moveTo>
                    <a:pt x="18037" y="3930"/>
                  </a:moveTo>
                  <a:cubicBezTo>
                    <a:pt x="18058" y="4034"/>
                    <a:pt x="18100" y="4118"/>
                    <a:pt x="18183" y="4244"/>
                  </a:cubicBezTo>
                  <a:cubicBezTo>
                    <a:pt x="18079" y="4265"/>
                    <a:pt x="17995" y="4327"/>
                    <a:pt x="17890" y="4348"/>
                  </a:cubicBezTo>
                  <a:cubicBezTo>
                    <a:pt x="17849" y="4265"/>
                    <a:pt x="17828" y="4160"/>
                    <a:pt x="17765" y="4097"/>
                  </a:cubicBezTo>
                  <a:cubicBezTo>
                    <a:pt x="17849" y="4034"/>
                    <a:pt x="17932" y="3992"/>
                    <a:pt x="18037" y="3930"/>
                  </a:cubicBezTo>
                  <a:close/>
                  <a:moveTo>
                    <a:pt x="10546" y="4034"/>
                  </a:moveTo>
                  <a:cubicBezTo>
                    <a:pt x="10567" y="4118"/>
                    <a:pt x="10609" y="4202"/>
                    <a:pt x="10651" y="4306"/>
                  </a:cubicBezTo>
                  <a:cubicBezTo>
                    <a:pt x="10567" y="4327"/>
                    <a:pt x="10463" y="4348"/>
                    <a:pt x="10400" y="4411"/>
                  </a:cubicBezTo>
                  <a:cubicBezTo>
                    <a:pt x="10337" y="4327"/>
                    <a:pt x="10295" y="4244"/>
                    <a:pt x="10253" y="4160"/>
                  </a:cubicBezTo>
                  <a:cubicBezTo>
                    <a:pt x="10337" y="4118"/>
                    <a:pt x="10442" y="4076"/>
                    <a:pt x="10546" y="4034"/>
                  </a:cubicBezTo>
                  <a:close/>
                  <a:moveTo>
                    <a:pt x="20799" y="4034"/>
                  </a:moveTo>
                  <a:cubicBezTo>
                    <a:pt x="20820" y="4118"/>
                    <a:pt x="20882" y="4202"/>
                    <a:pt x="20903" y="4306"/>
                  </a:cubicBezTo>
                  <a:cubicBezTo>
                    <a:pt x="20799" y="4348"/>
                    <a:pt x="20715" y="4369"/>
                    <a:pt x="20652" y="4432"/>
                  </a:cubicBezTo>
                  <a:cubicBezTo>
                    <a:pt x="20590" y="4348"/>
                    <a:pt x="20548" y="4244"/>
                    <a:pt x="20485" y="4160"/>
                  </a:cubicBezTo>
                  <a:cubicBezTo>
                    <a:pt x="20590" y="4118"/>
                    <a:pt x="20673" y="4055"/>
                    <a:pt x="20799" y="4034"/>
                  </a:cubicBezTo>
                  <a:close/>
                  <a:moveTo>
                    <a:pt x="13329" y="4097"/>
                  </a:moveTo>
                  <a:cubicBezTo>
                    <a:pt x="13371" y="4202"/>
                    <a:pt x="13392" y="4265"/>
                    <a:pt x="13455" y="4369"/>
                  </a:cubicBezTo>
                  <a:cubicBezTo>
                    <a:pt x="13371" y="4411"/>
                    <a:pt x="13266" y="4453"/>
                    <a:pt x="13162" y="4516"/>
                  </a:cubicBezTo>
                  <a:cubicBezTo>
                    <a:pt x="13120" y="4432"/>
                    <a:pt x="13078" y="4327"/>
                    <a:pt x="13036" y="4244"/>
                  </a:cubicBezTo>
                  <a:cubicBezTo>
                    <a:pt x="13120" y="4202"/>
                    <a:pt x="13224" y="4139"/>
                    <a:pt x="13329" y="4097"/>
                  </a:cubicBezTo>
                  <a:close/>
                  <a:moveTo>
                    <a:pt x="16049" y="4139"/>
                  </a:moveTo>
                  <a:cubicBezTo>
                    <a:pt x="16070" y="4244"/>
                    <a:pt x="16112" y="4327"/>
                    <a:pt x="16154" y="4432"/>
                  </a:cubicBezTo>
                  <a:cubicBezTo>
                    <a:pt x="16070" y="4453"/>
                    <a:pt x="15986" y="4516"/>
                    <a:pt x="15903" y="4537"/>
                  </a:cubicBezTo>
                  <a:cubicBezTo>
                    <a:pt x="15882" y="4453"/>
                    <a:pt x="15840" y="4369"/>
                    <a:pt x="15777" y="4306"/>
                  </a:cubicBezTo>
                  <a:cubicBezTo>
                    <a:pt x="15882" y="4265"/>
                    <a:pt x="15965" y="4223"/>
                    <a:pt x="16049" y="4139"/>
                  </a:cubicBezTo>
                  <a:close/>
                  <a:moveTo>
                    <a:pt x="5838" y="4160"/>
                  </a:moveTo>
                  <a:cubicBezTo>
                    <a:pt x="5859" y="4265"/>
                    <a:pt x="5922" y="4348"/>
                    <a:pt x="5943" y="4453"/>
                  </a:cubicBezTo>
                  <a:cubicBezTo>
                    <a:pt x="5838" y="4474"/>
                    <a:pt x="5755" y="4516"/>
                    <a:pt x="5692" y="4557"/>
                  </a:cubicBezTo>
                  <a:cubicBezTo>
                    <a:pt x="5650" y="4474"/>
                    <a:pt x="5608" y="4411"/>
                    <a:pt x="5587" y="4327"/>
                  </a:cubicBezTo>
                  <a:cubicBezTo>
                    <a:pt x="5650" y="4265"/>
                    <a:pt x="5755" y="4223"/>
                    <a:pt x="5838" y="4160"/>
                  </a:cubicBezTo>
                  <a:close/>
                  <a:moveTo>
                    <a:pt x="8579" y="4244"/>
                  </a:moveTo>
                  <a:cubicBezTo>
                    <a:pt x="8642" y="4348"/>
                    <a:pt x="8663" y="4432"/>
                    <a:pt x="8726" y="4537"/>
                  </a:cubicBezTo>
                  <a:cubicBezTo>
                    <a:pt x="8621" y="4578"/>
                    <a:pt x="8538" y="4620"/>
                    <a:pt x="8454" y="4662"/>
                  </a:cubicBezTo>
                  <a:cubicBezTo>
                    <a:pt x="8412" y="4557"/>
                    <a:pt x="8349" y="4474"/>
                    <a:pt x="8307" y="4369"/>
                  </a:cubicBezTo>
                  <a:cubicBezTo>
                    <a:pt x="8412" y="4327"/>
                    <a:pt x="8475" y="4306"/>
                    <a:pt x="8579" y="4244"/>
                  </a:cubicBezTo>
                  <a:close/>
                  <a:moveTo>
                    <a:pt x="18832" y="4244"/>
                  </a:moveTo>
                  <a:cubicBezTo>
                    <a:pt x="18895" y="4348"/>
                    <a:pt x="18916" y="4432"/>
                    <a:pt x="18978" y="4537"/>
                  </a:cubicBezTo>
                  <a:cubicBezTo>
                    <a:pt x="18895" y="4578"/>
                    <a:pt x="18790" y="4620"/>
                    <a:pt x="18706" y="4662"/>
                  </a:cubicBezTo>
                  <a:cubicBezTo>
                    <a:pt x="18665" y="4557"/>
                    <a:pt x="18602" y="4474"/>
                    <a:pt x="18560" y="4369"/>
                  </a:cubicBezTo>
                  <a:cubicBezTo>
                    <a:pt x="18623" y="4327"/>
                    <a:pt x="18727" y="4306"/>
                    <a:pt x="18832" y="4244"/>
                  </a:cubicBezTo>
                  <a:close/>
                  <a:moveTo>
                    <a:pt x="21615" y="4306"/>
                  </a:moveTo>
                  <a:cubicBezTo>
                    <a:pt x="21636" y="4411"/>
                    <a:pt x="21698" y="4474"/>
                    <a:pt x="21719" y="4578"/>
                  </a:cubicBezTo>
                  <a:cubicBezTo>
                    <a:pt x="21636" y="4620"/>
                    <a:pt x="21552" y="4662"/>
                    <a:pt x="21489" y="4683"/>
                  </a:cubicBezTo>
                  <a:cubicBezTo>
                    <a:pt x="21426" y="4620"/>
                    <a:pt x="21385" y="4537"/>
                    <a:pt x="21343" y="4453"/>
                  </a:cubicBezTo>
                  <a:cubicBezTo>
                    <a:pt x="21426" y="4411"/>
                    <a:pt x="21510" y="4369"/>
                    <a:pt x="21615" y="4306"/>
                  </a:cubicBezTo>
                  <a:close/>
                  <a:moveTo>
                    <a:pt x="11362" y="4327"/>
                  </a:moveTo>
                  <a:cubicBezTo>
                    <a:pt x="11404" y="4411"/>
                    <a:pt x="11446" y="4474"/>
                    <a:pt x="11488" y="4578"/>
                  </a:cubicBezTo>
                  <a:cubicBezTo>
                    <a:pt x="11404" y="4641"/>
                    <a:pt x="11299" y="4662"/>
                    <a:pt x="11195" y="4725"/>
                  </a:cubicBezTo>
                  <a:cubicBezTo>
                    <a:pt x="11153" y="4641"/>
                    <a:pt x="11132" y="4537"/>
                    <a:pt x="11069" y="4474"/>
                  </a:cubicBezTo>
                  <a:cubicBezTo>
                    <a:pt x="11174" y="4432"/>
                    <a:pt x="11258" y="4369"/>
                    <a:pt x="11362" y="4327"/>
                  </a:cubicBezTo>
                  <a:close/>
                  <a:moveTo>
                    <a:pt x="14103" y="4432"/>
                  </a:moveTo>
                  <a:cubicBezTo>
                    <a:pt x="14124" y="4516"/>
                    <a:pt x="14187" y="4578"/>
                    <a:pt x="14208" y="4662"/>
                  </a:cubicBezTo>
                  <a:cubicBezTo>
                    <a:pt x="14124" y="4683"/>
                    <a:pt x="14061" y="4725"/>
                    <a:pt x="13978" y="4767"/>
                  </a:cubicBezTo>
                  <a:cubicBezTo>
                    <a:pt x="13915" y="4683"/>
                    <a:pt x="13894" y="4620"/>
                    <a:pt x="13852" y="4537"/>
                  </a:cubicBezTo>
                  <a:cubicBezTo>
                    <a:pt x="13915" y="4516"/>
                    <a:pt x="13999" y="4453"/>
                    <a:pt x="14103" y="4432"/>
                  </a:cubicBezTo>
                  <a:close/>
                  <a:moveTo>
                    <a:pt x="16907" y="4474"/>
                  </a:moveTo>
                  <a:cubicBezTo>
                    <a:pt x="16928" y="4557"/>
                    <a:pt x="16991" y="4662"/>
                    <a:pt x="17012" y="4725"/>
                  </a:cubicBezTo>
                  <a:cubicBezTo>
                    <a:pt x="16928" y="4767"/>
                    <a:pt x="16844" y="4788"/>
                    <a:pt x="16740" y="4850"/>
                  </a:cubicBezTo>
                  <a:cubicBezTo>
                    <a:pt x="16719" y="4767"/>
                    <a:pt x="16698" y="4683"/>
                    <a:pt x="16635" y="4620"/>
                  </a:cubicBezTo>
                  <a:cubicBezTo>
                    <a:pt x="16719" y="4578"/>
                    <a:pt x="16802" y="4537"/>
                    <a:pt x="16907" y="4474"/>
                  </a:cubicBezTo>
                  <a:close/>
                  <a:moveTo>
                    <a:pt x="6633" y="4516"/>
                  </a:moveTo>
                  <a:cubicBezTo>
                    <a:pt x="6675" y="4578"/>
                    <a:pt x="6696" y="4662"/>
                    <a:pt x="6759" y="4746"/>
                  </a:cubicBezTo>
                  <a:cubicBezTo>
                    <a:pt x="6696" y="4788"/>
                    <a:pt x="6592" y="4829"/>
                    <a:pt x="6529" y="4871"/>
                  </a:cubicBezTo>
                  <a:cubicBezTo>
                    <a:pt x="6466" y="4767"/>
                    <a:pt x="6445" y="4683"/>
                    <a:pt x="6382" y="4641"/>
                  </a:cubicBezTo>
                  <a:cubicBezTo>
                    <a:pt x="6466" y="4578"/>
                    <a:pt x="6550" y="4537"/>
                    <a:pt x="6633" y="4516"/>
                  </a:cubicBezTo>
                  <a:close/>
                  <a:moveTo>
                    <a:pt x="9416" y="4557"/>
                  </a:moveTo>
                  <a:cubicBezTo>
                    <a:pt x="9458" y="4641"/>
                    <a:pt x="9479" y="4725"/>
                    <a:pt x="9521" y="4829"/>
                  </a:cubicBezTo>
                  <a:cubicBezTo>
                    <a:pt x="9458" y="4850"/>
                    <a:pt x="9374" y="4892"/>
                    <a:pt x="9291" y="4934"/>
                  </a:cubicBezTo>
                  <a:cubicBezTo>
                    <a:pt x="9249" y="4850"/>
                    <a:pt x="9207" y="4767"/>
                    <a:pt x="9165" y="4683"/>
                  </a:cubicBezTo>
                  <a:cubicBezTo>
                    <a:pt x="9249" y="4641"/>
                    <a:pt x="9333" y="4599"/>
                    <a:pt x="9416" y="4557"/>
                  </a:cubicBezTo>
                  <a:close/>
                  <a:moveTo>
                    <a:pt x="19648" y="4557"/>
                  </a:moveTo>
                  <a:cubicBezTo>
                    <a:pt x="19669" y="4641"/>
                    <a:pt x="19711" y="4725"/>
                    <a:pt x="19753" y="4829"/>
                  </a:cubicBezTo>
                  <a:cubicBezTo>
                    <a:pt x="19669" y="4850"/>
                    <a:pt x="19606" y="4892"/>
                    <a:pt x="19522" y="4934"/>
                  </a:cubicBezTo>
                  <a:cubicBezTo>
                    <a:pt x="19460" y="4850"/>
                    <a:pt x="19439" y="4767"/>
                    <a:pt x="19397" y="4683"/>
                  </a:cubicBezTo>
                  <a:cubicBezTo>
                    <a:pt x="19460" y="4641"/>
                    <a:pt x="19543" y="4599"/>
                    <a:pt x="19648" y="4557"/>
                  </a:cubicBezTo>
                  <a:close/>
                  <a:moveTo>
                    <a:pt x="12136" y="4641"/>
                  </a:moveTo>
                  <a:cubicBezTo>
                    <a:pt x="12199" y="4725"/>
                    <a:pt x="12220" y="4829"/>
                    <a:pt x="12283" y="4892"/>
                  </a:cubicBezTo>
                  <a:cubicBezTo>
                    <a:pt x="12199" y="4934"/>
                    <a:pt x="12115" y="4976"/>
                    <a:pt x="12032" y="4997"/>
                  </a:cubicBezTo>
                  <a:cubicBezTo>
                    <a:pt x="12011" y="4934"/>
                    <a:pt x="11969" y="4829"/>
                    <a:pt x="11885" y="4746"/>
                  </a:cubicBezTo>
                  <a:cubicBezTo>
                    <a:pt x="11969" y="4725"/>
                    <a:pt x="12074" y="4662"/>
                    <a:pt x="12136" y="4641"/>
                  </a:cubicBezTo>
                  <a:close/>
                  <a:moveTo>
                    <a:pt x="14919" y="4746"/>
                  </a:moveTo>
                  <a:cubicBezTo>
                    <a:pt x="14961" y="4829"/>
                    <a:pt x="15003" y="4892"/>
                    <a:pt x="15024" y="4976"/>
                  </a:cubicBezTo>
                  <a:cubicBezTo>
                    <a:pt x="14940" y="4997"/>
                    <a:pt x="14856" y="5039"/>
                    <a:pt x="14794" y="5081"/>
                  </a:cubicBezTo>
                  <a:cubicBezTo>
                    <a:pt x="14752" y="4976"/>
                    <a:pt x="14731" y="4934"/>
                    <a:pt x="14647" y="4871"/>
                  </a:cubicBezTo>
                  <a:cubicBezTo>
                    <a:pt x="14731" y="4829"/>
                    <a:pt x="14836" y="4788"/>
                    <a:pt x="14919" y="4746"/>
                  </a:cubicBezTo>
                  <a:close/>
                  <a:moveTo>
                    <a:pt x="7429" y="4767"/>
                  </a:moveTo>
                  <a:cubicBezTo>
                    <a:pt x="7470" y="4850"/>
                    <a:pt x="7512" y="4934"/>
                    <a:pt x="7533" y="4997"/>
                  </a:cubicBezTo>
                  <a:cubicBezTo>
                    <a:pt x="7491" y="5039"/>
                    <a:pt x="7408" y="5081"/>
                    <a:pt x="7324" y="5101"/>
                  </a:cubicBezTo>
                  <a:cubicBezTo>
                    <a:pt x="7303" y="5039"/>
                    <a:pt x="7261" y="4976"/>
                    <a:pt x="7198" y="4892"/>
                  </a:cubicBezTo>
                  <a:cubicBezTo>
                    <a:pt x="7282" y="4850"/>
                    <a:pt x="7345" y="4829"/>
                    <a:pt x="7429" y="4767"/>
                  </a:cubicBezTo>
                  <a:close/>
                  <a:moveTo>
                    <a:pt x="17681" y="4788"/>
                  </a:moveTo>
                  <a:cubicBezTo>
                    <a:pt x="17744" y="4892"/>
                    <a:pt x="17765" y="4976"/>
                    <a:pt x="17828" y="5060"/>
                  </a:cubicBezTo>
                  <a:lnTo>
                    <a:pt x="17577" y="5143"/>
                  </a:lnTo>
                  <a:cubicBezTo>
                    <a:pt x="17535" y="5060"/>
                    <a:pt x="17493" y="4976"/>
                    <a:pt x="17451" y="4892"/>
                  </a:cubicBezTo>
                  <a:cubicBezTo>
                    <a:pt x="17535" y="4871"/>
                    <a:pt x="17597" y="4829"/>
                    <a:pt x="17681" y="4788"/>
                  </a:cubicBezTo>
                  <a:close/>
                  <a:moveTo>
                    <a:pt x="10232" y="4892"/>
                  </a:moveTo>
                  <a:cubicBezTo>
                    <a:pt x="10253" y="4955"/>
                    <a:pt x="10316" y="5039"/>
                    <a:pt x="10337" y="5101"/>
                  </a:cubicBezTo>
                  <a:cubicBezTo>
                    <a:pt x="10232" y="5164"/>
                    <a:pt x="10191" y="5185"/>
                    <a:pt x="10107" y="5248"/>
                  </a:cubicBezTo>
                  <a:cubicBezTo>
                    <a:pt x="10086" y="5164"/>
                    <a:pt x="10023" y="5081"/>
                    <a:pt x="10002" y="4997"/>
                  </a:cubicBezTo>
                  <a:cubicBezTo>
                    <a:pt x="10086" y="4976"/>
                    <a:pt x="10149" y="4934"/>
                    <a:pt x="10232" y="4892"/>
                  </a:cubicBezTo>
                  <a:close/>
                  <a:moveTo>
                    <a:pt x="20485" y="4871"/>
                  </a:moveTo>
                  <a:cubicBezTo>
                    <a:pt x="20506" y="4955"/>
                    <a:pt x="20569" y="5039"/>
                    <a:pt x="20590" y="5101"/>
                  </a:cubicBezTo>
                  <a:cubicBezTo>
                    <a:pt x="20506" y="5143"/>
                    <a:pt x="20401" y="5185"/>
                    <a:pt x="20359" y="5248"/>
                  </a:cubicBezTo>
                  <a:cubicBezTo>
                    <a:pt x="20338" y="5164"/>
                    <a:pt x="20276" y="5081"/>
                    <a:pt x="20255" y="4997"/>
                  </a:cubicBezTo>
                  <a:cubicBezTo>
                    <a:pt x="20338" y="4955"/>
                    <a:pt x="20401" y="4934"/>
                    <a:pt x="20485" y="4871"/>
                  </a:cubicBezTo>
                  <a:close/>
                  <a:moveTo>
                    <a:pt x="13015" y="4955"/>
                  </a:moveTo>
                  <a:lnTo>
                    <a:pt x="13078" y="5185"/>
                  </a:lnTo>
                  <a:cubicBezTo>
                    <a:pt x="13015" y="5206"/>
                    <a:pt x="12952" y="5248"/>
                    <a:pt x="12869" y="5269"/>
                  </a:cubicBezTo>
                  <a:cubicBezTo>
                    <a:pt x="12827" y="5185"/>
                    <a:pt x="12806" y="5143"/>
                    <a:pt x="12743" y="5060"/>
                  </a:cubicBezTo>
                  <a:cubicBezTo>
                    <a:pt x="12848" y="4997"/>
                    <a:pt x="12911" y="4976"/>
                    <a:pt x="13015" y="4955"/>
                  </a:cubicBezTo>
                  <a:close/>
                  <a:moveTo>
                    <a:pt x="15756" y="5060"/>
                  </a:moveTo>
                  <a:cubicBezTo>
                    <a:pt x="15777" y="5143"/>
                    <a:pt x="15798" y="5185"/>
                    <a:pt x="15861" y="5269"/>
                  </a:cubicBezTo>
                  <a:cubicBezTo>
                    <a:pt x="15777" y="5290"/>
                    <a:pt x="15735" y="5353"/>
                    <a:pt x="15652" y="5373"/>
                  </a:cubicBezTo>
                  <a:cubicBezTo>
                    <a:pt x="15631" y="5311"/>
                    <a:pt x="15568" y="5248"/>
                    <a:pt x="15547" y="5164"/>
                  </a:cubicBezTo>
                  <a:cubicBezTo>
                    <a:pt x="15631" y="5143"/>
                    <a:pt x="15672" y="5081"/>
                    <a:pt x="15756" y="5060"/>
                  </a:cubicBezTo>
                  <a:close/>
                  <a:moveTo>
                    <a:pt x="8307" y="5101"/>
                  </a:moveTo>
                  <a:cubicBezTo>
                    <a:pt x="8328" y="5164"/>
                    <a:pt x="8349" y="5248"/>
                    <a:pt x="8370" y="5353"/>
                  </a:cubicBezTo>
                  <a:cubicBezTo>
                    <a:pt x="8328" y="5373"/>
                    <a:pt x="8245" y="5415"/>
                    <a:pt x="8161" y="5457"/>
                  </a:cubicBezTo>
                  <a:cubicBezTo>
                    <a:pt x="8140" y="5373"/>
                    <a:pt x="8098" y="5311"/>
                    <a:pt x="8056" y="5248"/>
                  </a:cubicBezTo>
                  <a:cubicBezTo>
                    <a:pt x="8140" y="5185"/>
                    <a:pt x="8224" y="5164"/>
                    <a:pt x="8307" y="5101"/>
                  </a:cubicBezTo>
                  <a:close/>
                  <a:moveTo>
                    <a:pt x="18518" y="5101"/>
                  </a:moveTo>
                  <a:cubicBezTo>
                    <a:pt x="18560" y="5185"/>
                    <a:pt x="18581" y="5248"/>
                    <a:pt x="18581" y="5353"/>
                  </a:cubicBezTo>
                  <a:cubicBezTo>
                    <a:pt x="18518" y="5373"/>
                    <a:pt x="18455" y="5415"/>
                    <a:pt x="18372" y="5457"/>
                  </a:cubicBezTo>
                  <a:cubicBezTo>
                    <a:pt x="18351" y="5373"/>
                    <a:pt x="18288" y="5311"/>
                    <a:pt x="18267" y="5248"/>
                  </a:cubicBezTo>
                  <a:cubicBezTo>
                    <a:pt x="18372" y="5185"/>
                    <a:pt x="18455" y="5164"/>
                    <a:pt x="18518" y="5101"/>
                  </a:cubicBezTo>
                  <a:close/>
                  <a:moveTo>
                    <a:pt x="11027" y="5164"/>
                  </a:moveTo>
                  <a:cubicBezTo>
                    <a:pt x="11048" y="5248"/>
                    <a:pt x="11090" y="5311"/>
                    <a:pt x="11132" y="5394"/>
                  </a:cubicBezTo>
                  <a:cubicBezTo>
                    <a:pt x="11048" y="5415"/>
                    <a:pt x="10986" y="5457"/>
                    <a:pt x="10923" y="5478"/>
                  </a:cubicBezTo>
                  <a:cubicBezTo>
                    <a:pt x="10881" y="5394"/>
                    <a:pt x="10839" y="5353"/>
                    <a:pt x="10818" y="5269"/>
                  </a:cubicBezTo>
                  <a:cubicBezTo>
                    <a:pt x="10881" y="5248"/>
                    <a:pt x="10965" y="5206"/>
                    <a:pt x="11027" y="5164"/>
                  </a:cubicBezTo>
                  <a:close/>
                  <a:moveTo>
                    <a:pt x="13789" y="5269"/>
                  </a:moveTo>
                  <a:cubicBezTo>
                    <a:pt x="13810" y="5353"/>
                    <a:pt x="13873" y="5394"/>
                    <a:pt x="13894" y="5478"/>
                  </a:cubicBezTo>
                  <a:cubicBezTo>
                    <a:pt x="13810" y="5499"/>
                    <a:pt x="13768" y="5520"/>
                    <a:pt x="13706" y="5541"/>
                  </a:cubicBezTo>
                  <a:cubicBezTo>
                    <a:pt x="13664" y="5499"/>
                    <a:pt x="13643" y="5457"/>
                    <a:pt x="13601" y="5373"/>
                  </a:cubicBezTo>
                  <a:cubicBezTo>
                    <a:pt x="13664" y="5353"/>
                    <a:pt x="13706" y="5290"/>
                    <a:pt x="13789" y="5269"/>
                  </a:cubicBezTo>
                  <a:close/>
                  <a:moveTo>
                    <a:pt x="6341" y="5311"/>
                  </a:moveTo>
                  <a:cubicBezTo>
                    <a:pt x="6361" y="5394"/>
                    <a:pt x="6382" y="5478"/>
                    <a:pt x="6424" y="5520"/>
                  </a:cubicBezTo>
                  <a:cubicBezTo>
                    <a:pt x="6361" y="5562"/>
                    <a:pt x="6320" y="5583"/>
                    <a:pt x="6236" y="5604"/>
                  </a:cubicBezTo>
                  <a:cubicBezTo>
                    <a:pt x="6215" y="5562"/>
                    <a:pt x="6152" y="5499"/>
                    <a:pt x="6131" y="5415"/>
                  </a:cubicBezTo>
                  <a:cubicBezTo>
                    <a:pt x="6215" y="5394"/>
                    <a:pt x="6257" y="5373"/>
                    <a:pt x="6341" y="5311"/>
                  </a:cubicBezTo>
                  <a:close/>
                  <a:moveTo>
                    <a:pt x="16530" y="5311"/>
                  </a:moveTo>
                  <a:cubicBezTo>
                    <a:pt x="16593" y="5394"/>
                    <a:pt x="16614" y="5478"/>
                    <a:pt x="16635" y="5562"/>
                  </a:cubicBezTo>
                  <a:cubicBezTo>
                    <a:pt x="16593" y="5583"/>
                    <a:pt x="16530" y="5604"/>
                    <a:pt x="16468" y="5625"/>
                  </a:cubicBezTo>
                  <a:cubicBezTo>
                    <a:pt x="16426" y="5562"/>
                    <a:pt x="16405" y="5499"/>
                    <a:pt x="16363" y="5415"/>
                  </a:cubicBezTo>
                  <a:cubicBezTo>
                    <a:pt x="16426" y="5394"/>
                    <a:pt x="16509" y="5373"/>
                    <a:pt x="16530" y="5311"/>
                  </a:cubicBezTo>
                  <a:close/>
                  <a:moveTo>
                    <a:pt x="9102" y="5457"/>
                  </a:moveTo>
                  <a:lnTo>
                    <a:pt x="9186" y="5604"/>
                  </a:lnTo>
                  <a:cubicBezTo>
                    <a:pt x="9144" y="5666"/>
                    <a:pt x="9082" y="5687"/>
                    <a:pt x="8998" y="5708"/>
                  </a:cubicBezTo>
                  <a:cubicBezTo>
                    <a:pt x="8977" y="5666"/>
                    <a:pt x="8956" y="5604"/>
                    <a:pt x="8935" y="5520"/>
                  </a:cubicBezTo>
                  <a:cubicBezTo>
                    <a:pt x="8977" y="5499"/>
                    <a:pt x="9061" y="5478"/>
                    <a:pt x="9102" y="5457"/>
                  </a:cubicBezTo>
                  <a:close/>
                  <a:moveTo>
                    <a:pt x="19334" y="5457"/>
                  </a:moveTo>
                  <a:cubicBezTo>
                    <a:pt x="19355" y="5499"/>
                    <a:pt x="19418" y="5562"/>
                    <a:pt x="19439" y="5625"/>
                  </a:cubicBezTo>
                  <a:cubicBezTo>
                    <a:pt x="19355" y="5687"/>
                    <a:pt x="19313" y="5708"/>
                    <a:pt x="19230" y="5729"/>
                  </a:cubicBezTo>
                  <a:cubicBezTo>
                    <a:pt x="19209" y="5666"/>
                    <a:pt x="19188" y="5583"/>
                    <a:pt x="19146" y="5520"/>
                  </a:cubicBezTo>
                  <a:cubicBezTo>
                    <a:pt x="19209" y="5499"/>
                    <a:pt x="19250" y="5478"/>
                    <a:pt x="19334" y="5457"/>
                  </a:cubicBezTo>
                  <a:close/>
                  <a:moveTo>
                    <a:pt x="11843" y="5499"/>
                  </a:moveTo>
                  <a:cubicBezTo>
                    <a:pt x="11885" y="5562"/>
                    <a:pt x="11906" y="5604"/>
                    <a:pt x="11927" y="5687"/>
                  </a:cubicBezTo>
                  <a:cubicBezTo>
                    <a:pt x="11885" y="5708"/>
                    <a:pt x="11802" y="5729"/>
                    <a:pt x="11739" y="5792"/>
                  </a:cubicBezTo>
                  <a:cubicBezTo>
                    <a:pt x="11718" y="5708"/>
                    <a:pt x="11676" y="5666"/>
                    <a:pt x="11634" y="5604"/>
                  </a:cubicBezTo>
                  <a:cubicBezTo>
                    <a:pt x="11697" y="5583"/>
                    <a:pt x="11781" y="5562"/>
                    <a:pt x="11843" y="5499"/>
                  </a:cubicBezTo>
                  <a:close/>
                  <a:moveTo>
                    <a:pt x="14626" y="5541"/>
                  </a:moveTo>
                  <a:cubicBezTo>
                    <a:pt x="14647" y="5625"/>
                    <a:pt x="14689" y="5687"/>
                    <a:pt x="14710" y="5771"/>
                  </a:cubicBezTo>
                  <a:cubicBezTo>
                    <a:pt x="14647" y="5792"/>
                    <a:pt x="14584" y="5813"/>
                    <a:pt x="14522" y="5834"/>
                  </a:cubicBezTo>
                  <a:cubicBezTo>
                    <a:pt x="14501" y="5771"/>
                    <a:pt x="14480" y="5708"/>
                    <a:pt x="14438" y="5645"/>
                  </a:cubicBezTo>
                  <a:cubicBezTo>
                    <a:pt x="14501" y="5625"/>
                    <a:pt x="14584" y="5583"/>
                    <a:pt x="14626" y="5541"/>
                  </a:cubicBezTo>
                  <a:close/>
                  <a:moveTo>
                    <a:pt x="17346" y="5687"/>
                  </a:moveTo>
                  <a:lnTo>
                    <a:pt x="17430" y="5834"/>
                  </a:lnTo>
                  <a:lnTo>
                    <a:pt x="17263" y="5917"/>
                  </a:lnTo>
                  <a:cubicBezTo>
                    <a:pt x="17242" y="5876"/>
                    <a:pt x="17221" y="5813"/>
                    <a:pt x="17158" y="5771"/>
                  </a:cubicBezTo>
                  <a:cubicBezTo>
                    <a:pt x="17242" y="5729"/>
                    <a:pt x="17305" y="5708"/>
                    <a:pt x="17346" y="5687"/>
                  </a:cubicBezTo>
                  <a:close/>
                  <a:moveTo>
                    <a:pt x="7136" y="5666"/>
                  </a:moveTo>
                  <a:cubicBezTo>
                    <a:pt x="7178" y="5708"/>
                    <a:pt x="7198" y="5771"/>
                    <a:pt x="7219" y="5834"/>
                  </a:cubicBezTo>
                  <a:cubicBezTo>
                    <a:pt x="7178" y="5897"/>
                    <a:pt x="7094" y="5917"/>
                    <a:pt x="7052" y="5938"/>
                  </a:cubicBezTo>
                  <a:cubicBezTo>
                    <a:pt x="7010" y="5876"/>
                    <a:pt x="6989" y="5813"/>
                    <a:pt x="6968" y="5771"/>
                  </a:cubicBezTo>
                  <a:cubicBezTo>
                    <a:pt x="7010" y="5708"/>
                    <a:pt x="7094" y="5687"/>
                    <a:pt x="7136" y="5666"/>
                  </a:cubicBezTo>
                  <a:close/>
                  <a:moveTo>
                    <a:pt x="9919" y="5708"/>
                  </a:moveTo>
                  <a:cubicBezTo>
                    <a:pt x="9939" y="5792"/>
                    <a:pt x="9981" y="5834"/>
                    <a:pt x="10002" y="5917"/>
                  </a:cubicBezTo>
                  <a:lnTo>
                    <a:pt x="9835" y="6001"/>
                  </a:lnTo>
                  <a:cubicBezTo>
                    <a:pt x="9793" y="5917"/>
                    <a:pt x="9772" y="5876"/>
                    <a:pt x="9730" y="5813"/>
                  </a:cubicBezTo>
                  <a:cubicBezTo>
                    <a:pt x="9814" y="5750"/>
                    <a:pt x="9877" y="5729"/>
                    <a:pt x="9919" y="5708"/>
                  </a:cubicBezTo>
                  <a:close/>
                  <a:moveTo>
                    <a:pt x="12659" y="5813"/>
                  </a:moveTo>
                  <a:lnTo>
                    <a:pt x="12743" y="5980"/>
                  </a:lnTo>
                  <a:lnTo>
                    <a:pt x="12597" y="6043"/>
                  </a:lnTo>
                  <a:lnTo>
                    <a:pt x="12513" y="5897"/>
                  </a:lnTo>
                  <a:lnTo>
                    <a:pt x="12659" y="5813"/>
                  </a:lnTo>
                  <a:close/>
                  <a:moveTo>
                    <a:pt x="15442" y="5876"/>
                  </a:moveTo>
                  <a:cubicBezTo>
                    <a:pt x="15463" y="5938"/>
                    <a:pt x="15484" y="5980"/>
                    <a:pt x="15484" y="6022"/>
                  </a:cubicBezTo>
                  <a:lnTo>
                    <a:pt x="15338" y="6106"/>
                  </a:lnTo>
                  <a:cubicBezTo>
                    <a:pt x="15317" y="6085"/>
                    <a:pt x="15275" y="6022"/>
                    <a:pt x="15254" y="5980"/>
                  </a:cubicBezTo>
                  <a:cubicBezTo>
                    <a:pt x="15317" y="5938"/>
                    <a:pt x="15359" y="5917"/>
                    <a:pt x="15442" y="5876"/>
                  </a:cubicBezTo>
                  <a:close/>
                  <a:moveTo>
                    <a:pt x="18204" y="5980"/>
                  </a:moveTo>
                  <a:cubicBezTo>
                    <a:pt x="18246" y="6022"/>
                    <a:pt x="18267" y="6085"/>
                    <a:pt x="18288" y="6148"/>
                  </a:cubicBezTo>
                  <a:cubicBezTo>
                    <a:pt x="18246" y="6148"/>
                    <a:pt x="18183" y="6189"/>
                    <a:pt x="18141" y="6210"/>
                  </a:cubicBezTo>
                  <a:lnTo>
                    <a:pt x="18058" y="6043"/>
                  </a:lnTo>
                  <a:lnTo>
                    <a:pt x="18204" y="5980"/>
                  </a:lnTo>
                  <a:close/>
                  <a:moveTo>
                    <a:pt x="10714" y="6043"/>
                  </a:moveTo>
                  <a:cubicBezTo>
                    <a:pt x="10735" y="6106"/>
                    <a:pt x="10735" y="6127"/>
                    <a:pt x="10755" y="6169"/>
                  </a:cubicBezTo>
                  <a:cubicBezTo>
                    <a:pt x="10717" y="6227"/>
                    <a:pt x="10682" y="6258"/>
                    <a:pt x="10652" y="6258"/>
                  </a:cubicBezTo>
                  <a:cubicBezTo>
                    <a:pt x="10618" y="6258"/>
                    <a:pt x="10590" y="6216"/>
                    <a:pt x="10567" y="6127"/>
                  </a:cubicBezTo>
                  <a:cubicBezTo>
                    <a:pt x="10630" y="6106"/>
                    <a:pt x="10651" y="6085"/>
                    <a:pt x="10714" y="6043"/>
                  </a:cubicBezTo>
                  <a:close/>
                  <a:moveTo>
                    <a:pt x="13496" y="6106"/>
                  </a:moveTo>
                  <a:cubicBezTo>
                    <a:pt x="13538" y="6189"/>
                    <a:pt x="13538" y="6210"/>
                    <a:pt x="13580" y="6252"/>
                  </a:cubicBezTo>
                  <a:cubicBezTo>
                    <a:pt x="13538" y="6294"/>
                    <a:pt x="13496" y="6294"/>
                    <a:pt x="13455" y="6315"/>
                  </a:cubicBezTo>
                  <a:cubicBezTo>
                    <a:pt x="13413" y="6252"/>
                    <a:pt x="13392" y="6231"/>
                    <a:pt x="13371" y="6189"/>
                  </a:cubicBezTo>
                  <a:cubicBezTo>
                    <a:pt x="13392" y="6148"/>
                    <a:pt x="13455" y="6127"/>
                    <a:pt x="13496" y="6106"/>
                  </a:cubicBezTo>
                  <a:close/>
                  <a:moveTo>
                    <a:pt x="11417" y="0"/>
                  </a:moveTo>
                  <a:cubicBezTo>
                    <a:pt x="11286" y="0"/>
                    <a:pt x="11163" y="62"/>
                    <a:pt x="11090" y="163"/>
                  </a:cubicBezTo>
                  <a:cubicBezTo>
                    <a:pt x="10965" y="331"/>
                    <a:pt x="10986" y="540"/>
                    <a:pt x="11195" y="770"/>
                  </a:cubicBezTo>
                  <a:cubicBezTo>
                    <a:pt x="10965" y="791"/>
                    <a:pt x="10776" y="875"/>
                    <a:pt x="10735" y="1126"/>
                  </a:cubicBezTo>
                  <a:cubicBezTo>
                    <a:pt x="10714" y="1314"/>
                    <a:pt x="10755" y="1440"/>
                    <a:pt x="10923" y="1544"/>
                  </a:cubicBezTo>
                  <a:cubicBezTo>
                    <a:pt x="11012" y="1601"/>
                    <a:pt x="11095" y="1627"/>
                    <a:pt x="11172" y="1627"/>
                  </a:cubicBezTo>
                  <a:cubicBezTo>
                    <a:pt x="11293" y="1627"/>
                    <a:pt x="11398" y="1563"/>
                    <a:pt x="11488" y="1461"/>
                  </a:cubicBezTo>
                  <a:lnTo>
                    <a:pt x="11697" y="1879"/>
                  </a:lnTo>
                  <a:cubicBezTo>
                    <a:pt x="11571" y="1963"/>
                    <a:pt x="11404" y="2026"/>
                    <a:pt x="11279" y="2109"/>
                  </a:cubicBezTo>
                  <a:lnTo>
                    <a:pt x="11279" y="2068"/>
                  </a:lnTo>
                  <a:cubicBezTo>
                    <a:pt x="11279" y="1837"/>
                    <a:pt x="11174" y="1691"/>
                    <a:pt x="10965" y="1628"/>
                  </a:cubicBezTo>
                  <a:cubicBezTo>
                    <a:pt x="10928" y="1620"/>
                    <a:pt x="10892" y="1616"/>
                    <a:pt x="10856" y="1616"/>
                  </a:cubicBezTo>
                  <a:cubicBezTo>
                    <a:pt x="10712" y="1616"/>
                    <a:pt x="10580" y="1686"/>
                    <a:pt x="10463" y="1837"/>
                  </a:cubicBezTo>
                  <a:cubicBezTo>
                    <a:pt x="10442" y="1858"/>
                    <a:pt x="10421" y="1858"/>
                    <a:pt x="10400" y="1900"/>
                  </a:cubicBezTo>
                  <a:cubicBezTo>
                    <a:pt x="10400" y="1921"/>
                    <a:pt x="10421" y="1963"/>
                    <a:pt x="10421" y="2005"/>
                  </a:cubicBezTo>
                  <a:cubicBezTo>
                    <a:pt x="10400" y="2172"/>
                    <a:pt x="10504" y="2277"/>
                    <a:pt x="10609" y="2381"/>
                  </a:cubicBezTo>
                  <a:cubicBezTo>
                    <a:pt x="10442" y="2444"/>
                    <a:pt x="10316" y="2465"/>
                    <a:pt x="10191" y="2528"/>
                  </a:cubicBezTo>
                  <a:cubicBezTo>
                    <a:pt x="10107" y="2423"/>
                    <a:pt x="10044" y="2277"/>
                    <a:pt x="9981" y="2151"/>
                  </a:cubicBezTo>
                  <a:cubicBezTo>
                    <a:pt x="10128" y="2151"/>
                    <a:pt x="10316" y="2109"/>
                    <a:pt x="10358" y="1900"/>
                  </a:cubicBezTo>
                  <a:cubicBezTo>
                    <a:pt x="10504" y="1649"/>
                    <a:pt x="10358" y="1503"/>
                    <a:pt x="10211" y="1335"/>
                  </a:cubicBezTo>
                  <a:lnTo>
                    <a:pt x="10211" y="1335"/>
                  </a:lnTo>
                  <a:cubicBezTo>
                    <a:pt x="10248" y="1341"/>
                    <a:pt x="10283" y="1344"/>
                    <a:pt x="10317" y="1344"/>
                  </a:cubicBezTo>
                  <a:cubicBezTo>
                    <a:pt x="10515" y="1344"/>
                    <a:pt x="10660" y="1242"/>
                    <a:pt x="10714" y="1063"/>
                  </a:cubicBezTo>
                  <a:cubicBezTo>
                    <a:pt x="10755" y="854"/>
                    <a:pt x="10672" y="666"/>
                    <a:pt x="10504" y="561"/>
                  </a:cubicBezTo>
                  <a:cubicBezTo>
                    <a:pt x="10435" y="523"/>
                    <a:pt x="10361" y="504"/>
                    <a:pt x="10289" y="504"/>
                  </a:cubicBezTo>
                  <a:cubicBezTo>
                    <a:pt x="10164" y="504"/>
                    <a:pt x="10048" y="560"/>
                    <a:pt x="9981" y="666"/>
                  </a:cubicBezTo>
                  <a:cubicBezTo>
                    <a:pt x="9919" y="770"/>
                    <a:pt x="9898" y="896"/>
                    <a:pt x="9898" y="1000"/>
                  </a:cubicBezTo>
                  <a:cubicBezTo>
                    <a:pt x="9898" y="1105"/>
                    <a:pt x="10002" y="1210"/>
                    <a:pt x="10023" y="1293"/>
                  </a:cubicBezTo>
                  <a:cubicBezTo>
                    <a:pt x="9898" y="1335"/>
                    <a:pt x="9730" y="1419"/>
                    <a:pt x="9605" y="1482"/>
                  </a:cubicBezTo>
                  <a:cubicBezTo>
                    <a:pt x="9521" y="1210"/>
                    <a:pt x="9458" y="1084"/>
                    <a:pt x="9249" y="1063"/>
                  </a:cubicBezTo>
                  <a:cubicBezTo>
                    <a:pt x="9210" y="1054"/>
                    <a:pt x="9173" y="1050"/>
                    <a:pt x="9139" y="1050"/>
                  </a:cubicBezTo>
                  <a:cubicBezTo>
                    <a:pt x="9009" y="1050"/>
                    <a:pt x="8913" y="1110"/>
                    <a:pt x="8830" y="1210"/>
                  </a:cubicBezTo>
                  <a:cubicBezTo>
                    <a:pt x="8663" y="1440"/>
                    <a:pt x="8726" y="1649"/>
                    <a:pt x="8872" y="1816"/>
                  </a:cubicBezTo>
                  <a:cubicBezTo>
                    <a:pt x="8747" y="1900"/>
                    <a:pt x="8621" y="1942"/>
                    <a:pt x="8475" y="2005"/>
                  </a:cubicBezTo>
                  <a:cubicBezTo>
                    <a:pt x="8475" y="1796"/>
                    <a:pt x="8349" y="1691"/>
                    <a:pt x="8203" y="1586"/>
                  </a:cubicBezTo>
                  <a:cubicBezTo>
                    <a:pt x="8155" y="1578"/>
                    <a:pt x="8109" y="1574"/>
                    <a:pt x="8065" y="1574"/>
                  </a:cubicBezTo>
                  <a:cubicBezTo>
                    <a:pt x="7876" y="1574"/>
                    <a:pt x="7723" y="1651"/>
                    <a:pt x="7638" y="1837"/>
                  </a:cubicBezTo>
                  <a:cubicBezTo>
                    <a:pt x="7638" y="1858"/>
                    <a:pt x="7617" y="1858"/>
                    <a:pt x="7596" y="1858"/>
                  </a:cubicBezTo>
                  <a:cubicBezTo>
                    <a:pt x="7617" y="1942"/>
                    <a:pt x="7617" y="2047"/>
                    <a:pt x="7638" y="2130"/>
                  </a:cubicBezTo>
                  <a:cubicBezTo>
                    <a:pt x="7680" y="2214"/>
                    <a:pt x="7722" y="2277"/>
                    <a:pt x="7742" y="2340"/>
                  </a:cubicBezTo>
                  <a:cubicBezTo>
                    <a:pt x="7617" y="2381"/>
                    <a:pt x="7470" y="2465"/>
                    <a:pt x="7366" y="2528"/>
                  </a:cubicBezTo>
                  <a:cubicBezTo>
                    <a:pt x="7303" y="2423"/>
                    <a:pt x="7261" y="2256"/>
                    <a:pt x="7198" y="2130"/>
                  </a:cubicBezTo>
                  <a:cubicBezTo>
                    <a:pt x="7366" y="2109"/>
                    <a:pt x="7512" y="2047"/>
                    <a:pt x="7596" y="1858"/>
                  </a:cubicBezTo>
                  <a:cubicBezTo>
                    <a:pt x="7680" y="1649"/>
                    <a:pt x="7617" y="1440"/>
                    <a:pt x="7429" y="1335"/>
                  </a:cubicBezTo>
                  <a:cubicBezTo>
                    <a:pt x="7364" y="1289"/>
                    <a:pt x="7283" y="1263"/>
                    <a:pt x="7200" y="1263"/>
                  </a:cubicBezTo>
                  <a:cubicBezTo>
                    <a:pt x="7095" y="1263"/>
                    <a:pt x="6987" y="1304"/>
                    <a:pt x="6906" y="1398"/>
                  </a:cubicBezTo>
                  <a:cubicBezTo>
                    <a:pt x="6843" y="1482"/>
                    <a:pt x="6780" y="1586"/>
                    <a:pt x="6780" y="1649"/>
                  </a:cubicBezTo>
                  <a:cubicBezTo>
                    <a:pt x="6780" y="1796"/>
                    <a:pt x="6864" y="1921"/>
                    <a:pt x="6885" y="2047"/>
                  </a:cubicBezTo>
                  <a:cubicBezTo>
                    <a:pt x="6780" y="2068"/>
                    <a:pt x="6654" y="2130"/>
                    <a:pt x="6550" y="2172"/>
                  </a:cubicBezTo>
                  <a:cubicBezTo>
                    <a:pt x="6466" y="2026"/>
                    <a:pt x="6361" y="1900"/>
                    <a:pt x="6278" y="1796"/>
                  </a:cubicBezTo>
                  <a:lnTo>
                    <a:pt x="6278" y="1796"/>
                  </a:lnTo>
                  <a:cubicBezTo>
                    <a:pt x="6301" y="1798"/>
                    <a:pt x="6324" y="1799"/>
                    <a:pt x="6347" y="1799"/>
                  </a:cubicBezTo>
                  <a:cubicBezTo>
                    <a:pt x="6511" y="1799"/>
                    <a:pt x="6665" y="1733"/>
                    <a:pt x="6738" y="1586"/>
                  </a:cubicBezTo>
                  <a:cubicBezTo>
                    <a:pt x="6843" y="1335"/>
                    <a:pt x="6759" y="1126"/>
                    <a:pt x="6550" y="979"/>
                  </a:cubicBezTo>
                  <a:cubicBezTo>
                    <a:pt x="6864" y="979"/>
                    <a:pt x="7010" y="875"/>
                    <a:pt x="7073" y="666"/>
                  </a:cubicBezTo>
                  <a:cubicBezTo>
                    <a:pt x="7115" y="456"/>
                    <a:pt x="7010" y="268"/>
                    <a:pt x="6843" y="184"/>
                  </a:cubicBezTo>
                  <a:cubicBezTo>
                    <a:pt x="6788" y="160"/>
                    <a:pt x="6731" y="148"/>
                    <a:pt x="6676" y="148"/>
                  </a:cubicBezTo>
                  <a:cubicBezTo>
                    <a:pt x="6541" y="148"/>
                    <a:pt x="6415" y="218"/>
                    <a:pt x="6341" y="352"/>
                  </a:cubicBezTo>
                  <a:cubicBezTo>
                    <a:pt x="6278" y="456"/>
                    <a:pt x="6257" y="582"/>
                    <a:pt x="6278" y="687"/>
                  </a:cubicBezTo>
                  <a:cubicBezTo>
                    <a:pt x="6320" y="791"/>
                    <a:pt x="6424" y="896"/>
                    <a:pt x="6466" y="979"/>
                  </a:cubicBezTo>
                  <a:cubicBezTo>
                    <a:pt x="6420" y="966"/>
                    <a:pt x="6377" y="959"/>
                    <a:pt x="6336" y="959"/>
                  </a:cubicBezTo>
                  <a:cubicBezTo>
                    <a:pt x="6192" y="959"/>
                    <a:pt x="6078" y="1042"/>
                    <a:pt x="5964" y="1189"/>
                  </a:cubicBezTo>
                  <a:cubicBezTo>
                    <a:pt x="5964" y="896"/>
                    <a:pt x="5922" y="812"/>
                    <a:pt x="5713" y="666"/>
                  </a:cubicBezTo>
                  <a:cubicBezTo>
                    <a:pt x="5650" y="645"/>
                    <a:pt x="5629" y="645"/>
                    <a:pt x="5587" y="645"/>
                  </a:cubicBezTo>
                  <a:cubicBezTo>
                    <a:pt x="5399" y="645"/>
                    <a:pt x="5273" y="707"/>
                    <a:pt x="5190" y="875"/>
                  </a:cubicBezTo>
                  <a:cubicBezTo>
                    <a:pt x="5106" y="1021"/>
                    <a:pt x="5127" y="1189"/>
                    <a:pt x="5232" y="1314"/>
                  </a:cubicBezTo>
                  <a:cubicBezTo>
                    <a:pt x="5308" y="1406"/>
                    <a:pt x="5430" y="1464"/>
                    <a:pt x="5555" y="1464"/>
                  </a:cubicBezTo>
                  <a:cubicBezTo>
                    <a:pt x="5601" y="1464"/>
                    <a:pt x="5647" y="1457"/>
                    <a:pt x="5692" y="1440"/>
                  </a:cubicBezTo>
                  <a:cubicBezTo>
                    <a:pt x="5797" y="1398"/>
                    <a:pt x="5859" y="1314"/>
                    <a:pt x="5943" y="1272"/>
                  </a:cubicBezTo>
                  <a:lnTo>
                    <a:pt x="5943" y="1272"/>
                  </a:lnTo>
                  <a:cubicBezTo>
                    <a:pt x="5901" y="1482"/>
                    <a:pt x="6006" y="1628"/>
                    <a:pt x="6173" y="1754"/>
                  </a:cubicBezTo>
                  <a:cubicBezTo>
                    <a:pt x="6154" y="1752"/>
                    <a:pt x="6135" y="1751"/>
                    <a:pt x="6117" y="1751"/>
                  </a:cubicBezTo>
                  <a:cubicBezTo>
                    <a:pt x="5919" y="1751"/>
                    <a:pt x="5788" y="1853"/>
                    <a:pt x="5692" y="2026"/>
                  </a:cubicBezTo>
                  <a:cubicBezTo>
                    <a:pt x="5692" y="2047"/>
                    <a:pt x="5650" y="2047"/>
                    <a:pt x="5629" y="2047"/>
                  </a:cubicBezTo>
                  <a:cubicBezTo>
                    <a:pt x="5692" y="2214"/>
                    <a:pt x="5734" y="2360"/>
                    <a:pt x="5755" y="2528"/>
                  </a:cubicBezTo>
                  <a:cubicBezTo>
                    <a:pt x="5650" y="2570"/>
                    <a:pt x="5525" y="2653"/>
                    <a:pt x="5420" y="2695"/>
                  </a:cubicBezTo>
                  <a:cubicBezTo>
                    <a:pt x="5336" y="2570"/>
                    <a:pt x="5294" y="2444"/>
                    <a:pt x="5211" y="2319"/>
                  </a:cubicBezTo>
                  <a:cubicBezTo>
                    <a:pt x="5378" y="2319"/>
                    <a:pt x="5545" y="2277"/>
                    <a:pt x="5629" y="2047"/>
                  </a:cubicBezTo>
                  <a:cubicBezTo>
                    <a:pt x="5713" y="1858"/>
                    <a:pt x="5692" y="1691"/>
                    <a:pt x="5525" y="1544"/>
                  </a:cubicBezTo>
                  <a:cubicBezTo>
                    <a:pt x="5442" y="1480"/>
                    <a:pt x="5364" y="1448"/>
                    <a:pt x="5281" y="1448"/>
                  </a:cubicBezTo>
                  <a:cubicBezTo>
                    <a:pt x="5174" y="1448"/>
                    <a:pt x="5059" y="1501"/>
                    <a:pt x="4918" y="1607"/>
                  </a:cubicBezTo>
                  <a:cubicBezTo>
                    <a:pt x="4855" y="1461"/>
                    <a:pt x="4792" y="1314"/>
                    <a:pt x="4709" y="1189"/>
                  </a:cubicBezTo>
                  <a:lnTo>
                    <a:pt x="4771" y="1189"/>
                  </a:lnTo>
                  <a:cubicBezTo>
                    <a:pt x="4981" y="1147"/>
                    <a:pt x="5106" y="1021"/>
                    <a:pt x="5127" y="833"/>
                  </a:cubicBezTo>
                  <a:cubicBezTo>
                    <a:pt x="5190" y="666"/>
                    <a:pt x="5085" y="477"/>
                    <a:pt x="4897" y="394"/>
                  </a:cubicBezTo>
                  <a:cubicBezTo>
                    <a:pt x="4841" y="369"/>
                    <a:pt x="4784" y="357"/>
                    <a:pt x="4730" y="357"/>
                  </a:cubicBezTo>
                  <a:cubicBezTo>
                    <a:pt x="4602" y="357"/>
                    <a:pt x="4483" y="423"/>
                    <a:pt x="4395" y="540"/>
                  </a:cubicBezTo>
                  <a:cubicBezTo>
                    <a:pt x="4395" y="561"/>
                    <a:pt x="4374" y="582"/>
                    <a:pt x="4353" y="603"/>
                  </a:cubicBezTo>
                  <a:cubicBezTo>
                    <a:pt x="4290" y="812"/>
                    <a:pt x="4353" y="1000"/>
                    <a:pt x="4457" y="1063"/>
                  </a:cubicBezTo>
                  <a:cubicBezTo>
                    <a:pt x="4165" y="1063"/>
                    <a:pt x="4039" y="1189"/>
                    <a:pt x="3934" y="1398"/>
                  </a:cubicBezTo>
                  <a:cubicBezTo>
                    <a:pt x="3934" y="1586"/>
                    <a:pt x="3976" y="1754"/>
                    <a:pt x="4185" y="1900"/>
                  </a:cubicBezTo>
                  <a:cubicBezTo>
                    <a:pt x="4138" y="1892"/>
                    <a:pt x="4095" y="1887"/>
                    <a:pt x="4055" y="1887"/>
                  </a:cubicBezTo>
                  <a:cubicBezTo>
                    <a:pt x="3897" y="1887"/>
                    <a:pt x="3787" y="1951"/>
                    <a:pt x="3704" y="2068"/>
                  </a:cubicBezTo>
                  <a:cubicBezTo>
                    <a:pt x="3641" y="1921"/>
                    <a:pt x="3558" y="1796"/>
                    <a:pt x="3516" y="1628"/>
                  </a:cubicBezTo>
                  <a:lnTo>
                    <a:pt x="3516" y="1628"/>
                  </a:lnTo>
                  <a:cubicBezTo>
                    <a:pt x="3527" y="1630"/>
                    <a:pt x="3538" y="1630"/>
                    <a:pt x="3549" y="1630"/>
                  </a:cubicBezTo>
                  <a:cubicBezTo>
                    <a:pt x="3687" y="1630"/>
                    <a:pt x="3837" y="1514"/>
                    <a:pt x="3934" y="1398"/>
                  </a:cubicBezTo>
                  <a:lnTo>
                    <a:pt x="3934" y="1293"/>
                  </a:lnTo>
                  <a:cubicBezTo>
                    <a:pt x="3976" y="1063"/>
                    <a:pt x="3830" y="854"/>
                    <a:pt x="3600" y="791"/>
                  </a:cubicBezTo>
                  <a:cubicBezTo>
                    <a:pt x="3586" y="790"/>
                    <a:pt x="3573" y="789"/>
                    <a:pt x="3560" y="789"/>
                  </a:cubicBezTo>
                  <a:cubicBezTo>
                    <a:pt x="3364" y="789"/>
                    <a:pt x="3177" y="933"/>
                    <a:pt x="3118" y="1168"/>
                  </a:cubicBezTo>
                  <a:cubicBezTo>
                    <a:pt x="3097" y="1314"/>
                    <a:pt x="3181" y="1440"/>
                    <a:pt x="3286" y="1544"/>
                  </a:cubicBezTo>
                  <a:cubicBezTo>
                    <a:pt x="3118" y="1628"/>
                    <a:pt x="2993" y="1691"/>
                    <a:pt x="2867" y="1733"/>
                  </a:cubicBezTo>
                  <a:cubicBezTo>
                    <a:pt x="2825" y="1524"/>
                    <a:pt x="2763" y="1377"/>
                    <a:pt x="2512" y="1314"/>
                  </a:cubicBezTo>
                  <a:cubicBezTo>
                    <a:pt x="2488" y="1311"/>
                    <a:pt x="2465" y="1309"/>
                    <a:pt x="2441" y="1309"/>
                  </a:cubicBezTo>
                  <a:cubicBezTo>
                    <a:pt x="2314" y="1309"/>
                    <a:pt x="2181" y="1358"/>
                    <a:pt x="2093" y="1482"/>
                  </a:cubicBezTo>
                  <a:cubicBezTo>
                    <a:pt x="1947" y="1712"/>
                    <a:pt x="2030" y="1921"/>
                    <a:pt x="2156" y="2068"/>
                  </a:cubicBezTo>
                  <a:cubicBezTo>
                    <a:pt x="1988" y="2151"/>
                    <a:pt x="1863" y="2214"/>
                    <a:pt x="1737" y="2277"/>
                  </a:cubicBezTo>
                  <a:cubicBezTo>
                    <a:pt x="1758" y="2109"/>
                    <a:pt x="1612" y="1963"/>
                    <a:pt x="1507" y="1837"/>
                  </a:cubicBezTo>
                  <a:lnTo>
                    <a:pt x="1444" y="1837"/>
                  </a:lnTo>
                  <a:cubicBezTo>
                    <a:pt x="1415" y="1834"/>
                    <a:pt x="1387" y="1832"/>
                    <a:pt x="1359" y="1832"/>
                  </a:cubicBezTo>
                  <a:cubicBezTo>
                    <a:pt x="1205" y="1832"/>
                    <a:pt x="1066" y="1884"/>
                    <a:pt x="942" y="2026"/>
                  </a:cubicBezTo>
                  <a:cubicBezTo>
                    <a:pt x="921" y="1691"/>
                    <a:pt x="733" y="1524"/>
                    <a:pt x="503" y="1524"/>
                  </a:cubicBezTo>
                  <a:cubicBezTo>
                    <a:pt x="294" y="1524"/>
                    <a:pt x="189" y="1691"/>
                    <a:pt x="84" y="1837"/>
                  </a:cubicBezTo>
                  <a:cubicBezTo>
                    <a:pt x="1" y="2151"/>
                    <a:pt x="315" y="2465"/>
                    <a:pt x="607" y="2591"/>
                  </a:cubicBezTo>
                  <a:cubicBezTo>
                    <a:pt x="587" y="2528"/>
                    <a:pt x="524" y="2465"/>
                    <a:pt x="503" y="2444"/>
                  </a:cubicBezTo>
                  <a:cubicBezTo>
                    <a:pt x="628" y="2381"/>
                    <a:pt x="775" y="2340"/>
                    <a:pt x="880" y="2277"/>
                  </a:cubicBezTo>
                  <a:cubicBezTo>
                    <a:pt x="921" y="2423"/>
                    <a:pt x="984" y="2528"/>
                    <a:pt x="1026" y="2653"/>
                  </a:cubicBezTo>
                  <a:cubicBezTo>
                    <a:pt x="984" y="2695"/>
                    <a:pt x="900" y="2737"/>
                    <a:pt x="796" y="2758"/>
                  </a:cubicBezTo>
                  <a:cubicBezTo>
                    <a:pt x="817" y="2800"/>
                    <a:pt x="838" y="2842"/>
                    <a:pt x="880" y="2863"/>
                  </a:cubicBezTo>
                  <a:lnTo>
                    <a:pt x="2679" y="4034"/>
                  </a:lnTo>
                  <a:cubicBezTo>
                    <a:pt x="2755" y="4078"/>
                    <a:pt x="2821" y="4110"/>
                    <a:pt x="2886" y="4110"/>
                  </a:cubicBezTo>
                  <a:cubicBezTo>
                    <a:pt x="2946" y="4110"/>
                    <a:pt x="3007" y="4083"/>
                    <a:pt x="3076" y="4013"/>
                  </a:cubicBezTo>
                  <a:cubicBezTo>
                    <a:pt x="3164" y="4305"/>
                    <a:pt x="3333" y="4454"/>
                    <a:pt x="3555" y="4454"/>
                  </a:cubicBezTo>
                  <a:cubicBezTo>
                    <a:pt x="3651" y="4454"/>
                    <a:pt x="3757" y="4426"/>
                    <a:pt x="3872" y="4369"/>
                  </a:cubicBezTo>
                  <a:cubicBezTo>
                    <a:pt x="3913" y="4453"/>
                    <a:pt x="3955" y="4557"/>
                    <a:pt x="3976" y="4641"/>
                  </a:cubicBezTo>
                  <a:cubicBezTo>
                    <a:pt x="3955" y="4662"/>
                    <a:pt x="3934" y="4662"/>
                    <a:pt x="3872" y="4683"/>
                  </a:cubicBezTo>
                  <a:cubicBezTo>
                    <a:pt x="4123" y="4767"/>
                    <a:pt x="4290" y="4871"/>
                    <a:pt x="4541" y="4976"/>
                  </a:cubicBezTo>
                  <a:cubicBezTo>
                    <a:pt x="4499" y="4892"/>
                    <a:pt x="4478" y="4850"/>
                    <a:pt x="4457" y="4788"/>
                  </a:cubicBezTo>
                  <a:cubicBezTo>
                    <a:pt x="4541" y="4746"/>
                    <a:pt x="4646" y="4725"/>
                    <a:pt x="4709" y="4662"/>
                  </a:cubicBezTo>
                  <a:cubicBezTo>
                    <a:pt x="4771" y="4767"/>
                    <a:pt x="4813" y="4850"/>
                    <a:pt x="4855" y="4934"/>
                  </a:cubicBezTo>
                  <a:cubicBezTo>
                    <a:pt x="4771" y="4955"/>
                    <a:pt x="4709" y="4976"/>
                    <a:pt x="4604" y="5039"/>
                  </a:cubicBezTo>
                  <a:cubicBezTo>
                    <a:pt x="4688" y="5060"/>
                    <a:pt x="4709" y="5081"/>
                    <a:pt x="4750" y="5081"/>
                  </a:cubicBezTo>
                  <a:cubicBezTo>
                    <a:pt x="4949" y="5151"/>
                    <a:pt x="5150" y="5227"/>
                    <a:pt x="5352" y="5306"/>
                  </a:cubicBezTo>
                  <a:lnTo>
                    <a:pt x="5352" y="5306"/>
                  </a:lnTo>
                  <a:cubicBezTo>
                    <a:pt x="5320" y="5242"/>
                    <a:pt x="5297" y="5187"/>
                    <a:pt x="5253" y="5143"/>
                  </a:cubicBezTo>
                  <a:cubicBezTo>
                    <a:pt x="5336" y="5101"/>
                    <a:pt x="5420" y="5060"/>
                    <a:pt x="5504" y="5039"/>
                  </a:cubicBezTo>
                  <a:cubicBezTo>
                    <a:pt x="5545" y="5101"/>
                    <a:pt x="5587" y="5185"/>
                    <a:pt x="5629" y="5269"/>
                  </a:cubicBezTo>
                  <a:cubicBezTo>
                    <a:pt x="5572" y="5297"/>
                    <a:pt x="5525" y="5326"/>
                    <a:pt x="5474" y="5354"/>
                  </a:cubicBezTo>
                  <a:lnTo>
                    <a:pt x="5474" y="5354"/>
                  </a:lnTo>
                  <a:cubicBezTo>
                    <a:pt x="5433" y="5338"/>
                    <a:pt x="5393" y="5322"/>
                    <a:pt x="5352" y="5306"/>
                  </a:cubicBezTo>
                  <a:lnTo>
                    <a:pt x="5352" y="5306"/>
                  </a:lnTo>
                  <a:cubicBezTo>
                    <a:pt x="5365" y="5334"/>
                    <a:pt x="5380" y="5363"/>
                    <a:pt x="5399" y="5394"/>
                  </a:cubicBezTo>
                  <a:cubicBezTo>
                    <a:pt x="5426" y="5381"/>
                    <a:pt x="5451" y="5368"/>
                    <a:pt x="5474" y="5354"/>
                  </a:cubicBezTo>
                  <a:lnTo>
                    <a:pt x="5474" y="5354"/>
                  </a:lnTo>
                  <a:cubicBezTo>
                    <a:pt x="5892" y="5518"/>
                    <a:pt x="6315" y="5688"/>
                    <a:pt x="6738" y="5834"/>
                  </a:cubicBezTo>
                  <a:cubicBezTo>
                    <a:pt x="7115" y="5980"/>
                    <a:pt x="7491" y="6085"/>
                    <a:pt x="7889" y="6189"/>
                  </a:cubicBezTo>
                  <a:cubicBezTo>
                    <a:pt x="7889" y="6127"/>
                    <a:pt x="7847" y="6085"/>
                    <a:pt x="7826" y="6001"/>
                  </a:cubicBezTo>
                  <a:lnTo>
                    <a:pt x="7994" y="5917"/>
                  </a:lnTo>
                  <a:cubicBezTo>
                    <a:pt x="8014" y="6001"/>
                    <a:pt x="8035" y="6043"/>
                    <a:pt x="8056" y="6127"/>
                  </a:cubicBezTo>
                  <a:cubicBezTo>
                    <a:pt x="8014" y="6148"/>
                    <a:pt x="7931" y="6189"/>
                    <a:pt x="7889" y="6210"/>
                  </a:cubicBezTo>
                  <a:cubicBezTo>
                    <a:pt x="8119" y="6294"/>
                    <a:pt x="8370" y="6357"/>
                    <a:pt x="8579" y="6420"/>
                  </a:cubicBezTo>
                  <a:cubicBezTo>
                    <a:pt x="8684" y="6357"/>
                    <a:pt x="8747" y="6315"/>
                    <a:pt x="8789" y="6294"/>
                  </a:cubicBezTo>
                  <a:cubicBezTo>
                    <a:pt x="8872" y="6357"/>
                    <a:pt x="8830" y="6461"/>
                    <a:pt x="8956" y="6503"/>
                  </a:cubicBezTo>
                  <a:lnTo>
                    <a:pt x="9814" y="6650"/>
                  </a:lnTo>
                  <a:lnTo>
                    <a:pt x="11069" y="6817"/>
                  </a:lnTo>
                  <a:cubicBezTo>
                    <a:pt x="11571" y="6859"/>
                    <a:pt x="12095" y="6943"/>
                    <a:pt x="12618" y="6943"/>
                  </a:cubicBezTo>
                  <a:cubicBezTo>
                    <a:pt x="12826" y="6949"/>
                    <a:pt x="13036" y="6951"/>
                    <a:pt x="13247" y="6951"/>
                  </a:cubicBezTo>
                  <a:cubicBezTo>
                    <a:pt x="13754" y="6951"/>
                    <a:pt x="14264" y="6937"/>
                    <a:pt x="14752" y="6922"/>
                  </a:cubicBezTo>
                  <a:cubicBezTo>
                    <a:pt x="14856" y="6922"/>
                    <a:pt x="15003" y="6859"/>
                    <a:pt x="15128" y="6838"/>
                  </a:cubicBezTo>
                  <a:cubicBezTo>
                    <a:pt x="15149" y="6838"/>
                    <a:pt x="15212" y="6880"/>
                    <a:pt x="15254" y="6880"/>
                  </a:cubicBezTo>
                  <a:cubicBezTo>
                    <a:pt x="15672" y="6838"/>
                    <a:pt x="16091" y="6817"/>
                    <a:pt x="16509" y="6733"/>
                  </a:cubicBezTo>
                  <a:cubicBezTo>
                    <a:pt x="16677" y="6713"/>
                    <a:pt x="16886" y="6754"/>
                    <a:pt x="17012" y="6608"/>
                  </a:cubicBezTo>
                  <a:cubicBezTo>
                    <a:pt x="17012" y="6594"/>
                    <a:pt x="17016" y="6589"/>
                    <a:pt x="17024" y="6589"/>
                  </a:cubicBezTo>
                  <a:cubicBezTo>
                    <a:pt x="17040" y="6589"/>
                    <a:pt x="17067" y="6608"/>
                    <a:pt x="17095" y="6608"/>
                  </a:cubicBezTo>
                  <a:cubicBezTo>
                    <a:pt x="17137" y="6608"/>
                    <a:pt x="17158" y="6629"/>
                    <a:pt x="17200" y="6629"/>
                  </a:cubicBezTo>
                  <a:cubicBezTo>
                    <a:pt x="17472" y="6566"/>
                    <a:pt x="17744" y="6545"/>
                    <a:pt x="17995" y="6461"/>
                  </a:cubicBezTo>
                  <a:cubicBezTo>
                    <a:pt x="18623" y="6294"/>
                    <a:pt x="19292" y="6127"/>
                    <a:pt x="19920" y="5938"/>
                  </a:cubicBezTo>
                  <a:cubicBezTo>
                    <a:pt x="19941" y="5938"/>
                    <a:pt x="19983" y="5917"/>
                    <a:pt x="19983" y="5917"/>
                  </a:cubicBezTo>
                  <a:cubicBezTo>
                    <a:pt x="19962" y="5771"/>
                    <a:pt x="20129" y="5792"/>
                    <a:pt x="20171" y="5771"/>
                  </a:cubicBezTo>
                  <a:cubicBezTo>
                    <a:pt x="20192" y="5792"/>
                    <a:pt x="20255" y="5792"/>
                    <a:pt x="20297" y="5792"/>
                  </a:cubicBezTo>
                  <a:cubicBezTo>
                    <a:pt x="20401" y="5771"/>
                    <a:pt x="20506" y="5708"/>
                    <a:pt x="20610" y="5687"/>
                  </a:cubicBezTo>
                  <a:cubicBezTo>
                    <a:pt x="20799" y="5625"/>
                    <a:pt x="20987" y="5562"/>
                    <a:pt x="21175" y="5478"/>
                  </a:cubicBezTo>
                  <a:cubicBezTo>
                    <a:pt x="21134" y="5394"/>
                    <a:pt x="21113" y="5353"/>
                    <a:pt x="21092" y="5290"/>
                  </a:cubicBezTo>
                  <a:cubicBezTo>
                    <a:pt x="21175" y="5248"/>
                    <a:pt x="21217" y="5206"/>
                    <a:pt x="21301" y="5185"/>
                  </a:cubicBezTo>
                  <a:cubicBezTo>
                    <a:pt x="21343" y="5269"/>
                    <a:pt x="21385" y="5311"/>
                    <a:pt x="21406" y="5394"/>
                  </a:cubicBezTo>
                  <a:cubicBezTo>
                    <a:pt x="21719" y="5269"/>
                    <a:pt x="22012" y="5143"/>
                    <a:pt x="22284" y="4997"/>
                  </a:cubicBezTo>
                  <a:cubicBezTo>
                    <a:pt x="22243" y="4934"/>
                    <a:pt x="22222" y="4850"/>
                    <a:pt x="22180" y="4788"/>
                  </a:cubicBezTo>
                  <a:cubicBezTo>
                    <a:pt x="22263" y="4767"/>
                    <a:pt x="22347" y="4725"/>
                    <a:pt x="22431" y="4683"/>
                  </a:cubicBezTo>
                  <a:cubicBezTo>
                    <a:pt x="22468" y="4806"/>
                    <a:pt x="22483" y="4856"/>
                    <a:pt x="22531" y="4856"/>
                  </a:cubicBezTo>
                  <a:cubicBezTo>
                    <a:pt x="22565" y="4856"/>
                    <a:pt x="22616" y="4831"/>
                    <a:pt x="22703" y="4788"/>
                  </a:cubicBezTo>
                  <a:cubicBezTo>
                    <a:pt x="22954" y="4683"/>
                    <a:pt x="23163" y="4557"/>
                    <a:pt x="23372" y="4453"/>
                  </a:cubicBezTo>
                  <a:cubicBezTo>
                    <a:pt x="23310" y="4369"/>
                    <a:pt x="23289" y="4327"/>
                    <a:pt x="23268" y="4265"/>
                  </a:cubicBezTo>
                  <a:lnTo>
                    <a:pt x="23582" y="4118"/>
                  </a:lnTo>
                  <a:cubicBezTo>
                    <a:pt x="23603" y="4202"/>
                    <a:pt x="23623" y="4244"/>
                    <a:pt x="23644" y="4327"/>
                  </a:cubicBezTo>
                  <a:cubicBezTo>
                    <a:pt x="23895" y="4160"/>
                    <a:pt x="24126" y="4034"/>
                    <a:pt x="24335" y="3909"/>
                  </a:cubicBezTo>
                  <a:cubicBezTo>
                    <a:pt x="24377" y="3888"/>
                    <a:pt x="24419" y="3804"/>
                    <a:pt x="24439" y="3741"/>
                  </a:cubicBezTo>
                  <a:cubicBezTo>
                    <a:pt x="24439" y="3720"/>
                    <a:pt x="24419" y="3720"/>
                    <a:pt x="24419" y="3720"/>
                  </a:cubicBezTo>
                  <a:cubicBezTo>
                    <a:pt x="24523" y="3679"/>
                    <a:pt x="24586" y="3616"/>
                    <a:pt x="24691" y="3574"/>
                  </a:cubicBezTo>
                  <a:cubicBezTo>
                    <a:pt x="24711" y="3595"/>
                    <a:pt x="24732" y="3605"/>
                    <a:pt x="24759" y="3605"/>
                  </a:cubicBezTo>
                  <a:cubicBezTo>
                    <a:pt x="24785" y="3605"/>
                    <a:pt x="24816" y="3595"/>
                    <a:pt x="24858" y="3574"/>
                  </a:cubicBezTo>
                  <a:cubicBezTo>
                    <a:pt x="25276" y="3281"/>
                    <a:pt x="25716" y="2967"/>
                    <a:pt x="26134" y="2674"/>
                  </a:cubicBezTo>
                  <a:lnTo>
                    <a:pt x="26113" y="2653"/>
                  </a:lnTo>
                  <a:cubicBezTo>
                    <a:pt x="26030" y="2695"/>
                    <a:pt x="25988" y="2737"/>
                    <a:pt x="25925" y="2758"/>
                  </a:cubicBezTo>
                  <a:cubicBezTo>
                    <a:pt x="25841" y="2632"/>
                    <a:pt x="25800" y="2486"/>
                    <a:pt x="25716" y="2360"/>
                  </a:cubicBezTo>
                  <a:lnTo>
                    <a:pt x="25716" y="2360"/>
                  </a:lnTo>
                  <a:cubicBezTo>
                    <a:pt x="25732" y="2362"/>
                    <a:pt x="25748" y="2363"/>
                    <a:pt x="25763" y="2363"/>
                  </a:cubicBezTo>
                  <a:cubicBezTo>
                    <a:pt x="25926" y="2363"/>
                    <a:pt x="26039" y="2264"/>
                    <a:pt x="26134" y="2130"/>
                  </a:cubicBezTo>
                  <a:cubicBezTo>
                    <a:pt x="26218" y="1921"/>
                    <a:pt x="26155" y="1733"/>
                    <a:pt x="26009" y="1607"/>
                  </a:cubicBezTo>
                  <a:cubicBezTo>
                    <a:pt x="26134" y="1524"/>
                    <a:pt x="26302" y="1482"/>
                    <a:pt x="26406" y="1419"/>
                  </a:cubicBezTo>
                  <a:cubicBezTo>
                    <a:pt x="26448" y="1524"/>
                    <a:pt x="26532" y="1691"/>
                    <a:pt x="26616" y="1816"/>
                  </a:cubicBezTo>
                  <a:cubicBezTo>
                    <a:pt x="26602" y="1815"/>
                    <a:pt x="26589" y="1814"/>
                    <a:pt x="26576" y="1814"/>
                  </a:cubicBezTo>
                  <a:cubicBezTo>
                    <a:pt x="26388" y="1814"/>
                    <a:pt x="26252" y="1954"/>
                    <a:pt x="26134" y="2130"/>
                  </a:cubicBezTo>
                  <a:cubicBezTo>
                    <a:pt x="26134" y="2277"/>
                    <a:pt x="26134" y="2465"/>
                    <a:pt x="26302" y="2570"/>
                  </a:cubicBezTo>
                  <a:cubicBezTo>
                    <a:pt x="26511" y="2423"/>
                    <a:pt x="26720" y="2235"/>
                    <a:pt x="26950" y="2047"/>
                  </a:cubicBezTo>
                  <a:cubicBezTo>
                    <a:pt x="26846" y="1963"/>
                    <a:pt x="26783" y="1921"/>
                    <a:pt x="26720" y="1837"/>
                  </a:cubicBezTo>
                  <a:lnTo>
                    <a:pt x="26720" y="1837"/>
                  </a:lnTo>
                  <a:cubicBezTo>
                    <a:pt x="26753" y="1841"/>
                    <a:pt x="26784" y="1842"/>
                    <a:pt x="26814" y="1842"/>
                  </a:cubicBezTo>
                  <a:cubicBezTo>
                    <a:pt x="26979" y="1842"/>
                    <a:pt x="27110" y="1791"/>
                    <a:pt x="27180" y="1649"/>
                  </a:cubicBezTo>
                  <a:cubicBezTo>
                    <a:pt x="27348" y="1398"/>
                    <a:pt x="27243" y="1210"/>
                    <a:pt x="27034" y="1021"/>
                  </a:cubicBezTo>
                  <a:cubicBezTo>
                    <a:pt x="27348" y="1021"/>
                    <a:pt x="27494" y="917"/>
                    <a:pt x="27557" y="707"/>
                  </a:cubicBezTo>
                  <a:cubicBezTo>
                    <a:pt x="27578" y="498"/>
                    <a:pt x="27473" y="331"/>
                    <a:pt x="27285" y="247"/>
                  </a:cubicBezTo>
                  <a:cubicBezTo>
                    <a:pt x="27243" y="233"/>
                    <a:pt x="27199" y="226"/>
                    <a:pt x="27156" y="226"/>
                  </a:cubicBezTo>
                  <a:cubicBezTo>
                    <a:pt x="27008" y="226"/>
                    <a:pt x="26864" y="306"/>
                    <a:pt x="26783" y="435"/>
                  </a:cubicBezTo>
                  <a:cubicBezTo>
                    <a:pt x="26657" y="603"/>
                    <a:pt x="26741" y="812"/>
                    <a:pt x="26971" y="1021"/>
                  </a:cubicBezTo>
                  <a:cubicBezTo>
                    <a:pt x="26918" y="1005"/>
                    <a:pt x="26868" y="997"/>
                    <a:pt x="26822" y="997"/>
                  </a:cubicBezTo>
                  <a:cubicBezTo>
                    <a:pt x="26687" y="997"/>
                    <a:pt x="26578" y="1064"/>
                    <a:pt x="26469" y="1189"/>
                  </a:cubicBezTo>
                  <a:cubicBezTo>
                    <a:pt x="26427" y="896"/>
                    <a:pt x="26323" y="791"/>
                    <a:pt x="26134" y="749"/>
                  </a:cubicBezTo>
                  <a:cubicBezTo>
                    <a:pt x="26095" y="741"/>
                    <a:pt x="26058" y="736"/>
                    <a:pt x="26024" y="736"/>
                  </a:cubicBezTo>
                  <a:cubicBezTo>
                    <a:pt x="25895" y="736"/>
                    <a:pt x="25799" y="796"/>
                    <a:pt x="25716" y="896"/>
                  </a:cubicBezTo>
                  <a:cubicBezTo>
                    <a:pt x="25569" y="1105"/>
                    <a:pt x="25632" y="1314"/>
                    <a:pt x="25800" y="1482"/>
                  </a:cubicBezTo>
                  <a:cubicBezTo>
                    <a:pt x="25632" y="1524"/>
                    <a:pt x="25507" y="1607"/>
                    <a:pt x="25381" y="1649"/>
                  </a:cubicBezTo>
                  <a:cubicBezTo>
                    <a:pt x="25381" y="1440"/>
                    <a:pt x="25256" y="1272"/>
                    <a:pt x="25004" y="1231"/>
                  </a:cubicBezTo>
                  <a:cubicBezTo>
                    <a:pt x="24984" y="1228"/>
                    <a:pt x="24963" y="1227"/>
                    <a:pt x="24943" y="1227"/>
                  </a:cubicBezTo>
                  <a:cubicBezTo>
                    <a:pt x="24801" y="1227"/>
                    <a:pt x="24677" y="1291"/>
                    <a:pt x="24586" y="1419"/>
                  </a:cubicBezTo>
                  <a:cubicBezTo>
                    <a:pt x="24460" y="1628"/>
                    <a:pt x="24544" y="1816"/>
                    <a:pt x="24670" y="1963"/>
                  </a:cubicBezTo>
                  <a:cubicBezTo>
                    <a:pt x="24544" y="2047"/>
                    <a:pt x="24377" y="2109"/>
                    <a:pt x="24251" y="2172"/>
                  </a:cubicBezTo>
                  <a:cubicBezTo>
                    <a:pt x="24251" y="1963"/>
                    <a:pt x="24126" y="1837"/>
                    <a:pt x="23937" y="1733"/>
                  </a:cubicBezTo>
                  <a:cubicBezTo>
                    <a:pt x="23905" y="1730"/>
                    <a:pt x="23874" y="1728"/>
                    <a:pt x="23844" y="1728"/>
                  </a:cubicBezTo>
                  <a:cubicBezTo>
                    <a:pt x="23683" y="1728"/>
                    <a:pt x="23559" y="1780"/>
                    <a:pt x="23435" y="1921"/>
                  </a:cubicBezTo>
                  <a:cubicBezTo>
                    <a:pt x="23414" y="1628"/>
                    <a:pt x="23310" y="1503"/>
                    <a:pt x="23100" y="1440"/>
                  </a:cubicBezTo>
                  <a:cubicBezTo>
                    <a:pt x="23056" y="1430"/>
                    <a:pt x="23014" y="1425"/>
                    <a:pt x="22974" y="1425"/>
                  </a:cubicBezTo>
                  <a:cubicBezTo>
                    <a:pt x="22845" y="1425"/>
                    <a:pt x="22741" y="1479"/>
                    <a:pt x="22661" y="1607"/>
                  </a:cubicBezTo>
                  <a:cubicBezTo>
                    <a:pt x="22494" y="1837"/>
                    <a:pt x="22556" y="2047"/>
                    <a:pt x="22703" y="2214"/>
                  </a:cubicBezTo>
                  <a:cubicBezTo>
                    <a:pt x="22577" y="2256"/>
                    <a:pt x="22452" y="2319"/>
                    <a:pt x="22347" y="2360"/>
                  </a:cubicBezTo>
                  <a:cubicBezTo>
                    <a:pt x="22284" y="2256"/>
                    <a:pt x="22222" y="2130"/>
                    <a:pt x="22138" y="2005"/>
                  </a:cubicBezTo>
                  <a:cubicBezTo>
                    <a:pt x="22347" y="2005"/>
                    <a:pt x="22494" y="1921"/>
                    <a:pt x="22577" y="1712"/>
                  </a:cubicBezTo>
                  <a:cubicBezTo>
                    <a:pt x="22661" y="1482"/>
                    <a:pt x="22556" y="1314"/>
                    <a:pt x="22368" y="1168"/>
                  </a:cubicBezTo>
                  <a:lnTo>
                    <a:pt x="22368" y="1168"/>
                  </a:lnTo>
                  <a:cubicBezTo>
                    <a:pt x="22391" y="1170"/>
                    <a:pt x="22413" y="1171"/>
                    <a:pt x="22435" y="1171"/>
                  </a:cubicBezTo>
                  <a:cubicBezTo>
                    <a:pt x="22631" y="1171"/>
                    <a:pt x="22776" y="1086"/>
                    <a:pt x="22870" y="917"/>
                  </a:cubicBezTo>
                  <a:cubicBezTo>
                    <a:pt x="22870" y="1210"/>
                    <a:pt x="22975" y="1377"/>
                    <a:pt x="23184" y="1419"/>
                  </a:cubicBezTo>
                  <a:cubicBezTo>
                    <a:pt x="23209" y="1421"/>
                    <a:pt x="23235" y="1423"/>
                    <a:pt x="23259" y="1423"/>
                  </a:cubicBezTo>
                  <a:cubicBezTo>
                    <a:pt x="23437" y="1423"/>
                    <a:pt x="23589" y="1354"/>
                    <a:pt x="23644" y="1189"/>
                  </a:cubicBezTo>
                  <a:cubicBezTo>
                    <a:pt x="23728" y="1021"/>
                    <a:pt x="23686" y="791"/>
                    <a:pt x="23519" y="687"/>
                  </a:cubicBezTo>
                  <a:cubicBezTo>
                    <a:pt x="23439" y="623"/>
                    <a:pt x="23347" y="595"/>
                    <a:pt x="23261" y="595"/>
                  </a:cubicBezTo>
                  <a:cubicBezTo>
                    <a:pt x="23235" y="595"/>
                    <a:pt x="23209" y="598"/>
                    <a:pt x="23184" y="603"/>
                  </a:cubicBezTo>
                  <a:cubicBezTo>
                    <a:pt x="23079" y="645"/>
                    <a:pt x="22996" y="749"/>
                    <a:pt x="22891" y="791"/>
                  </a:cubicBezTo>
                  <a:cubicBezTo>
                    <a:pt x="22891" y="561"/>
                    <a:pt x="22787" y="394"/>
                    <a:pt x="22598" y="352"/>
                  </a:cubicBezTo>
                  <a:cubicBezTo>
                    <a:pt x="22554" y="335"/>
                    <a:pt x="22509" y="328"/>
                    <a:pt x="22465" y="328"/>
                  </a:cubicBezTo>
                  <a:cubicBezTo>
                    <a:pt x="22338" y="328"/>
                    <a:pt x="22215" y="390"/>
                    <a:pt x="22138" y="498"/>
                  </a:cubicBezTo>
                  <a:cubicBezTo>
                    <a:pt x="22012" y="687"/>
                    <a:pt x="22033" y="875"/>
                    <a:pt x="22222" y="1084"/>
                  </a:cubicBezTo>
                  <a:cubicBezTo>
                    <a:pt x="22075" y="1168"/>
                    <a:pt x="21929" y="1210"/>
                    <a:pt x="21824" y="1272"/>
                  </a:cubicBezTo>
                  <a:cubicBezTo>
                    <a:pt x="21740" y="1126"/>
                    <a:pt x="21657" y="979"/>
                    <a:pt x="21594" y="854"/>
                  </a:cubicBezTo>
                  <a:cubicBezTo>
                    <a:pt x="21824" y="854"/>
                    <a:pt x="21971" y="749"/>
                    <a:pt x="22033" y="540"/>
                  </a:cubicBezTo>
                  <a:cubicBezTo>
                    <a:pt x="22075" y="331"/>
                    <a:pt x="22012" y="143"/>
                    <a:pt x="21824" y="59"/>
                  </a:cubicBezTo>
                  <a:cubicBezTo>
                    <a:pt x="21773" y="33"/>
                    <a:pt x="21718" y="21"/>
                    <a:pt x="21662" y="21"/>
                  </a:cubicBezTo>
                  <a:cubicBezTo>
                    <a:pt x="21537" y="21"/>
                    <a:pt x="21409" y="83"/>
                    <a:pt x="21322" y="184"/>
                  </a:cubicBezTo>
                  <a:cubicBezTo>
                    <a:pt x="21196" y="373"/>
                    <a:pt x="21217" y="561"/>
                    <a:pt x="21426" y="812"/>
                  </a:cubicBezTo>
                  <a:cubicBezTo>
                    <a:pt x="21196" y="812"/>
                    <a:pt x="21008" y="917"/>
                    <a:pt x="20966" y="1168"/>
                  </a:cubicBezTo>
                  <a:cubicBezTo>
                    <a:pt x="20903" y="1335"/>
                    <a:pt x="20987" y="1482"/>
                    <a:pt x="21113" y="1586"/>
                  </a:cubicBezTo>
                  <a:cubicBezTo>
                    <a:pt x="21189" y="1640"/>
                    <a:pt x="21266" y="1663"/>
                    <a:pt x="21341" y="1663"/>
                  </a:cubicBezTo>
                  <a:cubicBezTo>
                    <a:pt x="21470" y="1663"/>
                    <a:pt x="21593" y="1595"/>
                    <a:pt x="21698" y="1503"/>
                  </a:cubicBezTo>
                  <a:cubicBezTo>
                    <a:pt x="21761" y="1628"/>
                    <a:pt x="21845" y="1796"/>
                    <a:pt x="21929" y="1921"/>
                  </a:cubicBezTo>
                  <a:cubicBezTo>
                    <a:pt x="21845" y="1921"/>
                    <a:pt x="21761" y="1942"/>
                    <a:pt x="21698" y="1963"/>
                  </a:cubicBezTo>
                  <a:cubicBezTo>
                    <a:pt x="21615" y="2005"/>
                    <a:pt x="21552" y="2068"/>
                    <a:pt x="21489" y="2130"/>
                  </a:cubicBezTo>
                  <a:lnTo>
                    <a:pt x="21489" y="2068"/>
                  </a:lnTo>
                  <a:cubicBezTo>
                    <a:pt x="21489" y="1837"/>
                    <a:pt x="21385" y="1691"/>
                    <a:pt x="21175" y="1628"/>
                  </a:cubicBezTo>
                  <a:cubicBezTo>
                    <a:pt x="21138" y="1620"/>
                    <a:pt x="21102" y="1616"/>
                    <a:pt x="21065" y="1616"/>
                  </a:cubicBezTo>
                  <a:cubicBezTo>
                    <a:pt x="20916" y="1616"/>
                    <a:pt x="20774" y="1686"/>
                    <a:pt x="20673" y="1837"/>
                  </a:cubicBezTo>
                  <a:cubicBezTo>
                    <a:pt x="20652" y="1858"/>
                    <a:pt x="20610" y="1858"/>
                    <a:pt x="20590" y="1900"/>
                  </a:cubicBezTo>
                  <a:cubicBezTo>
                    <a:pt x="20590" y="1921"/>
                    <a:pt x="20610" y="1963"/>
                    <a:pt x="20610" y="2005"/>
                  </a:cubicBezTo>
                  <a:cubicBezTo>
                    <a:pt x="20590" y="2172"/>
                    <a:pt x="20694" y="2277"/>
                    <a:pt x="20799" y="2381"/>
                  </a:cubicBezTo>
                  <a:cubicBezTo>
                    <a:pt x="20652" y="2444"/>
                    <a:pt x="20506" y="2465"/>
                    <a:pt x="20380" y="2528"/>
                  </a:cubicBezTo>
                  <a:cubicBezTo>
                    <a:pt x="20297" y="2423"/>
                    <a:pt x="20255" y="2277"/>
                    <a:pt x="20171" y="2151"/>
                  </a:cubicBezTo>
                  <a:cubicBezTo>
                    <a:pt x="20338" y="2151"/>
                    <a:pt x="20506" y="2109"/>
                    <a:pt x="20569" y="1900"/>
                  </a:cubicBezTo>
                  <a:cubicBezTo>
                    <a:pt x="20652" y="1691"/>
                    <a:pt x="20610" y="1544"/>
                    <a:pt x="20380" y="1335"/>
                  </a:cubicBezTo>
                  <a:lnTo>
                    <a:pt x="20485" y="1335"/>
                  </a:lnTo>
                  <a:cubicBezTo>
                    <a:pt x="20694" y="1314"/>
                    <a:pt x="20882" y="1189"/>
                    <a:pt x="20903" y="1000"/>
                  </a:cubicBezTo>
                  <a:cubicBezTo>
                    <a:pt x="20966" y="791"/>
                    <a:pt x="20862" y="603"/>
                    <a:pt x="20673" y="540"/>
                  </a:cubicBezTo>
                  <a:cubicBezTo>
                    <a:pt x="20612" y="513"/>
                    <a:pt x="20549" y="499"/>
                    <a:pt x="20487" y="499"/>
                  </a:cubicBezTo>
                  <a:cubicBezTo>
                    <a:pt x="20358" y="499"/>
                    <a:pt x="20235" y="559"/>
                    <a:pt x="20150" y="687"/>
                  </a:cubicBezTo>
                  <a:cubicBezTo>
                    <a:pt x="20129" y="707"/>
                    <a:pt x="20129" y="749"/>
                    <a:pt x="20087" y="770"/>
                  </a:cubicBezTo>
                  <a:cubicBezTo>
                    <a:pt x="20046" y="979"/>
                    <a:pt x="20066" y="1168"/>
                    <a:pt x="20234" y="1272"/>
                  </a:cubicBezTo>
                  <a:cubicBezTo>
                    <a:pt x="20087" y="1314"/>
                    <a:pt x="19941" y="1398"/>
                    <a:pt x="19815" y="1440"/>
                  </a:cubicBezTo>
                  <a:cubicBezTo>
                    <a:pt x="19774" y="1231"/>
                    <a:pt x="19669" y="1084"/>
                    <a:pt x="19439" y="1021"/>
                  </a:cubicBezTo>
                  <a:cubicBezTo>
                    <a:pt x="19413" y="1014"/>
                    <a:pt x="19386" y="1011"/>
                    <a:pt x="19359" y="1011"/>
                  </a:cubicBezTo>
                  <a:cubicBezTo>
                    <a:pt x="19230" y="1011"/>
                    <a:pt x="19089" y="1089"/>
                    <a:pt x="19020" y="1210"/>
                  </a:cubicBezTo>
                  <a:cubicBezTo>
                    <a:pt x="18895" y="1440"/>
                    <a:pt x="18937" y="1628"/>
                    <a:pt x="19104" y="1796"/>
                  </a:cubicBezTo>
                  <a:cubicBezTo>
                    <a:pt x="18978" y="1858"/>
                    <a:pt x="18832" y="1921"/>
                    <a:pt x="18706" y="1963"/>
                  </a:cubicBezTo>
                  <a:cubicBezTo>
                    <a:pt x="18665" y="1754"/>
                    <a:pt x="18623" y="1712"/>
                    <a:pt x="18393" y="1544"/>
                  </a:cubicBezTo>
                  <a:cubicBezTo>
                    <a:pt x="18372" y="1543"/>
                    <a:pt x="18351" y="1542"/>
                    <a:pt x="18331" y="1542"/>
                  </a:cubicBezTo>
                  <a:cubicBezTo>
                    <a:pt x="18111" y="1542"/>
                    <a:pt x="17943" y="1647"/>
                    <a:pt x="17828" y="1858"/>
                  </a:cubicBezTo>
                  <a:cubicBezTo>
                    <a:pt x="17828" y="2026"/>
                    <a:pt x="17849" y="2214"/>
                    <a:pt x="17974" y="2319"/>
                  </a:cubicBezTo>
                  <a:cubicBezTo>
                    <a:pt x="17828" y="2360"/>
                    <a:pt x="17681" y="2444"/>
                    <a:pt x="17577" y="2486"/>
                  </a:cubicBezTo>
                  <a:cubicBezTo>
                    <a:pt x="17514" y="2381"/>
                    <a:pt x="17409" y="2235"/>
                    <a:pt x="17325" y="2109"/>
                  </a:cubicBezTo>
                  <a:lnTo>
                    <a:pt x="17242" y="2109"/>
                  </a:lnTo>
                  <a:cubicBezTo>
                    <a:pt x="17197" y="2099"/>
                    <a:pt x="17155" y="2094"/>
                    <a:pt x="17115" y="2094"/>
                  </a:cubicBezTo>
                  <a:cubicBezTo>
                    <a:pt x="16983" y="2094"/>
                    <a:pt x="16867" y="2149"/>
                    <a:pt x="16740" y="2277"/>
                  </a:cubicBezTo>
                  <a:cubicBezTo>
                    <a:pt x="16740" y="2026"/>
                    <a:pt x="16635" y="1900"/>
                    <a:pt x="16468" y="1796"/>
                  </a:cubicBezTo>
                  <a:lnTo>
                    <a:pt x="16468" y="1796"/>
                  </a:lnTo>
                  <a:cubicBezTo>
                    <a:pt x="16493" y="1798"/>
                    <a:pt x="16517" y="1799"/>
                    <a:pt x="16541" y="1799"/>
                  </a:cubicBezTo>
                  <a:cubicBezTo>
                    <a:pt x="16755" y="1799"/>
                    <a:pt x="16915" y="1714"/>
                    <a:pt x="16991" y="1544"/>
                  </a:cubicBezTo>
                  <a:cubicBezTo>
                    <a:pt x="17095" y="1335"/>
                    <a:pt x="17033" y="1189"/>
                    <a:pt x="16823" y="979"/>
                  </a:cubicBezTo>
                  <a:cubicBezTo>
                    <a:pt x="17137" y="979"/>
                    <a:pt x="17305" y="854"/>
                    <a:pt x="17325" y="645"/>
                  </a:cubicBezTo>
                  <a:cubicBezTo>
                    <a:pt x="17346" y="456"/>
                    <a:pt x="17242" y="268"/>
                    <a:pt x="17053" y="184"/>
                  </a:cubicBezTo>
                  <a:cubicBezTo>
                    <a:pt x="17024" y="177"/>
                    <a:pt x="16994" y="174"/>
                    <a:pt x="16963" y="174"/>
                  </a:cubicBezTo>
                  <a:cubicBezTo>
                    <a:pt x="16816" y="174"/>
                    <a:pt x="16659" y="252"/>
                    <a:pt x="16572" y="373"/>
                  </a:cubicBezTo>
                  <a:cubicBezTo>
                    <a:pt x="16468" y="561"/>
                    <a:pt x="16509" y="749"/>
                    <a:pt x="16740" y="979"/>
                  </a:cubicBezTo>
                  <a:cubicBezTo>
                    <a:pt x="16688" y="965"/>
                    <a:pt x="16641" y="959"/>
                    <a:pt x="16598" y="959"/>
                  </a:cubicBezTo>
                  <a:cubicBezTo>
                    <a:pt x="16451" y="959"/>
                    <a:pt x="16346" y="1038"/>
                    <a:pt x="16217" y="1168"/>
                  </a:cubicBezTo>
                  <a:cubicBezTo>
                    <a:pt x="16196" y="896"/>
                    <a:pt x="16091" y="749"/>
                    <a:pt x="15861" y="687"/>
                  </a:cubicBezTo>
                  <a:cubicBezTo>
                    <a:pt x="15842" y="684"/>
                    <a:pt x="15822" y="683"/>
                    <a:pt x="15803" y="683"/>
                  </a:cubicBezTo>
                  <a:cubicBezTo>
                    <a:pt x="15635" y="683"/>
                    <a:pt x="15478" y="764"/>
                    <a:pt x="15421" y="896"/>
                  </a:cubicBezTo>
                  <a:cubicBezTo>
                    <a:pt x="15317" y="1105"/>
                    <a:pt x="15359" y="1314"/>
                    <a:pt x="15526" y="1440"/>
                  </a:cubicBezTo>
                  <a:cubicBezTo>
                    <a:pt x="15380" y="1503"/>
                    <a:pt x="15233" y="1586"/>
                    <a:pt x="15108" y="1628"/>
                  </a:cubicBezTo>
                  <a:cubicBezTo>
                    <a:pt x="15066" y="1419"/>
                    <a:pt x="14961" y="1272"/>
                    <a:pt x="14731" y="1210"/>
                  </a:cubicBezTo>
                  <a:cubicBezTo>
                    <a:pt x="14702" y="1201"/>
                    <a:pt x="14671" y="1197"/>
                    <a:pt x="14639" y="1197"/>
                  </a:cubicBezTo>
                  <a:cubicBezTo>
                    <a:pt x="14513" y="1197"/>
                    <a:pt x="14379" y="1264"/>
                    <a:pt x="14312" y="1398"/>
                  </a:cubicBezTo>
                  <a:cubicBezTo>
                    <a:pt x="14187" y="1607"/>
                    <a:pt x="14271" y="1796"/>
                    <a:pt x="14396" y="1942"/>
                  </a:cubicBezTo>
                  <a:cubicBezTo>
                    <a:pt x="14271" y="2026"/>
                    <a:pt x="14103" y="2109"/>
                    <a:pt x="13999" y="2151"/>
                  </a:cubicBezTo>
                  <a:cubicBezTo>
                    <a:pt x="13957" y="2047"/>
                    <a:pt x="13894" y="1900"/>
                    <a:pt x="13852" y="1754"/>
                  </a:cubicBezTo>
                  <a:cubicBezTo>
                    <a:pt x="14124" y="1691"/>
                    <a:pt x="14292" y="1586"/>
                    <a:pt x="14292" y="1335"/>
                  </a:cubicBezTo>
                  <a:cubicBezTo>
                    <a:pt x="14312" y="1168"/>
                    <a:pt x="14187" y="979"/>
                    <a:pt x="14020" y="917"/>
                  </a:cubicBezTo>
                  <a:cubicBezTo>
                    <a:pt x="13977" y="898"/>
                    <a:pt x="13929" y="889"/>
                    <a:pt x="13880" y="889"/>
                  </a:cubicBezTo>
                  <a:cubicBezTo>
                    <a:pt x="13760" y="889"/>
                    <a:pt x="13633" y="945"/>
                    <a:pt x="13559" y="1063"/>
                  </a:cubicBezTo>
                  <a:cubicBezTo>
                    <a:pt x="13496" y="1126"/>
                    <a:pt x="13476" y="1272"/>
                    <a:pt x="13476" y="1377"/>
                  </a:cubicBezTo>
                  <a:cubicBezTo>
                    <a:pt x="13496" y="1482"/>
                    <a:pt x="13580" y="1586"/>
                    <a:pt x="13601" y="1649"/>
                  </a:cubicBezTo>
                  <a:lnTo>
                    <a:pt x="13224" y="1816"/>
                  </a:lnTo>
                  <a:cubicBezTo>
                    <a:pt x="13183" y="1607"/>
                    <a:pt x="13078" y="1440"/>
                    <a:pt x="12848" y="1398"/>
                  </a:cubicBezTo>
                  <a:cubicBezTo>
                    <a:pt x="12819" y="1390"/>
                    <a:pt x="12788" y="1385"/>
                    <a:pt x="12758" y="1385"/>
                  </a:cubicBezTo>
                  <a:cubicBezTo>
                    <a:pt x="12637" y="1385"/>
                    <a:pt x="12513" y="1452"/>
                    <a:pt x="12429" y="1586"/>
                  </a:cubicBezTo>
                  <a:cubicBezTo>
                    <a:pt x="12304" y="1775"/>
                    <a:pt x="12346" y="1984"/>
                    <a:pt x="12513" y="2151"/>
                  </a:cubicBezTo>
                  <a:cubicBezTo>
                    <a:pt x="12387" y="2193"/>
                    <a:pt x="12241" y="2256"/>
                    <a:pt x="12136" y="2298"/>
                  </a:cubicBezTo>
                  <a:cubicBezTo>
                    <a:pt x="12095" y="2172"/>
                    <a:pt x="12011" y="2068"/>
                    <a:pt x="11927" y="1942"/>
                  </a:cubicBezTo>
                  <a:cubicBezTo>
                    <a:pt x="12199" y="1921"/>
                    <a:pt x="12325" y="1837"/>
                    <a:pt x="12387" y="1628"/>
                  </a:cubicBezTo>
                  <a:cubicBezTo>
                    <a:pt x="12408" y="1461"/>
                    <a:pt x="12346" y="1293"/>
                    <a:pt x="12220" y="1189"/>
                  </a:cubicBezTo>
                  <a:cubicBezTo>
                    <a:pt x="12125" y="1111"/>
                    <a:pt x="12034" y="1080"/>
                    <a:pt x="11948" y="1080"/>
                  </a:cubicBezTo>
                  <a:cubicBezTo>
                    <a:pt x="11825" y="1080"/>
                    <a:pt x="11712" y="1144"/>
                    <a:pt x="11613" y="1231"/>
                  </a:cubicBezTo>
                  <a:cubicBezTo>
                    <a:pt x="11551" y="1105"/>
                    <a:pt x="11467" y="938"/>
                    <a:pt x="11383" y="812"/>
                  </a:cubicBezTo>
                  <a:cubicBezTo>
                    <a:pt x="11613" y="812"/>
                    <a:pt x="11781" y="707"/>
                    <a:pt x="11823" y="498"/>
                  </a:cubicBezTo>
                  <a:cubicBezTo>
                    <a:pt x="11885" y="310"/>
                    <a:pt x="11781" y="122"/>
                    <a:pt x="11592" y="38"/>
                  </a:cubicBezTo>
                  <a:cubicBezTo>
                    <a:pt x="11535" y="12"/>
                    <a:pt x="11475" y="0"/>
                    <a:pt x="1141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3"/>
            <p:cNvSpPr/>
            <p:nvPr/>
          </p:nvSpPr>
          <p:spPr>
            <a:xfrm>
              <a:off x="1995650" y="1667475"/>
              <a:ext cx="44475" cy="48400"/>
            </a:xfrm>
            <a:custGeom>
              <a:rect b="b" l="l" r="r" t="t"/>
              <a:pathLst>
                <a:path extrusionOk="0" h="1936" w="1779">
                  <a:moveTo>
                    <a:pt x="490" y="0"/>
                  </a:moveTo>
                  <a:cubicBezTo>
                    <a:pt x="372" y="0"/>
                    <a:pt x="258" y="60"/>
                    <a:pt x="189" y="157"/>
                  </a:cubicBezTo>
                  <a:cubicBezTo>
                    <a:pt x="126" y="261"/>
                    <a:pt x="105" y="387"/>
                    <a:pt x="105" y="491"/>
                  </a:cubicBezTo>
                  <a:cubicBezTo>
                    <a:pt x="126" y="596"/>
                    <a:pt x="210" y="680"/>
                    <a:pt x="252" y="784"/>
                  </a:cubicBezTo>
                  <a:cubicBezTo>
                    <a:pt x="189" y="805"/>
                    <a:pt x="105" y="847"/>
                    <a:pt x="0" y="868"/>
                  </a:cubicBezTo>
                  <a:cubicBezTo>
                    <a:pt x="419" y="1224"/>
                    <a:pt x="816" y="1580"/>
                    <a:pt x="1235" y="1935"/>
                  </a:cubicBezTo>
                  <a:cubicBezTo>
                    <a:pt x="1298" y="1831"/>
                    <a:pt x="1360" y="1789"/>
                    <a:pt x="1444" y="1705"/>
                  </a:cubicBezTo>
                  <a:cubicBezTo>
                    <a:pt x="1486" y="1475"/>
                    <a:pt x="1444" y="1287"/>
                    <a:pt x="1193" y="1182"/>
                  </a:cubicBezTo>
                  <a:lnTo>
                    <a:pt x="1193" y="1182"/>
                  </a:lnTo>
                  <a:cubicBezTo>
                    <a:pt x="1219" y="1184"/>
                    <a:pt x="1245" y="1185"/>
                    <a:pt x="1269" y="1185"/>
                  </a:cubicBezTo>
                  <a:cubicBezTo>
                    <a:pt x="1534" y="1185"/>
                    <a:pt x="1678" y="1081"/>
                    <a:pt x="1716" y="889"/>
                  </a:cubicBezTo>
                  <a:cubicBezTo>
                    <a:pt x="1779" y="680"/>
                    <a:pt x="1695" y="491"/>
                    <a:pt x="1507" y="387"/>
                  </a:cubicBezTo>
                  <a:cubicBezTo>
                    <a:pt x="1456" y="365"/>
                    <a:pt x="1396" y="354"/>
                    <a:pt x="1334" y="354"/>
                  </a:cubicBezTo>
                  <a:cubicBezTo>
                    <a:pt x="1217" y="354"/>
                    <a:pt x="1094" y="396"/>
                    <a:pt x="1026" y="491"/>
                  </a:cubicBezTo>
                  <a:cubicBezTo>
                    <a:pt x="942" y="575"/>
                    <a:pt x="921" y="701"/>
                    <a:pt x="921" y="805"/>
                  </a:cubicBezTo>
                  <a:cubicBezTo>
                    <a:pt x="921" y="910"/>
                    <a:pt x="1026" y="1015"/>
                    <a:pt x="1047" y="1098"/>
                  </a:cubicBezTo>
                  <a:cubicBezTo>
                    <a:pt x="921" y="1140"/>
                    <a:pt x="754" y="1203"/>
                    <a:pt x="649" y="1245"/>
                  </a:cubicBezTo>
                  <a:cubicBezTo>
                    <a:pt x="607" y="1119"/>
                    <a:pt x="524" y="973"/>
                    <a:pt x="440" y="847"/>
                  </a:cubicBezTo>
                  <a:cubicBezTo>
                    <a:pt x="712" y="805"/>
                    <a:pt x="858" y="701"/>
                    <a:pt x="879" y="491"/>
                  </a:cubicBezTo>
                  <a:cubicBezTo>
                    <a:pt x="942" y="324"/>
                    <a:pt x="837" y="136"/>
                    <a:pt x="670" y="52"/>
                  </a:cubicBezTo>
                  <a:cubicBezTo>
                    <a:pt x="613" y="16"/>
                    <a:pt x="551" y="0"/>
                    <a:pt x="49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3"/>
            <p:cNvSpPr/>
            <p:nvPr/>
          </p:nvSpPr>
          <p:spPr>
            <a:xfrm>
              <a:off x="2039600" y="1662475"/>
              <a:ext cx="41325" cy="47950"/>
            </a:xfrm>
            <a:custGeom>
              <a:rect b="b" l="l" r="r" t="t"/>
              <a:pathLst>
                <a:path extrusionOk="0" h="1918" w="1653">
                  <a:moveTo>
                    <a:pt x="677" y="0"/>
                  </a:moveTo>
                  <a:cubicBezTo>
                    <a:pt x="559" y="0"/>
                    <a:pt x="445" y="51"/>
                    <a:pt x="377" y="147"/>
                  </a:cubicBezTo>
                  <a:cubicBezTo>
                    <a:pt x="335" y="252"/>
                    <a:pt x="314" y="378"/>
                    <a:pt x="314" y="482"/>
                  </a:cubicBezTo>
                  <a:cubicBezTo>
                    <a:pt x="335" y="587"/>
                    <a:pt x="419" y="671"/>
                    <a:pt x="460" y="775"/>
                  </a:cubicBezTo>
                  <a:cubicBezTo>
                    <a:pt x="167" y="838"/>
                    <a:pt x="42" y="922"/>
                    <a:pt x="21" y="1152"/>
                  </a:cubicBezTo>
                  <a:cubicBezTo>
                    <a:pt x="0" y="1298"/>
                    <a:pt x="63" y="1487"/>
                    <a:pt x="230" y="1570"/>
                  </a:cubicBezTo>
                  <a:cubicBezTo>
                    <a:pt x="292" y="1601"/>
                    <a:pt x="353" y="1616"/>
                    <a:pt x="411" y="1616"/>
                  </a:cubicBezTo>
                  <a:cubicBezTo>
                    <a:pt x="550" y="1616"/>
                    <a:pt x="678" y="1535"/>
                    <a:pt x="795" y="1403"/>
                  </a:cubicBezTo>
                  <a:cubicBezTo>
                    <a:pt x="795" y="1633"/>
                    <a:pt x="879" y="1800"/>
                    <a:pt x="1067" y="1905"/>
                  </a:cubicBezTo>
                  <a:lnTo>
                    <a:pt x="1109" y="1905"/>
                  </a:lnTo>
                  <a:cubicBezTo>
                    <a:pt x="1151" y="1913"/>
                    <a:pt x="1192" y="1918"/>
                    <a:pt x="1231" y="1918"/>
                  </a:cubicBezTo>
                  <a:cubicBezTo>
                    <a:pt x="1389" y="1918"/>
                    <a:pt x="1523" y="1851"/>
                    <a:pt x="1590" y="1717"/>
                  </a:cubicBezTo>
                  <a:cubicBezTo>
                    <a:pt x="1653" y="1570"/>
                    <a:pt x="1632" y="1319"/>
                    <a:pt x="1486" y="1215"/>
                  </a:cubicBezTo>
                  <a:cubicBezTo>
                    <a:pt x="1402" y="1131"/>
                    <a:pt x="1276" y="1110"/>
                    <a:pt x="1172" y="1110"/>
                  </a:cubicBezTo>
                  <a:cubicBezTo>
                    <a:pt x="1067" y="1110"/>
                    <a:pt x="963" y="1194"/>
                    <a:pt x="858" y="1235"/>
                  </a:cubicBezTo>
                  <a:cubicBezTo>
                    <a:pt x="837" y="1173"/>
                    <a:pt x="837" y="1089"/>
                    <a:pt x="774" y="1005"/>
                  </a:cubicBezTo>
                  <a:cubicBezTo>
                    <a:pt x="753" y="963"/>
                    <a:pt x="670" y="880"/>
                    <a:pt x="628" y="817"/>
                  </a:cubicBezTo>
                  <a:cubicBezTo>
                    <a:pt x="879" y="817"/>
                    <a:pt x="1046" y="733"/>
                    <a:pt x="1088" y="524"/>
                  </a:cubicBezTo>
                  <a:cubicBezTo>
                    <a:pt x="1109" y="294"/>
                    <a:pt x="1046" y="127"/>
                    <a:pt x="858" y="43"/>
                  </a:cubicBezTo>
                  <a:cubicBezTo>
                    <a:pt x="800" y="14"/>
                    <a:pt x="738" y="0"/>
                    <a:pt x="6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3"/>
            <p:cNvSpPr/>
            <p:nvPr/>
          </p:nvSpPr>
          <p:spPr>
            <a:xfrm>
              <a:off x="2452825" y="1693275"/>
              <a:ext cx="23050" cy="20950"/>
            </a:xfrm>
            <a:custGeom>
              <a:rect b="b" l="l" r="r" t="t"/>
              <a:pathLst>
                <a:path extrusionOk="0" h="838" w="922">
                  <a:moveTo>
                    <a:pt x="452" y="1"/>
                  </a:moveTo>
                  <a:cubicBezTo>
                    <a:pt x="306" y="1"/>
                    <a:pt x="178" y="67"/>
                    <a:pt x="84" y="192"/>
                  </a:cubicBezTo>
                  <a:cubicBezTo>
                    <a:pt x="1" y="380"/>
                    <a:pt x="22" y="610"/>
                    <a:pt x="168" y="736"/>
                  </a:cubicBezTo>
                  <a:cubicBezTo>
                    <a:pt x="210" y="778"/>
                    <a:pt x="252" y="799"/>
                    <a:pt x="273" y="820"/>
                  </a:cubicBezTo>
                  <a:lnTo>
                    <a:pt x="356" y="820"/>
                  </a:lnTo>
                  <a:cubicBezTo>
                    <a:pt x="402" y="832"/>
                    <a:pt x="444" y="838"/>
                    <a:pt x="483" y="838"/>
                  </a:cubicBezTo>
                  <a:cubicBezTo>
                    <a:pt x="644" y="838"/>
                    <a:pt x="758" y="741"/>
                    <a:pt x="859" y="589"/>
                  </a:cubicBezTo>
                  <a:cubicBezTo>
                    <a:pt x="859" y="568"/>
                    <a:pt x="879" y="506"/>
                    <a:pt x="879" y="485"/>
                  </a:cubicBezTo>
                  <a:cubicBezTo>
                    <a:pt x="921" y="296"/>
                    <a:pt x="796" y="87"/>
                    <a:pt x="607" y="24"/>
                  </a:cubicBezTo>
                  <a:cubicBezTo>
                    <a:pt x="554" y="8"/>
                    <a:pt x="502" y="1"/>
                    <a:pt x="4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3"/>
            <p:cNvSpPr/>
            <p:nvPr/>
          </p:nvSpPr>
          <p:spPr>
            <a:xfrm>
              <a:off x="2618650" y="1684300"/>
              <a:ext cx="23575" cy="20650"/>
            </a:xfrm>
            <a:custGeom>
              <a:rect b="b" l="l" r="r" t="t"/>
              <a:pathLst>
                <a:path extrusionOk="0" h="826" w="943">
                  <a:moveTo>
                    <a:pt x="469" y="1"/>
                  </a:moveTo>
                  <a:cubicBezTo>
                    <a:pt x="319" y="1"/>
                    <a:pt x="180" y="60"/>
                    <a:pt x="105" y="195"/>
                  </a:cubicBezTo>
                  <a:cubicBezTo>
                    <a:pt x="0" y="383"/>
                    <a:pt x="21" y="614"/>
                    <a:pt x="189" y="739"/>
                  </a:cubicBezTo>
                  <a:cubicBezTo>
                    <a:pt x="231" y="760"/>
                    <a:pt x="272" y="802"/>
                    <a:pt x="293" y="823"/>
                  </a:cubicBezTo>
                  <a:lnTo>
                    <a:pt x="398" y="823"/>
                  </a:lnTo>
                  <a:cubicBezTo>
                    <a:pt x="416" y="825"/>
                    <a:pt x="433" y="825"/>
                    <a:pt x="451" y="825"/>
                  </a:cubicBezTo>
                  <a:cubicBezTo>
                    <a:pt x="641" y="825"/>
                    <a:pt x="820" y="722"/>
                    <a:pt x="858" y="530"/>
                  </a:cubicBezTo>
                  <a:cubicBezTo>
                    <a:pt x="942" y="342"/>
                    <a:pt x="837" y="132"/>
                    <a:pt x="649" y="28"/>
                  </a:cubicBezTo>
                  <a:cubicBezTo>
                    <a:pt x="590" y="10"/>
                    <a:pt x="529" y="1"/>
                    <a:pt x="46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3"/>
            <p:cNvSpPr/>
            <p:nvPr/>
          </p:nvSpPr>
          <p:spPr>
            <a:xfrm>
              <a:off x="2225275" y="1679675"/>
              <a:ext cx="22000" cy="21175"/>
            </a:xfrm>
            <a:custGeom>
              <a:rect b="b" l="l" r="r" t="t"/>
              <a:pathLst>
                <a:path extrusionOk="0" h="847" w="880">
                  <a:moveTo>
                    <a:pt x="431" y="1"/>
                  </a:moveTo>
                  <a:cubicBezTo>
                    <a:pt x="252" y="1"/>
                    <a:pt x="139" y="103"/>
                    <a:pt x="43" y="275"/>
                  </a:cubicBezTo>
                  <a:cubicBezTo>
                    <a:pt x="1" y="527"/>
                    <a:pt x="64" y="715"/>
                    <a:pt x="315" y="840"/>
                  </a:cubicBezTo>
                  <a:lnTo>
                    <a:pt x="378" y="840"/>
                  </a:lnTo>
                  <a:cubicBezTo>
                    <a:pt x="404" y="845"/>
                    <a:pt x="429" y="847"/>
                    <a:pt x="454" y="847"/>
                  </a:cubicBezTo>
                  <a:cubicBezTo>
                    <a:pt x="670" y="847"/>
                    <a:pt x="840" y="691"/>
                    <a:pt x="859" y="485"/>
                  </a:cubicBezTo>
                  <a:cubicBezTo>
                    <a:pt x="880" y="255"/>
                    <a:pt x="733" y="45"/>
                    <a:pt x="482" y="3"/>
                  </a:cubicBezTo>
                  <a:cubicBezTo>
                    <a:pt x="464" y="2"/>
                    <a:pt x="447" y="1"/>
                    <a:pt x="4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3"/>
            <p:cNvSpPr/>
            <p:nvPr/>
          </p:nvSpPr>
          <p:spPr>
            <a:xfrm>
              <a:off x="2480550" y="1680575"/>
              <a:ext cx="23050" cy="21225"/>
            </a:xfrm>
            <a:custGeom>
              <a:rect b="b" l="l" r="r" t="t"/>
              <a:pathLst>
                <a:path extrusionOk="0" h="849" w="922">
                  <a:moveTo>
                    <a:pt x="451" y="0"/>
                  </a:moveTo>
                  <a:cubicBezTo>
                    <a:pt x="328" y="0"/>
                    <a:pt x="203" y="65"/>
                    <a:pt x="105" y="177"/>
                  </a:cubicBezTo>
                  <a:cubicBezTo>
                    <a:pt x="105" y="219"/>
                    <a:pt x="84" y="239"/>
                    <a:pt x="63" y="260"/>
                  </a:cubicBezTo>
                  <a:cubicBezTo>
                    <a:pt x="1" y="491"/>
                    <a:pt x="84" y="679"/>
                    <a:pt x="294" y="846"/>
                  </a:cubicBezTo>
                  <a:lnTo>
                    <a:pt x="377" y="846"/>
                  </a:lnTo>
                  <a:cubicBezTo>
                    <a:pt x="395" y="848"/>
                    <a:pt x="412" y="849"/>
                    <a:pt x="430" y="849"/>
                  </a:cubicBezTo>
                  <a:cubicBezTo>
                    <a:pt x="620" y="849"/>
                    <a:pt x="799" y="745"/>
                    <a:pt x="838" y="553"/>
                  </a:cubicBezTo>
                  <a:cubicBezTo>
                    <a:pt x="921" y="365"/>
                    <a:pt x="817" y="156"/>
                    <a:pt x="628" y="51"/>
                  </a:cubicBezTo>
                  <a:cubicBezTo>
                    <a:pt x="573" y="16"/>
                    <a:pt x="512" y="0"/>
                    <a:pt x="4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3"/>
            <p:cNvSpPr/>
            <p:nvPr/>
          </p:nvSpPr>
          <p:spPr>
            <a:xfrm>
              <a:off x="2343500" y="1676750"/>
              <a:ext cx="22000" cy="20525"/>
            </a:xfrm>
            <a:custGeom>
              <a:rect b="b" l="l" r="r" t="t"/>
              <a:pathLst>
                <a:path extrusionOk="0" h="821" w="880">
                  <a:moveTo>
                    <a:pt x="412" y="1"/>
                  </a:moveTo>
                  <a:cubicBezTo>
                    <a:pt x="285" y="1"/>
                    <a:pt x="164" y="56"/>
                    <a:pt x="84" y="162"/>
                  </a:cubicBezTo>
                  <a:cubicBezTo>
                    <a:pt x="42" y="183"/>
                    <a:pt x="22" y="225"/>
                    <a:pt x="1" y="267"/>
                  </a:cubicBezTo>
                  <a:lnTo>
                    <a:pt x="1" y="372"/>
                  </a:lnTo>
                  <a:cubicBezTo>
                    <a:pt x="1" y="581"/>
                    <a:pt x="126" y="748"/>
                    <a:pt x="315" y="811"/>
                  </a:cubicBezTo>
                  <a:cubicBezTo>
                    <a:pt x="346" y="817"/>
                    <a:pt x="377" y="820"/>
                    <a:pt x="408" y="820"/>
                  </a:cubicBezTo>
                  <a:cubicBezTo>
                    <a:pt x="583" y="820"/>
                    <a:pt x="745" y="723"/>
                    <a:pt x="817" y="581"/>
                  </a:cubicBezTo>
                  <a:cubicBezTo>
                    <a:pt x="879" y="392"/>
                    <a:pt x="817" y="162"/>
                    <a:pt x="628" y="58"/>
                  </a:cubicBezTo>
                  <a:cubicBezTo>
                    <a:pt x="559" y="19"/>
                    <a:pt x="485"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3"/>
            <p:cNvSpPr/>
            <p:nvPr/>
          </p:nvSpPr>
          <p:spPr>
            <a:xfrm>
              <a:off x="2087200" y="1676550"/>
              <a:ext cx="21975" cy="21000"/>
            </a:xfrm>
            <a:custGeom>
              <a:rect b="b" l="l" r="r" t="t"/>
              <a:pathLst>
                <a:path extrusionOk="0" h="840" w="879">
                  <a:moveTo>
                    <a:pt x="416" y="1"/>
                  </a:moveTo>
                  <a:cubicBezTo>
                    <a:pt x="233" y="1"/>
                    <a:pt x="118" y="120"/>
                    <a:pt x="21" y="275"/>
                  </a:cubicBezTo>
                  <a:lnTo>
                    <a:pt x="21" y="400"/>
                  </a:lnTo>
                  <a:cubicBezTo>
                    <a:pt x="0" y="631"/>
                    <a:pt x="167" y="819"/>
                    <a:pt x="419" y="840"/>
                  </a:cubicBezTo>
                  <a:cubicBezTo>
                    <a:pt x="649" y="840"/>
                    <a:pt x="837" y="693"/>
                    <a:pt x="858" y="442"/>
                  </a:cubicBezTo>
                  <a:cubicBezTo>
                    <a:pt x="879" y="212"/>
                    <a:pt x="691" y="24"/>
                    <a:pt x="460" y="3"/>
                  </a:cubicBezTo>
                  <a:cubicBezTo>
                    <a:pt x="445" y="1"/>
                    <a:pt x="430" y="1"/>
                    <a:pt x="41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3"/>
            <p:cNvSpPr/>
            <p:nvPr/>
          </p:nvSpPr>
          <p:spPr>
            <a:xfrm>
              <a:off x="2392675" y="1671200"/>
              <a:ext cx="20950" cy="20675"/>
            </a:xfrm>
            <a:custGeom>
              <a:rect b="b" l="l" r="r" t="t"/>
              <a:pathLst>
                <a:path extrusionOk="0" h="827" w="838">
                  <a:moveTo>
                    <a:pt x="389" y="1"/>
                  </a:moveTo>
                  <a:cubicBezTo>
                    <a:pt x="275" y="1"/>
                    <a:pt x="153" y="43"/>
                    <a:pt x="63" y="133"/>
                  </a:cubicBezTo>
                  <a:cubicBezTo>
                    <a:pt x="42" y="175"/>
                    <a:pt x="21" y="217"/>
                    <a:pt x="0" y="238"/>
                  </a:cubicBezTo>
                  <a:lnTo>
                    <a:pt x="0" y="405"/>
                  </a:lnTo>
                  <a:cubicBezTo>
                    <a:pt x="0" y="614"/>
                    <a:pt x="126" y="803"/>
                    <a:pt x="314" y="824"/>
                  </a:cubicBezTo>
                  <a:cubicBezTo>
                    <a:pt x="332" y="825"/>
                    <a:pt x="349" y="826"/>
                    <a:pt x="366" y="826"/>
                  </a:cubicBezTo>
                  <a:cubicBezTo>
                    <a:pt x="551" y="826"/>
                    <a:pt x="698" y="724"/>
                    <a:pt x="775" y="552"/>
                  </a:cubicBezTo>
                  <a:cubicBezTo>
                    <a:pt x="837" y="363"/>
                    <a:pt x="775" y="175"/>
                    <a:pt x="586" y="50"/>
                  </a:cubicBezTo>
                  <a:cubicBezTo>
                    <a:pt x="530" y="17"/>
                    <a:pt x="461" y="1"/>
                    <a:pt x="3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3"/>
            <p:cNvSpPr/>
            <p:nvPr/>
          </p:nvSpPr>
          <p:spPr>
            <a:xfrm>
              <a:off x="2461725" y="1671900"/>
              <a:ext cx="21475" cy="21100"/>
            </a:xfrm>
            <a:custGeom>
              <a:rect b="b" l="l" r="r" t="t"/>
              <a:pathLst>
                <a:path extrusionOk="0" h="844" w="859">
                  <a:moveTo>
                    <a:pt x="419" y="1"/>
                  </a:moveTo>
                  <a:cubicBezTo>
                    <a:pt x="189" y="1"/>
                    <a:pt x="0" y="210"/>
                    <a:pt x="0" y="461"/>
                  </a:cubicBezTo>
                  <a:cubicBezTo>
                    <a:pt x="0" y="686"/>
                    <a:pt x="169" y="844"/>
                    <a:pt x="400" y="844"/>
                  </a:cubicBezTo>
                  <a:cubicBezTo>
                    <a:pt x="426" y="844"/>
                    <a:pt x="454" y="842"/>
                    <a:pt x="482" y="838"/>
                  </a:cubicBezTo>
                  <a:cubicBezTo>
                    <a:pt x="628" y="817"/>
                    <a:pt x="733" y="712"/>
                    <a:pt x="816" y="586"/>
                  </a:cubicBezTo>
                  <a:cubicBezTo>
                    <a:pt x="858" y="356"/>
                    <a:pt x="795" y="168"/>
                    <a:pt x="586" y="42"/>
                  </a:cubicBezTo>
                  <a:cubicBezTo>
                    <a:pt x="523" y="42"/>
                    <a:pt x="482" y="4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3"/>
            <p:cNvSpPr/>
            <p:nvPr/>
          </p:nvSpPr>
          <p:spPr>
            <a:xfrm>
              <a:off x="2205400" y="1671375"/>
              <a:ext cx="22525" cy="21550"/>
            </a:xfrm>
            <a:custGeom>
              <a:rect b="b" l="l" r="r" t="t"/>
              <a:pathLst>
                <a:path extrusionOk="0" h="862" w="901">
                  <a:moveTo>
                    <a:pt x="482" y="1"/>
                  </a:moveTo>
                  <a:cubicBezTo>
                    <a:pt x="294" y="1"/>
                    <a:pt x="168" y="84"/>
                    <a:pt x="85" y="231"/>
                  </a:cubicBezTo>
                  <a:cubicBezTo>
                    <a:pt x="1" y="398"/>
                    <a:pt x="1" y="545"/>
                    <a:pt x="105" y="691"/>
                  </a:cubicBezTo>
                  <a:cubicBezTo>
                    <a:pt x="198" y="799"/>
                    <a:pt x="314" y="862"/>
                    <a:pt x="427" y="862"/>
                  </a:cubicBezTo>
                  <a:cubicBezTo>
                    <a:pt x="467" y="862"/>
                    <a:pt x="507" y="854"/>
                    <a:pt x="545" y="838"/>
                  </a:cubicBezTo>
                  <a:cubicBezTo>
                    <a:pt x="649" y="817"/>
                    <a:pt x="733" y="691"/>
                    <a:pt x="838" y="607"/>
                  </a:cubicBezTo>
                  <a:cubicBezTo>
                    <a:pt x="901" y="377"/>
                    <a:pt x="817" y="189"/>
                    <a:pt x="608" y="22"/>
                  </a:cubicBezTo>
                  <a:cubicBezTo>
                    <a:pt x="545" y="1"/>
                    <a:pt x="524" y="1"/>
                    <a:pt x="4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3"/>
            <p:cNvSpPr/>
            <p:nvPr/>
          </p:nvSpPr>
          <p:spPr>
            <a:xfrm>
              <a:off x="2647950" y="1671200"/>
              <a:ext cx="20950" cy="20675"/>
            </a:xfrm>
            <a:custGeom>
              <a:rect b="b" l="l" r="r" t="t"/>
              <a:pathLst>
                <a:path extrusionOk="0" h="827" w="838">
                  <a:moveTo>
                    <a:pt x="404" y="1"/>
                  </a:moveTo>
                  <a:cubicBezTo>
                    <a:pt x="286" y="1"/>
                    <a:pt x="161" y="43"/>
                    <a:pt x="84" y="133"/>
                  </a:cubicBezTo>
                  <a:cubicBezTo>
                    <a:pt x="63" y="175"/>
                    <a:pt x="42" y="217"/>
                    <a:pt x="0" y="238"/>
                  </a:cubicBezTo>
                  <a:lnTo>
                    <a:pt x="0" y="405"/>
                  </a:lnTo>
                  <a:cubicBezTo>
                    <a:pt x="0" y="614"/>
                    <a:pt x="147" y="803"/>
                    <a:pt x="314" y="824"/>
                  </a:cubicBezTo>
                  <a:cubicBezTo>
                    <a:pt x="332" y="825"/>
                    <a:pt x="349" y="826"/>
                    <a:pt x="367" y="826"/>
                  </a:cubicBezTo>
                  <a:cubicBezTo>
                    <a:pt x="554" y="826"/>
                    <a:pt x="719" y="724"/>
                    <a:pt x="795" y="552"/>
                  </a:cubicBezTo>
                  <a:cubicBezTo>
                    <a:pt x="837" y="363"/>
                    <a:pt x="795" y="175"/>
                    <a:pt x="607" y="50"/>
                  </a:cubicBezTo>
                  <a:cubicBezTo>
                    <a:pt x="551" y="17"/>
                    <a:pt x="479" y="1"/>
                    <a:pt x="40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3"/>
            <p:cNvSpPr/>
            <p:nvPr/>
          </p:nvSpPr>
          <p:spPr>
            <a:xfrm>
              <a:off x="2323100" y="1668775"/>
              <a:ext cx="20950" cy="20425"/>
            </a:xfrm>
            <a:custGeom>
              <a:rect b="b" l="l" r="r" t="t"/>
              <a:pathLst>
                <a:path extrusionOk="0" h="817" w="838">
                  <a:moveTo>
                    <a:pt x="398" y="0"/>
                  </a:moveTo>
                  <a:cubicBezTo>
                    <a:pt x="168" y="0"/>
                    <a:pt x="1" y="188"/>
                    <a:pt x="1" y="419"/>
                  </a:cubicBezTo>
                  <a:cubicBezTo>
                    <a:pt x="1" y="649"/>
                    <a:pt x="210" y="816"/>
                    <a:pt x="440" y="816"/>
                  </a:cubicBezTo>
                  <a:cubicBezTo>
                    <a:pt x="628" y="816"/>
                    <a:pt x="712" y="691"/>
                    <a:pt x="817" y="544"/>
                  </a:cubicBezTo>
                  <a:cubicBezTo>
                    <a:pt x="817" y="523"/>
                    <a:pt x="838" y="481"/>
                    <a:pt x="817" y="419"/>
                  </a:cubicBezTo>
                  <a:cubicBezTo>
                    <a:pt x="817" y="188"/>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3"/>
            <p:cNvSpPr/>
            <p:nvPr/>
          </p:nvSpPr>
          <p:spPr>
            <a:xfrm>
              <a:off x="2116475" y="1663525"/>
              <a:ext cx="20950" cy="20425"/>
            </a:xfrm>
            <a:custGeom>
              <a:rect b="b" l="l" r="r" t="t"/>
              <a:pathLst>
                <a:path extrusionOk="0" h="817" w="838">
                  <a:moveTo>
                    <a:pt x="419" y="1"/>
                  </a:moveTo>
                  <a:cubicBezTo>
                    <a:pt x="189" y="1"/>
                    <a:pt x="1" y="189"/>
                    <a:pt x="1" y="419"/>
                  </a:cubicBezTo>
                  <a:cubicBezTo>
                    <a:pt x="1" y="629"/>
                    <a:pt x="189" y="817"/>
                    <a:pt x="419" y="817"/>
                  </a:cubicBezTo>
                  <a:cubicBezTo>
                    <a:pt x="608" y="817"/>
                    <a:pt x="712" y="691"/>
                    <a:pt x="817" y="545"/>
                  </a:cubicBezTo>
                  <a:cubicBezTo>
                    <a:pt x="817" y="503"/>
                    <a:pt x="817" y="440"/>
                    <a:pt x="838" y="419"/>
                  </a:cubicBezTo>
                  <a:cubicBezTo>
                    <a:pt x="838"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3"/>
            <p:cNvSpPr/>
            <p:nvPr/>
          </p:nvSpPr>
          <p:spPr>
            <a:xfrm>
              <a:off x="2372275" y="1663525"/>
              <a:ext cx="20950" cy="20425"/>
            </a:xfrm>
            <a:custGeom>
              <a:rect b="b" l="l" r="r" t="t"/>
              <a:pathLst>
                <a:path extrusionOk="0" h="817" w="838">
                  <a:moveTo>
                    <a:pt x="419" y="1"/>
                  </a:moveTo>
                  <a:cubicBezTo>
                    <a:pt x="189" y="1"/>
                    <a:pt x="0" y="189"/>
                    <a:pt x="0" y="419"/>
                  </a:cubicBezTo>
                  <a:cubicBezTo>
                    <a:pt x="0" y="629"/>
                    <a:pt x="189" y="817"/>
                    <a:pt x="419" y="817"/>
                  </a:cubicBezTo>
                  <a:cubicBezTo>
                    <a:pt x="607" y="817"/>
                    <a:pt x="712" y="691"/>
                    <a:pt x="816" y="545"/>
                  </a:cubicBezTo>
                  <a:cubicBezTo>
                    <a:pt x="816" y="503"/>
                    <a:pt x="816" y="440"/>
                    <a:pt x="837" y="419"/>
                  </a:cubicBezTo>
                  <a:cubicBezTo>
                    <a:pt x="837"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3"/>
            <p:cNvSpPr/>
            <p:nvPr/>
          </p:nvSpPr>
          <p:spPr>
            <a:xfrm>
              <a:off x="2628075" y="1663525"/>
              <a:ext cx="20950" cy="20425"/>
            </a:xfrm>
            <a:custGeom>
              <a:rect b="b" l="l" r="r" t="t"/>
              <a:pathLst>
                <a:path extrusionOk="0" h="817" w="838">
                  <a:moveTo>
                    <a:pt x="419" y="1"/>
                  </a:moveTo>
                  <a:cubicBezTo>
                    <a:pt x="167" y="1"/>
                    <a:pt x="0" y="189"/>
                    <a:pt x="0" y="419"/>
                  </a:cubicBezTo>
                  <a:cubicBezTo>
                    <a:pt x="0" y="629"/>
                    <a:pt x="167" y="817"/>
                    <a:pt x="419" y="817"/>
                  </a:cubicBezTo>
                  <a:cubicBezTo>
                    <a:pt x="586" y="817"/>
                    <a:pt x="691" y="691"/>
                    <a:pt x="795" y="545"/>
                  </a:cubicBezTo>
                  <a:cubicBezTo>
                    <a:pt x="795" y="503"/>
                    <a:pt x="795" y="440"/>
                    <a:pt x="837" y="419"/>
                  </a:cubicBezTo>
                  <a:cubicBezTo>
                    <a:pt x="837"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3"/>
            <p:cNvSpPr/>
            <p:nvPr/>
          </p:nvSpPr>
          <p:spPr>
            <a:xfrm>
              <a:off x="2254050" y="1667575"/>
              <a:ext cx="19900" cy="20050"/>
            </a:xfrm>
            <a:custGeom>
              <a:rect b="b" l="l" r="r" t="t"/>
              <a:pathLst>
                <a:path extrusionOk="0" h="802" w="796">
                  <a:moveTo>
                    <a:pt x="446" y="0"/>
                  </a:moveTo>
                  <a:cubicBezTo>
                    <a:pt x="424" y="0"/>
                    <a:pt x="401" y="2"/>
                    <a:pt x="377" y="6"/>
                  </a:cubicBezTo>
                  <a:cubicBezTo>
                    <a:pt x="168" y="6"/>
                    <a:pt x="1" y="174"/>
                    <a:pt x="1" y="425"/>
                  </a:cubicBezTo>
                  <a:cubicBezTo>
                    <a:pt x="1" y="634"/>
                    <a:pt x="168" y="801"/>
                    <a:pt x="419" y="801"/>
                  </a:cubicBezTo>
                  <a:cubicBezTo>
                    <a:pt x="628" y="801"/>
                    <a:pt x="796" y="634"/>
                    <a:pt x="796" y="383"/>
                  </a:cubicBezTo>
                  <a:cubicBezTo>
                    <a:pt x="796" y="174"/>
                    <a:pt x="659" y="0"/>
                    <a:pt x="44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3"/>
            <p:cNvSpPr/>
            <p:nvPr/>
          </p:nvSpPr>
          <p:spPr>
            <a:xfrm>
              <a:off x="2510375" y="1666600"/>
              <a:ext cx="21475" cy="21100"/>
            </a:xfrm>
            <a:custGeom>
              <a:rect b="b" l="l" r="r" t="t"/>
              <a:pathLst>
                <a:path extrusionOk="0" h="844" w="859">
                  <a:moveTo>
                    <a:pt x="405" y="0"/>
                  </a:moveTo>
                  <a:cubicBezTo>
                    <a:pt x="247" y="0"/>
                    <a:pt x="138" y="81"/>
                    <a:pt x="63" y="213"/>
                  </a:cubicBezTo>
                  <a:cubicBezTo>
                    <a:pt x="0" y="380"/>
                    <a:pt x="0" y="526"/>
                    <a:pt x="105" y="673"/>
                  </a:cubicBezTo>
                  <a:cubicBezTo>
                    <a:pt x="182" y="781"/>
                    <a:pt x="282" y="844"/>
                    <a:pt x="397" y="844"/>
                  </a:cubicBezTo>
                  <a:cubicBezTo>
                    <a:pt x="437" y="844"/>
                    <a:pt x="480" y="836"/>
                    <a:pt x="523" y="819"/>
                  </a:cubicBezTo>
                  <a:cubicBezTo>
                    <a:pt x="628" y="798"/>
                    <a:pt x="733" y="673"/>
                    <a:pt x="837" y="589"/>
                  </a:cubicBezTo>
                  <a:cubicBezTo>
                    <a:pt x="858" y="359"/>
                    <a:pt x="774" y="171"/>
                    <a:pt x="586" y="45"/>
                  </a:cubicBezTo>
                  <a:cubicBezTo>
                    <a:pt x="565" y="3"/>
                    <a:pt x="523" y="3"/>
                    <a:pt x="461" y="3"/>
                  </a:cubicBezTo>
                  <a:cubicBezTo>
                    <a:pt x="441" y="1"/>
                    <a:pt x="423" y="0"/>
                    <a:pt x="4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3"/>
            <p:cNvSpPr/>
            <p:nvPr/>
          </p:nvSpPr>
          <p:spPr>
            <a:xfrm>
              <a:off x="2067300" y="1668900"/>
              <a:ext cx="22000" cy="20850"/>
            </a:xfrm>
            <a:custGeom>
              <a:rect b="b" l="l" r="r" t="t"/>
              <a:pathLst>
                <a:path extrusionOk="0" h="834" w="880">
                  <a:moveTo>
                    <a:pt x="503" y="0"/>
                  </a:moveTo>
                  <a:cubicBezTo>
                    <a:pt x="477" y="0"/>
                    <a:pt x="451" y="6"/>
                    <a:pt x="419" y="16"/>
                  </a:cubicBezTo>
                  <a:cubicBezTo>
                    <a:pt x="189" y="16"/>
                    <a:pt x="1" y="204"/>
                    <a:pt x="1" y="434"/>
                  </a:cubicBezTo>
                  <a:cubicBezTo>
                    <a:pt x="1" y="671"/>
                    <a:pt x="187" y="834"/>
                    <a:pt x="419" y="834"/>
                  </a:cubicBezTo>
                  <a:cubicBezTo>
                    <a:pt x="433" y="834"/>
                    <a:pt x="447" y="833"/>
                    <a:pt x="461" y="832"/>
                  </a:cubicBezTo>
                  <a:cubicBezTo>
                    <a:pt x="629" y="811"/>
                    <a:pt x="733" y="706"/>
                    <a:pt x="817" y="581"/>
                  </a:cubicBezTo>
                  <a:cubicBezTo>
                    <a:pt x="880" y="330"/>
                    <a:pt x="796" y="162"/>
                    <a:pt x="587" y="16"/>
                  </a:cubicBezTo>
                  <a:cubicBezTo>
                    <a:pt x="555" y="6"/>
                    <a:pt x="529" y="0"/>
                    <a:pt x="5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3"/>
            <p:cNvSpPr/>
            <p:nvPr/>
          </p:nvSpPr>
          <p:spPr>
            <a:xfrm>
              <a:off x="2420400" y="1657725"/>
              <a:ext cx="20950" cy="20525"/>
            </a:xfrm>
            <a:custGeom>
              <a:rect b="b" l="l" r="r" t="t"/>
              <a:pathLst>
                <a:path extrusionOk="0" h="821" w="838">
                  <a:moveTo>
                    <a:pt x="380" y="1"/>
                  </a:moveTo>
                  <a:cubicBezTo>
                    <a:pt x="168" y="1"/>
                    <a:pt x="0" y="163"/>
                    <a:pt x="0" y="400"/>
                  </a:cubicBezTo>
                  <a:cubicBezTo>
                    <a:pt x="0" y="630"/>
                    <a:pt x="168" y="819"/>
                    <a:pt x="398" y="819"/>
                  </a:cubicBezTo>
                  <a:cubicBezTo>
                    <a:pt x="410" y="820"/>
                    <a:pt x="421" y="820"/>
                    <a:pt x="433" y="820"/>
                  </a:cubicBezTo>
                  <a:cubicBezTo>
                    <a:pt x="647" y="820"/>
                    <a:pt x="816" y="640"/>
                    <a:pt x="816" y="421"/>
                  </a:cubicBezTo>
                  <a:cubicBezTo>
                    <a:pt x="837" y="212"/>
                    <a:pt x="670" y="24"/>
                    <a:pt x="419" y="3"/>
                  </a:cubicBezTo>
                  <a:cubicBezTo>
                    <a:pt x="406" y="2"/>
                    <a:pt x="393" y="1"/>
                    <a:pt x="38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3"/>
            <p:cNvSpPr/>
            <p:nvPr/>
          </p:nvSpPr>
          <p:spPr>
            <a:xfrm>
              <a:off x="2233125" y="1659875"/>
              <a:ext cx="20950" cy="19900"/>
            </a:xfrm>
            <a:custGeom>
              <a:rect b="b" l="l" r="r" t="t"/>
              <a:pathLst>
                <a:path extrusionOk="0" h="796" w="838">
                  <a:moveTo>
                    <a:pt x="377" y="0"/>
                  </a:moveTo>
                  <a:cubicBezTo>
                    <a:pt x="168" y="0"/>
                    <a:pt x="1" y="147"/>
                    <a:pt x="1" y="377"/>
                  </a:cubicBezTo>
                  <a:cubicBezTo>
                    <a:pt x="1" y="628"/>
                    <a:pt x="168" y="795"/>
                    <a:pt x="419" y="795"/>
                  </a:cubicBezTo>
                  <a:cubicBezTo>
                    <a:pt x="649" y="795"/>
                    <a:pt x="838" y="628"/>
                    <a:pt x="838" y="377"/>
                  </a:cubicBezTo>
                  <a:cubicBezTo>
                    <a:pt x="838" y="147"/>
                    <a:pt x="649"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3"/>
            <p:cNvSpPr/>
            <p:nvPr/>
          </p:nvSpPr>
          <p:spPr>
            <a:xfrm>
              <a:off x="2676700" y="1658300"/>
              <a:ext cx="20450" cy="20425"/>
            </a:xfrm>
            <a:custGeom>
              <a:rect b="b" l="l" r="r" t="t"/>
              <a:pathLst>
                <a:path extrusionOk="0" h="817" w="818">
                  <a:moveTo>
                    <a:pt x="419" y="1"/>
                  </a:moveTo>
                  <a:cubicBezTo>
                    <a:pt x="189" y="1"/>
                    <a:pt x="1" y="189"/>
                    <a:pt x="1" y="419"/>
                  </a:cubicBezTo>
                  <a:cubicBezTo>
                    <a:pt x="1" y="628"/>
                    <a:pt x="168" y="817"/>
                    <a:pt x="399" y="817"/>
                  </a:cubicBezTo>
                  <a:cubicBezTo>
                    <a:pt x="629" y="817"/>
                    <a:pt x="817" y="628"/>
                    <a:pt x="817" y="398"/>
                  </a:cubicBezTo>
                  <a:cubicBezTo>
                    <a:pt x="817" y="168"/>
                    <a:pt x="62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3"/>
            <p:cNvSpPr/>
            <p:nvPr/>
          </p:nvSpPr>
          <p:spPr>
            <a:xfrm>
              <a:off x="2164075" y="1658300"/>
              <a:ext cx="20425" cy="20425"/>
            </a:xfrm>
            <a:custGeom>
              <a:rect b="b" l="l" r="r" t="t"/>
              <a:pathLst>
                <a:path extrusionOk="0" h="817" w="817">
                  <a:moveTo>
                    <a:pt x="398" y="1"/>
                  </a:moveTo>
                  <a:cubicBezTo>
                    <a:pt x="168" y="1"/>
                    <a:pt x="1" y="189"/>
                    <a:pt x="1" y="419"/>
                  </a:cubicBezTo>
                  <a:cubicBezTo>
                    <a:pt x="1" y="628"/>
                    <a:pt x="147" y="733"/>
                    <a:pt x="294" y="817"/>
                  </a:cubicBezTo>
                  <a:lnTo>
                    <a:pt x="419" y="817"/>
                  </a:lnTo>
                  <a:cubicBezTo>
                    <a:pt x="670" y="817"/>
                    <a:pt x="817" y="628"/>
                    <a:pt x="817" y="398"/>
                  </a:cubicBezTo>
                  <a:cubicBezTo>
                    <a:pt x="817" y="168"/>
                    <a:pt x="629"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3"/>
            <p:cNvSpPr/>
            <p:nvPr/>
          </p:nvSpPr>
          <p:spPr>
            <a:xfrm>
              <a:off x="2489450" y="1659875"/>
              <a:ext cx="20950" cy="19900"/>
            </a:xfrm>
            <a:custGeom>
              <a:rect b="b" l="l" r="r" t="t"/>
              <a:pathLst>
                <a:path extrusionOk="0" h="796" w="838">
                  <a:moveTo>
                    <a:pt x="419" y="0"/>
                  </a:moveTo>
                  <a:cubicBezTo>
                    <a:pt x="168" y="0"/>
                    <a:pt x="0" y="168"/>
                    <a:pt x="0" y="419"/>
                  </a:cubicBezTo>
                  <a:cubicBezTo>
                    <a:pt x="21" y="628"/>
                    <a:pt x="168" y="795"/>
                    <a:pt x="419" y="795"/>
                  </a:cubicBezTo>
                  <a:cubicBezTo>
                    <a:pt x="649" y="795"/>
                    <a:pt x="837" y="628"/>
                    <a:pt x="837" y="377"/>
                  </a:cubicBezTo>
                  <a:cubicBezTo>
                    <a:pt x="837" y="168"/>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3"/>
            <p:cNvSpPr/>
            <p:nvPr/>
          </p:nvSpPr>
          <p:spPr>
            <a:xfrm>
              <a:off x="2073600" y="1648950"/>
              <a:ext cx="21450" cy="20375"/>
            </a:xfrm>
            <a:custGeom>
              <a:rect b="b" l="l" r="r" t="t"/>
              <a:pathLst>
                <a:path extrusionOk="0" h="815" w="858">
                  <a:moveTo>
                    <a:pt x="431" y="1"/>
                  </a:moveTo>
                  <a:cubicBezTo>
                    <a:pt x="278" y="1"/>
                    <a:pt x="130" y="98"/>
                    <a:pt x="63" y="249"/>
                  </a:cubicBezTo>
                  <a:cubicBezTo>
                    <a:pt x="0" y="437"/>
                    <a:pt x="42" y="647"/>
                    <a:pt x="230" y="751"/>
                  </a:cubicBezTo>
                  <a:cubicBezTo>
                    <a:pt x="272" y="772"/>
                    <a:pt x="314" y="793"/>
                    <a:pt x="335" y="814"/>
                  </a:cubicBezTo>
                  <a:cubicBezTo>
                    <a:pt x="356" y="804"/>
                    <a:pt x="377" y="798"/>
                    <a:pt x="395" y="798"/>
                  </a:cubicBezTo>
                  <a:cubicBezTo>
                    <a:pt x="413" y="798"/>
                    <a:pt x="429" y="804"/>
                    <a:pt x="439" y="814"/>
                  </a:cubicBezTo>
                  <a:cubicBezTo>
                    <a:pt x="649" y="793"/>
                    <a:pt x="795" y="668"/>
                    <a:pt x="837" y="458"/>
                  </a:cubicBezTo>
                  <a:cubicBezTo>
                    <a:pt x="858" y="249"/>
                    <a:pt x="732" y="61"/>
                    <a:pt x="544" y="19"/>
                  </a:cubicBezTo>
                  <a:cubicBezTo>
                    <a:pt x="507" y="7"/>
                    <a:pt x="469" y="1"/>
                    <a:pt x="4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3"/>
            <p:cNvSpPr/>
            <p:nvPr/>
          </p:nvSpPr>
          <p:spPr>
            <a:xfrm>
              <a:off x="2330950" y="1648375"/>
              <a:ext cx="20425" cy="19925"/>
            </a:xfrm>
            <a:custGeom>
              <a:rect b="b" l="l" r="r" t="t"/>
              <a:pathLst>
                <a:path extrusionOk="0" h="797" w="817">
                  <a:moveTo>
                    <a:pt x="419" y="0"/>
                  </a:moveTo>
                  <a:cubicBezTo>
                    <a:pt x="210" y="0"/>
                    <a:pt x="21" y="188"/>
                    <a:pt x="0" y="377"/>
                  </a:cubicBezTo>
                  <a:cubicBezTo>
                    <a:pt x="0" y="607"/>
                    <a:pt x="189" y="795"/>
                    <a:pt x="398" y="795"/>
                  </a:cubicBezTo>
                  <a:cubicBezTo>
                    <a:pt x="410" y="796"/>
                    <a:pt x="421" y="797"/>
                    <a:pt x="433" y="797"/>
                  </a:cubicBezTo>
                  <a:cubicBezTo>
                    <a:pt x="647" y="797"/>
                    <a:pt x="817" y="616"/>
                    <a:pt x="817" y="398"/>
                  </a:cubicBezTo>
                  <a:cubicBezTo>
                    <a:pt x="817"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3"/>
            <p:cNvSpPr/>
            <p:nvPr/>
          </p:nvSpPr>
          <p:spPr>
            <a:xfrm>
              <a:off x="2587275" y="1649400"/>
              <a:ext cx="20425" cy="19925"/>
            </a:xfrm>
            <a:custGeom>
              <a:rect b="b" l="l" r="r" t="t"/>
              <a:pathLst>
                <a:path extrusionOk="0" h="797" w="817">
                  <a:moveTo>
                    <a:pt x="398" y="1"/>
                  </a:moveTo>
                  <a:cubicBezTo>
                    <a:pt x="188" y="1"/>
                    <a:pt x="0" y="147"/>
                    <a:pt x="0" y="378"/>
                  </a:cubicBezTo>
                  <a:cubicBezTo>
                    <a:pt x="0" y="587"/>
                    <a:pt x="188" y="775"/>
                    <a:pt x="419" y="796"/>
                  </a:cubicBezTo>
                  <a:cubicBezTo>
                    <a:pt x="628" y="796"/>
                    <a:pt x="816" y="629"/>
                    <a:pt x="816" y="419"/>
                  </a:cubicBezTo>
                  <a:cubicBezTo>
                    <a:pt x="816" y="168"/>
                    <a:pt x="62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3"/>
            <p:cNvSpPr/>
            <p:nvPr/>
          </p:nvSpPr>
          <p:spPr>
            <a:xfrm>
              <a:off x="2144725" y="1650425"/>
              <a:ext cx="20425" cy="20450"/>
            </a:xfrm>
            <a:custGeom>
              <a:rect b="b" l="l" r="r" t="t"/>
              <a:pathLst>
                <a:path extrusionOk="0" h="818" w="817">
                  <a:moveTo>
                    <a:pt x="384" y="0"/>
                  </a:moveTo>
                  <a:cubicBezTo>
                    <a:pt x="170" y="0"/>
                    <a:pt x="1" y="181"/>
                    <a:pt x="1" y="399"/>
                  </a:cubicBezTo>
                  <a:cubicBezTo>
                    <a:pt x="1" y="629"/>
                    <a:pt x="189" y="818"/>
                    <a:pt x="398" y="818"/>
                  </a:cubicBezTo>
                  <a:cubicBezTo>
                    <a:pt x="587" y="818"/>
                    <a:pt x="775" y="629"/>
                    <a:pt x="817" y="420"/>
                  </a:cubicBezTo>
                  <a:cubicBezTo>
                    <a:pt x="817" y="190"/>
                    <a:pt x="628" y="2"/>
                    <a:pt x="419" y="2"/>
                  </a:cubicBezTo>
                  <a:cubicBezTo>
                    <a:pt x="407" y="1"/>
                    <a:pt x="396" y="0"/>
                    <a:pt x="38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3"/>
            <p:cNvSpPr/>
            <p:nvPr/>
          </p:nvSpPr>
          <p:spPr>
            <a:xfrm>
              <a:off x="2399475" y="1649925"/>
              <a:ext cx="20950" cy="20425"/>
            </a:xfrm>
            <a:custGeom>
              <a:rect b="b" l="l" r="r" t="t"/>
              <a:pathLst>
                <a:path extrusionOk="0" h="817" w="838">
                  <a:moveTo>
                    <a:pt x="461" y="1"/>
                  </a:moveTo>
                  <a:cubicBezTo>
                    <a:pt x="210" y="1"/>
                    <a:pt x="42" y="189"/>
                    <a:pt x="42" y="398"/>
                  </a:cubicBezTo>
                  <a:cubicBezTo>
                    <a:pt x="0" y="629"/>
                    <a:pt x="189" y="817"/>
                    <a:pt x="419" y="817"/>
                  </a:cubicBezTo>
                  <a:cubicBezTo>
                    <a:pt x="628" y="817"/>
                    <a:pt x="816" y="629"/>
                    <a:pt x="816" y="419"/>
                  </a:cubicBezTo>
                  <a:cubicBezTo>
                    <a:pt x="837" y="210"/>
                    <a:pt x="670" y="22"/>
                    <a:pt x="4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3"/>
            <p:cNvSpPr/>
            <p:nvPr/>
          </p:nvSpPr>
          <p:spPr>
            <a:xfrm>
              <a:off x="2211675" y="1652325"/>
              <a:ext cx="22525" cy="21175"/>
            </a:xfrm>
            <a:custGeom>
              <a:rect b="b" l="l" r="r" t="t"/>
              <a:pathLst>
                <a:path extrusionOk="0" h="847" w="901">
                  <a:moveTo>
                    <a:pt x="454" y="1"/>
                  </a:moveTo>
                  <a:cubicBezTo>
                    <a:pt x="321" y="1"/>
                    <a:pt x="206" y="92"/>
                    <a:pt x="126" y="219"/>
                  </a:cubicBezTo>
                  <a:cubicBezTo>
                    <a:pt x="1" y="407"/>
                    <a:pt x="64" y="616"/>
                    <a:pt x="231" y="742"/>
                  </a:cubicBezTo>
                  <a:cubicBezTo>
                    <a:pt x="252" y="784"/>
                    <a:pt x="294" y="825"/>
                    <a:pt x="357" y="846"/>
                  </a:cubicBezTo>
                  <a:cubicBezTo>
                    <a:pt x="378" y="825"/>
                    <a:pt x="440" y="825"/>
                    <a:pt x="503" y="825"/>
                  </a:cubicBezTo>
                  <a:cubicBezTo>
                    <a:pt x="691" y="825"/>
                    <a:pt x="859" y="658"/>
                    <a:pt x="880" y="470"/>
                  </a:cubicBezTo>
                  <a:cubicBezTo>
                    <a:pt x="901" y="261"/>
                    <a:pt x="775" y="93"/>
                    <a:pt x="587" y="30"/>
                  </a:cubicBezTo>
                  <a:cubicBezTo>
                    <a:pt x="541" y="10"/>
                    <a:pt x="497" y="1"/>
                    <a:pt x="45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3"/>
            <p:cNvSpPr/>
            <p:nvPr/>
          </p:nvSpPr>
          <p:spPr>
            <a:xfrm>
              <a:off x="2467475" y="1652325"/>
              <a:ext cx="22525" cy="21175"/>
            </a:xfrm>
            <a:custGeom>
              <a:rect b="b" l="l" r="r" t="t"/>
              <a:pathLst>
                <a:path extrusionOk="0" h="847" w="901">
                  <a:moveTo>
                    <a:pt x="451" y="1"/>
                  </a:moveTo>
                  <a:cubicBezTo>
                    <a:pt x="312" y="1"/>
                    <a:pt x="184" y="92"/>
                    <a:pt x="105" y="219"/>
                  </a:cubicBezTo>
                  <a:cubicBezTo>
                    <a:pt x="1" y="407"/>
                    <a:pt x="63" y="616"/>
                    <a:pt x="210" y="742"/>
                  </a:cubicBezTo>
                  <a:cubicBezTo>
                    <a:pt x="252" y="784"/>
                    <a:pt x="293" y="825"/>
                    <a:pt x="356" y="846"/>
                  </a:cubicBezTo>
                  <a:cubicBezTo>
                    <a:pt x="398" y="825"/>
                    <a:pt x="419" y="825"/>
                    <a:pt x="503" y="825"/>
                  </a:cubicBezTo>
                  <a:cubicBezTo>
                    <a:pt x="691" y="825"/>
                    <a:pt x="837" y="658"/>
                    <a:pt x="879" y="470"/>
                  </a:cubicBezTo>
                  <a:cubicBezTo>
                    <a:pt x="900" y="261"/>
                    <a:pt x="775" y="93"/>
                    <a:pt x="586" y="30"/>
                  </a:cubicBezTo>
                  <a:cubicBezTo>
                    <a:pt x="541" y="10"/>
                    <a:pt x="495" y="1"/>
                    <a:pt x="4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3"/>
            <p:cNvSpPr/>
            <p:nvPr/>
          </p:nvSpPr>
          <p:spPr>
            <a:xfrm>
              <a:off x="2192850" y="1644700"/>
              <a:ext cx="20425" cy="20425"/>
            </a:xfrm>
            <a:custGeom>
              <a:rect b="b" l="l" r="r" t="t"/>
              <a:pathLst>
                <a:path extrusionOk="0" h="817" w="817">
                  <a:moveTo>
                    <a:pt x="419" y="1"/>
                  </a:moveTo>
                  <a:cubicBezTo>
                    <a:pt x="189" y="1"/>
                    <a:pt x="1" y="189"/>
                    <a:pt x="1" y="398"/>
                  </a:cubicBezTo>
                  <a:cubicBezTo>
                    <a:pt x="1" y="628"/>
                    <a:pt x="189" y="817"/>
                    <a:pt x="398" y="817"/>
                  </a:cubicBezTo>
                  <a:cubicBezTo>
                    <a:pt x="628" y="817"/>
                    <a:pt x="817" y="628"/>
                    <a:pt x="817" y="419"/>
                  </a:cubicBezTo>
                  <a:cubicBezTo>
                    <a:pt x="817" y="210"/>
                    <a:pt x="628" y="2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3"/>
            <p:cNvSpPr/>
            <p:nvPr/>
          </p:nvSpPr>
          <p:spPr>
            <a:xfrm>
              <a:off x="2027025" y="1655125"/>
              <a:ext cx="20425" cy="19425"/>
            </a:xfrm>
            <a:custGeom>
              <a:rect b="b" l="l" r="r" t="t"/>
              <a:pathLst>
                <a:path extrusionOk="0" h="777" w="817">
                  <a:moveTo>
                    <a:pt x="381" y="0"/>
                  </a:moveTo>
                  <a:cubicBezTo>
                    <a:pt x="169" y="0"/>
                    <a:pt x="1" y="163"/>
                    <a:pt x="1" y="400"/>
                  </a:cubicBezTo>
                  <a:cubicBezTo>
                    <a:pt x="1" y="609"/>
                    <a:pt x="147" y="776"/>
                    <a:pt x="398" y="776"/>
                  </a:cubicBezTo>
                  <a:cubicBezTo>
                    <a:pt x="629" y="776"/>
                    <a:pt x="775" y="609"/>
                    <a:pt x="817" y="421"/>
                  </a:cubicBezTo>
                  <a:cubicBezTo>
                    <a:pt x="817" y="169"/>
                    <a:pt x="649" y="2"/>
                    <a:pt x="419" y="2"/>
                  </a:cubicBezTo>
                  <a:cubicBezTo>
                    <a:pt x="406" y="1"/>
                    <a:pt x="393" y="0"/>
                    <a:pt x="38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3"/>
            <p:cNvSpPr/>
            <p:nvPr/>
          </p:nvSpPr>
          <p:spPr>
            <a:xfrm>
              <a:off x="2724825" y="1653075"/>
              <a:ext cx="19925" cy="20425"/>
            </a:xfrm>
            <a:custGeom>
              <a:rect b="b" l="l" r="r" t="t"/>
              <a:pathLst>
                <a:path extrusionOk="0" h="817" w="797">
                  <a:moveTo>
                    <a:pt x="378" y="0"/>
                  </a:moveTo>
                  <a:cubicBezTo>
                    <a:pt x="147" y="0"/>
                    <a:pt x="1" y="189"/>
                    <a:pt x="1" y="419"/>
                  </a:cubicBezTo>
                  <a:cubicBezTo>
                    <a:pt x="22" y="607"/>
                    <a:pt x="147" y="712"/>
                    <a:pt x="273" y="795"/>
                  </a:cubicBezTo>
                  <a:cubicBezTo>
                    <a:pt x="315" y="795"/>
                    <a:pt x="357" y="795"/>
                    <a:pt x="419" y="816"/>
                  </a:cubicBezTo>
                  <a:cubicBezTo>
                    <a:pt x="650" y="816"/>
                    <a:pt x="796" y="628"/>
                    <a:pt x="796" y="398"/>
                  </a:cubicBezTo>
                  <a:cubicBezTo>
                    <a:pt x="796" y="168"/>
                    <a:pt x="629"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3"/>
            <p:cNvSpPr/>
            <p:nvPr/>
          </p:nvSpPr>
          <p:spPr>
            <a:xfrm>
              <a:off x="2516650" y="1646850"/>
              <a:ext cx="21475" cy="20900"/>
            </a:xfrm>
            <a:custGeom>
              <a:rect b="b" l="l" r="r" t="t"/>
              <a:pathLst>
                <a:path extrusionOk="0" h="836" w="859">
                  <a:moveTo>
                    <a:pt x="442" y="1"/>
                  </a:moveTo>
                  <a:cubicBezTo>
                    <a:pt x="299" y="1"/>
                    <a:pt x="151" y="98"/>
                    <a:pt x="84" y="249"/>
                  </a:cubicBezTo>
                  <a:cubicBezTo>
                    <a:pt x="0" y="438"/>
                    <a:pt x="84" y="647"/>
                    <a:pt x="231" y="752"/>
                  </a:cubicBezTo>
                  <a:cubicBezTo>
                    <a:pt x="272" y="772"/>
                    <a:pt x="314" y="793"/>
                    <a:pt x="335" y="835"/>
                  </a:cubicBezTo>
                  <a:cubicBezTo>
                    <a:pt x="377" y="835"/>
                    <a:pt x="419" y="835"/>
                    <a:pt x="440" y="793"/>
                  </a:cubicBezTo>
                  <a:cubicBezTo>
                    <a:pt x="649" y="772"/>
                    <a:pt x="816" y="605"/>
                    <a:pt x="837" y="438"/>
                  </a:cubicBezTo>
                  <a:cubicBezTo>
                    <a:pt x="858" y="249"/>
                    <a:pt x="733" y="61"/>
                    <a:pt x="544" y="19"/>
                  </a:cubicBezTo>
                  <a:cubicBezTo>
                    <a:pt x="511" y="7"/>
                    <a:pt x="477" y="1"/>
                    <a:pt x="4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3"/>
            <p:cNvSpPr/>
            <p:nvPr/>
          </p:nvSpPr>
          <p:spPr>
            <a:xfrm>
              <a:off x="2606100" y="1656200"/>
              <a:ext cx="22000" cy="20425"/>
            </a:xfrm>
            <a:custGeom>
              <a:rect b="b" l="l" r="r" t="t"/>
              <a:pathLst>
                <a:path extrusionOk="0" h="817" w="880">
                  <a:moveTo>
                    <a:pt x="461" y="1"/>
                  </a:moveTo>
                  <a:cubicBezTo>
                    <a:pt x="210" y="1"/>
                    <a:pt x="63" y="189"/>
                    <a:pt x="42" y="398"/>
                  </a:cubicBezTo>
                  <a:cubicBezTo>
                    <a:pt x="0" y="629"/>
                    <a:pt x="189" y="817"/>
                    <a:pt x="419" y="817"/>
                  </a:cubicBezTo>
                  <a:cubicBezTo>
                    <a:pt x="670" y="817"/>
                    <a:pt x="837" y="670"/>
                    <a:pt x="837" y="419"/>
                  </a:cubicBezTo>
                  <a:cubicBezTo>
                    <a:pt x="879" y="189"/>
                    <a:pt x="691" y="1"/>
                    <a:pt x="4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3"/>
            <p:cNvSpPr/>
            <p:nvPr/>
          </p:nvSpPr>
          <p:spPr>
            <a:xfrm>
              <a:off x="2351350" y="1656200"/>
              <a:ext cx="20425" cy="20425"/>
            </a:xfrm>
            <a:custGeom>
              <a:rect b="b" l="l" r="r" t="t"/>
              <a:pathLst>
                <a:path extrusionOk="0" h="817" w="817">
                  <a:moveTo>
                    <a:pt x="419" y="1"/>
                  </a:moveTo>
                  <a:cubicBezTo>
                    <a:pt x="189" y="1"/>
                    <a:pt x="1" y="189"/>
                    <a:pt x="1" y="419"/>
                  </a:cubicBezTo>
                  <a:cubicBezTo>
                    <a:pt x="1" y="629"/>
                    <a:pt x="147" y="817"/>
                    <a:pt x="398" y="817"/>
                  </a:cubicBezTo>
                  <a:cubicBezTo>
                    <a:pt x="628" y="817"/>
                    <a:pt x="817" y="629"/>
                    <a:pt x="817" y="398"/>
                  </a:cubicBezTo>
                  <a:cubicBezTo>
                    <a:pt x="817"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3"/>
            <p:cNvSpPr/>
            <p:nvPr/>
          </p:nvSpPr>
          <p:spPr>
            <a:xfrm>
              <a:off x="2095550" y="1655675"/>
              <a:ext cx="20425" cy="20450"/>
            </a:xfrm>
            <a:custGeom>
              <a:rect b="b" l="l" r="r" t="t"/>
              <a:pathLst>
                <a:path extrusionOk="0" h="818" w="817">
                  <a:moveTo>
                    <a:pt x="419" y="1"/>
                  </a:moveTo>
                  <a:cubicBezTo>
                    <a:pt x="189" y="1"/>
                    <a:pt x="1" y="168"/>
                    <a:pt x="1" y="399"/>
                  </a:cubicBezTo>
                  <a:cubicBezTo>
                    <a:pt x="1" y="629"/>
                    <a:pt x="168" y="817"/>
                    <a:pt x="398" y="817"/>
                  </a:cubicBezTo>
                  <a:cubicBezTo>
                    <a:pt x="629" y="817"/>
                    <a:pt x="817" y="650"/>
                    <a:pt x="817" y="419"/>
                  </a:cubicBezTo>
                  <a:cubicBezTo>
                    <a:pt x="817" y="189"/>
                    <a:pt x="62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3"/>
            <p:cNvSpPr/>
            <p:nvPr/>
          </p:nvSpPr>
          <p:spPr>
            <a:xfrm>
              <a:off x="2538100" y="1654650"/>
              <a:ext cx="20425" cy="19900"/>
            </a:xfrm>
            <a:custGeom>
              <a:rect b="b" l="l" r="r" t="t"/>
              <a:pathLst>
                <a:path extrusionOk="0" h="796" w="817">
                  <a:moveTo>
                    <a:pt x="398" y="0"/>
                  </a:moveTo>
                  <a:cubicBezTo>
                    <a:pt x="189" y="0"/>
                    <a:pt x="0" y="147"/>
                    <a:pt x="0" y="377"/>
                  </a:cubicBezTo>
                  <a:cubicBezTo>
                    <a:pt x="0" y="628"/>
                    <a:pt x="189" y="795"/>
                    <a:pt x="419" y="795"/>
                  </a:cubicBezTo>
                  <a:cubicBezTo>
                    <a:pt x="628" y="774"/>
                    <a:pt x="816" y="628"/>
                    <a:pt x="816" y="377"/>
                  </a:cubicBezTo>
                  <a:cubicBezTo>
                    <a:pt x="816" y="147"/>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3"/>
            <p:cNvSpPr/>
            <p:nvPr/>
          </p:nvSpPr>
          <p:spPr>
            <a:xfrm>
              <a:off x="2655800" y="1650425"/>
              <a:ext cx="20425" cy="20450"/>
            </a:xfrm>
            <a:custGeom>
              <a:rect b="b" l="l" r="r" t="t"/>
              <a:pathLst>
                <a:path extrusionOk="0" h="818" w="817">
                  <a:moveTo>
                    <a:pt x="387" y="0"/>
                  </a:moveTo>
                  <a:cubicBezTo>
                    <a:pt x="192" y="0"/>
                    <a:pt x="40" y="180"/>
                    <a:pt x="0" y="378"/>
                  </a:cubicBezTo>
                  <a:cubicBezTo>
                    <a:pt x="0" y="609"/>
                    <a:pt x="167" y="818"/>
                    <a:pt x="398" y="818"/>
                  </a:cubicBezTo>
                  <a:cubicBezTo>
                    <a:pt x="607" y="818"/>
                    <a:pt x="816" y="629"/>
                    <a:pt x="816" y="420"/>
                  </a:cubicBezTo>
                  <a:cubicBezTo>
                    <a:pt x="816" y="211"/>
                    <a:pt x="670" y="2"/>
                    <a:pt x="419" y="2"/>
                  </a:cubicBezTo>
                  <a:cubicBezTo>
                    <a:pt x="408" y="1"/>
                    <a:pt x="397" y="0"/>
                    <a:pt x="38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3"/>
            <p:cNvSpPr/>
            <p:nvPr/>
          </p:nvSpPr>
          <p:spPr>
            <a:xfrm>
              <a:off x="2282825" y="1654650"/>
              <a:ext cx="19900" cy="20050"/>
            </a:xfrm>
            <a:custGeom>
              <a:rect b="b" l="l" r="r" t="t"/>
              <a:pathLst>
                <a:path extrusionOk="0" h="802" w="796">
                  <a:moveTo>
                    <a:pt x="419" y="0"/>
                  </a:moveTo>
                  <a:cubicBezTo>
                    <a:pt x="168" y="0"/>
                    <a:pt x="1" y="147"/>
                    <a:pt x="1" y="377"/>
                  </a:cubicBezTo>
                  <a:cubicBezTo>
                    <a:pt x="1" y="628"/>
                    <a:pt x="147" y="795"/>
                    <a:pt x="377" y="795"/>
                  </a:cubicBezTo>
                  <a:cubicBezTo>
                    <a:pt x="401" y="799"/>
                    <a:pt x="424" y="801"/>
                    <a:pt x="446" y="801"/>
                  </a:cubicBezTo>
                  <a:cubicBezTo>
                    <a:pt x="658" y="801"/>
                    <a:pt x="796" y="627"/>
                    <a:pt x="796" y="419"/>
                  </a:cubicBezTo>
                  <a:cubicBezTo>
                    <a:pt x="796" y="168"/>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3"/>
            <p:cNvSpPr/>
            <p:nvPr/>
          </p:nvSpPr>
          <p:spPr>
            <a:xfrm>
              <a:off x="2448650" y="1644700"/>
              <a:ext cx="20425" cy="20425"/>
            </a:xfrm>
            <a:custGeom>
              <a:rect b="b" l="l" r="r" t="t"/>
              <a:pathLst>
                <a:path extrusionOk="0" h="817" w="817">
                  <a:moveTo>
                    <a:pt x="419" y="1"/>
                  </a:moveTo>
                  <a:cubicBezTo>
                    <a:pt x="189" y="1"/>
                    <a:pt x="0" y="189"/>
                    <a:pt x="0" y="398"/>
                  </a:cubicBezTo>
                  <a:cubicBezTo>
                    <a:pt x="0" y="628"/>
                    <a:pt x="189" y="817"/>
                    <a:pt x="398" y="817"/>
                  </a:cubicBezTo>
                  <a:cubicBezTo>
                    <a:pt x="628" y="817"/>
                    <a:pt x="816" y="628"/>
                    <a:pt x="816" y="419"/>
                  </a:cubicBezTo>
                  <a:cubicBezTo>
                    <a:pt x="816" y="210"/>
                    <a:pt x="628" y="2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3"/>
            <p:cNvSpPr/>
            <p:nvPr/>
          </p:nvSpPr>
          <p:spPr>
            <a:xfrm>
              <a:off x="2704425" y="1645175"/>
              <a:ext cx="20425" cy="20475"/>
            </a:xfrm>
            <a:custGeom>
              <a:rect b="b" l="l" r="r" t="t"/>
              <a:pathLst>
                <a:path extrusionOk="0" h="819" w="817">
                  <a:moveTo>
                    <a:pt x="388" y="1"/>
                  </a:moveTo>
                  <a:cubicBezTo>
                    <a:pt x="191" y="1"/>
                    <a:pt x="21" y="182"/>
                    <a:pt x="1" y="400"/>
                  </a:cubicBezTo>
                  <a:cubicBezTo>
                    <a:pt x="1" y="630"/>
                    <a:pt x="189" y="819"/>
                    <a:pt x="398" y="819"/>
                  </a:cubicBezTo>
                  <a:cubicBezTo>
                    <a:pt x="629" y="819"/>
                    <a:pt x="817" y="630"/>
                    <a:pt x="817" y="421"/>
                  </a:cubicBezTo>
                  <a:cubicBezTo>
                    <a:pt x="817" y="191"/>
                    <a:pt x="629" y="3"/>
                    <a:pt x="419" y="3"/>
                  </a:cubicBezTo>
                  <a:cubicBezTo>
                    <a:pt x="409" y="1"/>
                    <a:pt x="398" y="1"/>
                    <a:pt x="3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3"/>
            <p:cNvSpPr/>
            <p:nvPr/>
          </p:nvSpPr>
          <p:spPr>
            <a:xfrm>
              <a:off x="2006100" y="1646800"/>
              <a:ext cx="20425" cy="19900"/>
            </a:xfrm>
            <a:custGeom>
              <a:rect b="b" l="l" r="r" t="t"/>
              <a:pathLst>
                <a:path extrusionOk="0" h="796" w="817">
                  <a:moveTo>
                    <a:pt x="398" y="0"/>
                  </a:moveTo>
                  <a:cubicBezTo>
                    <a:pt x="189" y="21"/>
                    <a:pt x="1" y="210"/>
                    <a:pt x="1" y="419"/>
                  </a:cubicBezTo>
                  <a:cubicBezTo>
                    <a:pt x="22" y="628"/>
                    <a:pt x="210" y="795"/>
                    <a:pt x="419" y="795"/>
                  </a:cubicBezTo>
                  <a:cubicBezTo>
                    <a:pt x="629" y="774"/>
                    <a:pt x="817" y="586"/>
                    <a:pt x="817" y="377"/>
                  </a:cubicBezTo>
                  <a:cubicBezTo>
                    <a:pt x="775" y="168"/>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3"/>
            <p:cNvSpPr/>
            <p:nvPr/>
          </p:nvSpPr>
          <p:spPr>
            <a:xfrm>
              <a:off x="2262425" y="1646800"/>
              <a:ext cx="19375" cy="19375"/>
            </a:xfrm>
            <a:custGeom>
              <a:rect b="b" l="l" r="r" t="t"/>
              <a:pathLst>
                <a:path extrusionOk="0" h="775" w="775">
                  <a:moveTo>
                    <a:pt x="398" y="0"/>
                  </a:moveTo>
                  <a:cubicBezTo>
                    <a:pt x="189" y="0"/>
                    <a:pt x="0" y="168"/>
                    <a:pt x="0" y="377"/>
                  </a:cubicBezTo>
                  <a:cubicBezTo>
                    <a:pt x="0" y="586"/>
                    <a:pt x="189" y="774"/>
                    <a:pt x="398" y="774"/>
                  </a:cubicBezTo>
                  <a:cubicBezTo>
                    <a:pt x="607" y="774"/>
                    <a:pt x="775" y="586"/>
                    <a:pt x="775" y="377"/>
                  </a:cubicBezTo>
                  <a:cubicBezTo>
                    <a:pt x="775"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3"/>
            <p:cNvSpPr/>
            <p:nvPr/>
          </p:nvSpPr>
          <p:spPr>
            <a:xfrm>
              <a:off x="2378550" y="1643125"/>
              <a:ext cx="20950" cy="20425"/>
            </a:xfrm>
            <a:custGeom>
              <a:rect b="b" l="l" r="r" t="t"/>
              <a:pathLst>
                <a:path extrusionOk="0" h="817" w="838">
                  <a:moveTo>
                    <a:pt x="398" y="1"/>
                  </a:moveTo>
                  <a:cubicBezTo>
                    <a:pt x="189" y="1"/>
                    <a:pt x="1" y="189"/>
                    <a:pt x="1" y="398"/>
                  </a:cubicBezTo>
                  <a:cubicBezTo>
                    <a:pt x="1" y="629"/>
                    <a:pt x="189" y="817"/>
                    <a:pt x="398" y="817"/>
                  </a:cubicBezTo>
                  <a:cubicBezTo>
                    <a:pt x="628" y="817"/>
                    <a:pt x="817" y="629"/>
                    <a:pt x="817" y="419"/>
                  </a:cubicBezTo>
                  <a:cubicBezTo>
                    <a:pt x="837" y="189"/>
                    <a:pt x="670"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3"/>
            <p:cNvSpPr/>
            <p:nvPr/>
          </p:nvSpPr>
          <p:spPr>
            <a:xfrm>
              <a:off x="2635900" y="1643125"/>
              <a:ext cx="19400" cy="20425"/>
            </a:xfrm>
            <a:custGeom>
              <a:rect b="b" l="l" r="r" t="t"/>
              <a:pathLst>
                <a:path extrusionOk="0" h="817" w="776">
                  <a:moveTo>
                    <a:pt x="378" y="1"/>
                  </a:moveTo>
                  <a:cubicBezTo>
                    <a:pt x="168" y="1"/>
                    <a:pt x="1" y="189"/>
                    <a:pt x="1" y="398"/>
                  </a:cubicBezTo>
                  <a:cubicBezTo>
                    <a:pt x="1" y="629"/>
                    <a:pt x="168" y="817"/>
                    <a:pt x="378" y="817"/>
                  </a:cubicBezTo>
                  <a:cubicBezTo>
                    <a:pt x="587" y="817"/>
                    <a:pt x="775" y="629"/>
                    <a:pt x="775" y="419"/>
                  </a:cubicBezTo>
                  <a:cubicBezTo>
                    <a:pt x="775" y="189"/>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3"/>
            <p:cNvSpPr/>
            <p:nvPr/>
          </p:nvSpPr>
          <p:spPr>
            <a:xfrm>
              <a:off x="2054750" y="1640525"/>
              <a:ext cx="19900" cy="20425"/>
            </a:xfrm>
            <a:custGeom>
              <a:rect b="b" l="l" r="r" t="t"/>
              <a:pathLst>
                <a:path extrusionOk="0" h="817" w="796">
                  <a:moveTo>
                    <a:pt x="398" y="0"/>
                  </a:moveTo>
                  <a:cubicBezTo>
                    <a:pt x="189" y="0"/>
                    <a:pt x="1" y="189"/>
                    <a:pt x="1" y="398"/>
                  </a:cubicBezTo>
                  <a:cubicBezTo>
                    <a:pt x="1" y="628"/>
                    <a:pt x="189" y="816"/>
                    <a:pt x="398" y="816"/>
                  </a:cubicBezTo>
                  <a:cubicBezTo>
                    <a:pt x="608" y="816"/>
                    <a:pt x="796" y="628"/>
                    <a:pt x="796" y="419"/>
                  </a:cubicBezTo>
                  <a:cubicBezTo>
                    <a:pt x="796" y="209"/>
                    <a:pt x="608"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3"/>
            <p:cNvSpPr/>
            <p:nvPr/>
          </p:nvSpPr>
          <p:spPr>
            <a:xfrm>
              <a:off x="2310025" y="1641425"/>
              <a:ext cx="20950" cy="19550"/>
            </a:xfrm>
            <a:custGeom>
              <a:rect b="b" l="l" r="r" t="t"/>
              <a:pathLst>
                <a:path extrusionOk="0" h="782" w="838">
                  <a:moveTo>
                    <a:pt x="381" y="0"/>
                  </a:moveTo>
                  <a:cubicBezTo>
                    <a:pt x="200" y="0"/>
                    <a:pt x="59" y="172"/>
                    <a:pt x="21" y="362"/>
                  </a:cubicBezTo>
                  <a:cubicBezTo>
                    <a:pt x="1" y="571"/>
                    <a:pt x="189" y="759"/>
                    <a:pt x="398" y="780"/>
                  </a:cubicBezTo>
                  <a:cubicBezTo>
                    <a:pt x="410" y="781"/>
                    <a:pt x="422" y="782"/>
                    <a:pt x="434" y="782"/>
                  </a:cubicBezTo>
                  <a:cubicBezTo>
                    <a:pt x="628" y="782"/>
                    <a:pt x="797" y="622"/>
                    <a:pt x="817" y="425"/>
                  </a:cubicBezTo>
                  <a:cubicBezTo>
                    <a:pt x="837" y="215"/>
                    <a:pt x="649" y="6"/>
                    <a:pt x="440" y="6"/>
                  </a:cubicBezTo>
                  <a:cubicBezTo>
                    <a:pt x="420" y="2"/>
                    <a:pt x="401" y="0"/>
                    <a:pt x="38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3"/>
            <p:cNvSpPr/>
            <p:nvPr/>
          </p:nvSpPr>
          <p:spPr>
            <a:xfrm>
              <a:off x="2566350" y="1640525"/>
              <a:ext cx="20425" cy="20425"/>
            </a:xfrm>
            <a:custGeom>
              <a:rect b="b" l="l" r="r" t="t"/>
              <a:pathLst>
                <a:path extrusionOk="0" h="817" w="817">
                  <a:moveTo>
                    <a:pt x="398" y="0"/>
                  </a:moveTo>
                  <a:cubicBezTo>
                    <a:pt x="188" y="0"/>
                    <a:pt x="0" y="189"/>
                    <a:pt x="0" y="398"/>
                  </a:cubicBezTo>
                  <a:cubicBezTo>
                    <a:pt x="0" y="628"/>
                    <a:pt x="188" y="816"/>
                    <a:pt x="398" y="816"/>
                  </a:cubicBezTo>
                  <a:cubicBezTo>
                    <a:pt x="607" y="816"/>
                    <a:pt x="795" y="628"/>
                    <a:pt x="795" y="419"/>
                  </a:cubicBezTo>
                  <a:cubicBezTo>
                    <a:pt x="816" y="209"/>
                    <a:pt x="607"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3"/>
            <p:cNvSpPr/>
            <p:nvPr/>
          </p:nvSpPr>
          <p:spPr>
            <a:xfrm>
              <a:off x="2123800" y="1643125"/>
              <a:ext cx="19900" cy="20425"/>
            </a:xfrm>
            <a:custGeom>
              <a:rect b="b" l="l" r="r" t="t"/>
              <a:pathLst>
                <a:path extrusionOk="0" h="817" w="796">
                  <a:moveTo>
                    <a:pt x="419" y="1"/>
                  </a:moveTo>
                  <a:cubicBezTo>
                    <a:pt x="168" y="1"/>
                    <a:pt x="1" y="189"/>
                    <a:pt x="1" y="398"/>
                  </a:cubicBezTo>
                  <a:cubicBezTo>
                    <a:pt x="1" y="629"/>
                    <a:pt x="168" y="817"/>
                    <a:pt x="377" y="817"/>
                  </a:cubicBezTo>
                  <a:cubicBezTo>
                    <a:pt x="608" y="817"/>
                    <a:pt x="775" y="629"/>
                    <a:pt x="796" y="398"/>
                  </a:cubicBezTo>
                  <a:cubicBezTo>
                    <a:pt x="796"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3"/>
            <p:cNvSpPr/>
            <p:nvPr/>
          </p:nvSpPr>
          <p:spPr>
            <a:xfrm>
              <a:off x="2171925" y="1637375"/>
              <a:ext cx="20425" cy="19900"/>
            </a:xfrm>
            <a:custGeom>
              <a:rect b="b" l="l" r="r" t="t"/>
              <a:pathLst>
                <a:path extrusionOk="0" h="796" w="817">
                  <a:moveTo>
                    <a:pt x="419" y="1"/>
                  </a:moveTo>
                  <a:cubicBezTo>
                    <a:pt x="189" y="1"/>
                    <a:pt x="1" y="189"/>
                    <a:pt x="1" y="398"/>
                  </a:cubicBezTo>
                  <a:cubicBezTo>
                    <a:pt x="1" y="607"/>
                    <a:pt x="189" y="796"/>
                    <a:pt x="398" y="796"/>
                  </a:cubicBezTo>
                  <a:cubicBezTo>
                    <a:pt x="628" y="796"/>
                    <a:pt x="817" y="607"/>
                    <a:pt x="817" y="398"/>
                  </a:cubicBezTo>
                  <a:cubicBezTo>
                    <a:pt x="817"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3"/>
            <p:cNvSpPr/>
            <p:nvPr/>
          </p:nvSpPr>
          <p:spPr>
            <a:xfrm>
              <a:off x="2497825" y="1640000"/>
              <a:ext cx="19375" cy="19900"/>
            </a:xfrm>
            <a:custGeom>
              <a:rect b="b" l="l" r="r" t="t"/>
              <a:pathLst>
                <a:path extrusionOk="0" h="796" w="775">
                  <a:moveTo>
                    <a:pt x="398" y="0"/>
                  </a:moveTo>
                  <a:cubicBezTo>
                    <a:pt x="188" y="0"/>
                    <a:pt x="0" y="189"/>
                    <a:pt x="0" y="398"/>
                  </a:cubicBezTo>
                  <a:cubicBezTo>
                    <a:pt x="0" y="607"/>
                    <a:pt x="188" y="795"/>
                    <a:pt x="398" y="795"/>
                  </a:cubicBezTo>
                  <a:cubicBezTo>
                    <a:pt x="607" y="795"/>
                    <a:pt x="774" y="607"/>
                    <a:pt x="774" y="398"/>
                  </a:cubicBezTo>
                  <a:cubicBezTo>
                    <a:pt x="774"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3"/>
            <p:cNvSpPr/>
            <p:nvPr/>
          </p:nvSpPr>
          <p:spPr>
            <a:xfrm>
              <a:off x="2544900" y="1634250"/>
              <a:ext cx="20425" cy="19375"/>
            </a:xfrm>
            <a:custGeom>
              <a:rect b="b" l="l" r="r" t="t"/>
              <a:pathLst>
                <a:path extrusionOk="0" h="775" w="817">
                  <a:moveTo>
                    <a:pt x="419" y="0"/>
                  </a:moveTo>
                  <a:cubicBezTo>
                    <a:pt x="209" y="0"/>
                    <a:pt x="21" y="188"/>
                    <a:pt x="21" y="398"/>
                  </a:cubicBezTo>
                  <a:cubicBezTo>
                    <a:pt x="0" y="607"/>
                    <a:pt x="209" y="774"/>
                    <a:pt x="419" y="774"/>
                  </a:cubicBezTo>
                  <a:cubicBezTo>
                    <a:pt x="628" y="774"/>
                    <a:pt x="816" y="607"/>
                    <a:pt x="816" y="398"/>
                  </a:cubicBezTo>
                  <a:cubicBezTo>
                    <a:pt x="816"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3"/>
            <p:cNvSpPr/>
            <p:nvPr/>
          </p:nvSpPr>
          <p:spPr>
            <a:xfrm>
              <a:off x="2103400" y="1636200"/>
              <a:ext cx="20425" cy="19500"/>
            </a:xfrm>
            <a:custGeom>
              <a:rect b="b" l="l" r="r" t="t"/>
              <a:pathLst>
                <a:path extrusionOk="0" h="780" w="817">
                  <a:moveTo>
                    <a:pt x="360" y="0"/>
                  </a:moveTo>
                  <a:cubicBezTo>
                    <a:pt x="158" y="0"/>
                    <a:pt x="1" y="191"/>
                    <a:pt x="1" y="382"/>
                  </a:cubicBezTo>
                  <a:cubicBezTo>
                    <a:pt x="1" y="592"/>
                    <a:pt x="189" y="780"/>
                    <a:pt x="398" y="780"/>
                  </a:cubicBezTo>
                  <a:cubicBezTo>
                    <a:pt x="607" y="780"/>
                    <a:pt x="796" y="592"/>
                    <a:pt x="817" y="382"/>
                  </a:cubicBezTo>
                  <a:cubicBezTo>
                    <a:pt x="817" y="173"/>
                    <a:pt x="628" y="6"/>
                    <a:pt x="419" y="6"/>
                  </a:cubicBezTo>
                  <a:cubicBezTo>
                    <a:pt x="399" y="2"/>
                    <a:pt x="379" y="0"/>
                    <a:pt x="36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3"/>
            <p:cNvSpPr/>
            <p:nvPr/>
          </p:nvSpPr>
          <p:spPr>
            <a:xfrm>
              <a:off x="2359725" y="1635275"/>
              <a:ext cx="19900" cy="20425"/>
            </a:xfrm>
            <a:custGeom>
              <a:rect b="b" l="l" r="r" t="t"/>
              <a:pathLst>
                <a:path extrusionOk="0" h="817" w="796">
                  <a:moveTo>
                    <a:pt x="419" y="1"/>
                  </a:moveTo>
                  <a:cubicBezTo>
                    <a:pt x="210" y="1"/>
                    <a:pt x="0" y="189"/>
                    <a:pt x="0" y="399"/>
                  </a:cubicBezTo>
                  <a:cubicBezTo>
                    <a:pt x="0" y="629"/>
                    <a:pt x="189" y="817"/>
                    <a:pt x="398" y="817"/>
                  </a:cubicBezTo>
                  <a:cubicBezTo>
                    <a:pt x="607" y="817"/>
                    <a:pt x="795" y="629"/>
                    <a:pt x="795" y="419"/>
                  </a:cubicBezTo>
                  <a:cubicBezTo>
                    <a:pt x="795" y="210"/>
                    <a:pt x="607" y="43"/>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3"/>
            <p:cNvSpPr/>
            <p:nvPr/>
          </p:nvSpPr>
          <p:spPr>
            <a:xfrm>
              <a:off x="2615500" y="1636325"/>
              <a:ext cx="19400" cy="19425"/>
            </a:xfrm>
            <a:custGeom>
              <a:rect b="b" l="l" r="r" t="t"/>
              <a:pathLst>
                <a:path extrusionOk="0" h="777" w="776">
                  <a:moveTo>
                    <a:pt x="398" y="1"/>
                  </a:moveTo>
                  <a:cubicBezTo>
                    <a:pt x="147" y="1"/>
                    <a:pt x="1" y="168"/>
                    <a:pt x="1" y="377"/>
                  </a:cubicBezTo>
                  <a:cubicBezTo>
                    <a:pt x="1" y="587"/>
                    <a:pt x="189" y="775"/>
                    <a:pt x="398" y="775"/>
                  </a:cubicBezTo>
                  <a:cubicBezTo>
                    <a:pt x="408" y="776"/>
                    <a:pt x="418" y="776"/>
                    <a:pt x="427" y="776"/>
                  </a:cubicBezTo>
                  <a:cubicBezTo>
                    <a:pt x="623" y="776"/>
                    <a:pt x="775" y="577"/>
                    <a:pt x="775" y="377"/>
                  </a:cubicBezTo>
                  <a:cubicBezTo>
                    <a:pt x="775"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3"/>
            <p:cNvSpPr/>
            <p:nvPr/>
          </p:nvSpPr>
          <p:spPr>
            <a:xfrm>
              <a:off x="2289100" y="1634250"/>
              <a:ext cx="20425" cy="19375"/>
            </a:xfrm>
            <a:custGeom>
              <a:rect b="b" l="l" r="r" t="t"/>
              <a:pathLst>
                <a:path extrusionOk="0" h="775" w="817">
                  <a:moveTo>
                    <a:pt x="419" y="0"/>
                  </a:moveTo>
                  <a:cubicBezTo>
                    <a:pt x="210" y="0"/>
                    <a:pt x="22" y="188"/>
                    <a:pt x="1" y="356"/>
                  </a:cubicBezTo>
                  <a:cubicBezTo>
                    <a:pt x="1" y="607"/>
                    <a:pt x="189" y="774"/>
                    <a:pt x="398" y="774"/>
                  </a:cubicBezTo>
                  <a:cubicBezTo>
                    <a:pt x="628" y="774"/>
                    <a:pt x="817" y="607"/>
                    <a:pt x="817" y="398"/>
                  </a:cubicBezTo>
                  <a:cubicBezTo>
                    <a:pt x="817"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3"/>
            <p:cNvSpPr/>
            <p:nvPr/>
          </p:nvSpPr>
          <p:spPr>
            <a:xfrm>
              <a:off x="2427725" y="1637375"/>
              <a:ext cx="20425" cy="19900"/>
            </a:xfrm>
            <a:custGeom>
              <a:rect b="b" l="l" r="r" t="t"/>
              <a:pathLst>
                <a:path extrusionOk="0" h="796" w="817">
                  <a:moveTo>
                    <a:pt x="419" y="1"/>
                  </a:moveTo>
                  <a:cubicBezTo>
                    <a:pt x="210" y="1"/>
                    <a:pt x="0" y="189"/>
                    <a:pt x="0" y="398"/>
                  </a:cubicBezTo>
                  <a:cubicBezTo>
                    <a:pt x="0" y="607"/>
                    <a:pt x="189" y="796"/>
                    <a:pt x="398" y="796"/>
                  </a:cubicBezTo>
                  <a:cubicBezTo>
                    <a:pt x="607" y="796"/>
                    <a:pt x="816" y="607"/>
                    <a:pt x="816" y="398"/>
                  </a:cubicBezTo>
                  <a:cubicBezTo>
                    <a:pt x="816"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3"/>
            <p:cNvSpPr/>
            <p:nvPr/>
          </p:nvSpPr>
          <p:spPr>
            <a:xfrm>
              <a:off x="2684025" y="1638950"/>
              <a:ext cx="19925" cy="19375"/>
            </a:xfrm>
            <a:custGeom>
              <a:rect b="b" l="l" r="r" t="t"/>
              <a:pathLst>
                <a:path extrusionOk="0" h="775" w="797">
                  <a:moveTo>
                    <a:pt x="398" y="0"/>
                  </a:moveTo>
                  <a:cubicBezTo>
                    <a:pt x="189" y="0"/>
                    <a:pt x="1" y="168"/>
                    <a:pt x="1" y="377"/>
                  </a:cubicBezTo>
                  <a:cubicBezTo>
                    <a:pt x="1" y="586"/>
                    <a:pt x="189" y="775"/>
                    <a:pt x="398" y="775"/>
                  </a:cubicBezTo>
                  <a:cubicBezTo>
                    <a:pt x="608" y="754"/>
                    <a:pt x="796" y="586"/>
                    <a:pt x="796" y="377"/>
                  </a:cubicBezTo>
                  <a:cubicBezTo>
                    <a:pt x="796" y="168"/>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3"/>
            <p:cNvSpPr/>
            <p:nvPr/>
          </p:nvSpPr>
          <p:spPr>
            <a:xfrm>
              <a:off x="1985175" y="1639475"/>
              <a:ext cx="20425" cy="19525"/>
            </a:xfrm>
            <a:custGeom>
              <a:rect b="b" l="l" r="r" t="t"/>
              <a:pathLst>
                <a:path extrusionOk="0" h="781" w="817">
                  <a:moveTo>
                    <a:pt x="419" y="0"/>
                  </a:moveTo>
                  <a:cubicBezTo>
                    <a:pt x="210" y="0"/>
                    <a:pt x="22" y="189"/>
                    <a:pt x="1" y="356"/>
                  </a:cubicBezTo>
                  <a:cubicBezTo>
                    <a:pt x="1" y="565"/>
                    <a:pt x="189" y="775"/>
                    <a:pt x="399" y="775"/>
                  </a:cubicBezTo>
                  <a:cubicBezTo>
                    <a:pt x="418" y="779"/>
                    <a:pt x="438" y="780"/>
                    <a:pt x="458" y="780"/>
                  </a:cubicBezTo>
                  <a:cubicBezTo>
                    <a:pt x="646" y="780"/>
                    <a:pt x="817" y="608"/>
                    <a:pt x="817" y="419"/>
                  </a:cubicBezTo>
                  <a:cubicBezTo>
                    <a:pt x="817" y="210"/>
                    <a:pt x="62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3"/>
            <p:cNvSpPr/>
            <p:nvPr/>
          </p:nvSpPr>
          <p:spPr>
            <a:xfrm>
              <a:off x="2242025" y="1639475"/>
              <a:ext cx="19900" cy="20425"/>
            </a:xfrm>
            <a:custGeom>
              <a:rect b="b" l="l" r="r" t="t"/>
              <a:pathLst>
                <a:path extrusionOk="0" h="817" w="796">
                  <a:moveTo>
                    <a:pt x="398" y="0"/>
                  </a:moveTo>
                  <a:cubicBezTo>
                    <a:pt x="189" y="0"/>
                    <a:pt x="0" y="189"/>
                    <a:pt x="0" y="398"/>
                  </a:cubicBezTo>
                  <a:cubicBezTo>
                    <a:pt x="0" y="628"/>
                    <a:pt x="189" y="816"/>
                    <a:pt x="398" y="816"/>
                  </a:cubicBezTo>
                  <a:cubicBezTo>
                    <a:pt x="607" y="816"/>
                    <a:pt x="796" y="628"/>
                    <a:pt x="796" y="419"/>
                  </a:cubicBezTo>
                  <a:cubicBezTo>
                    <a:pt x="796"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3"/>
            <p:cNvSpPr/>
            <p:nvPr/>
          </p:nvSpPr>
          <p:spPr>
            <a:xfrm>
              <a:off x="2034350" y="1632675"/>
              <a:ext cx="19375" cy="20425"/>
            </a:xfrm>
            <a:custGeom>
              <a:rect b="b" l="l" r="r" t="t"/>
              <a:pathLst>
                <a:path extrusionOk="0" h="817" w="775">
                  <a:moveTo>
                    <a:pt x="377" y="0"/>
                  </a:moveTo>
                  <a:cubicBezTo>
                    <a:pt x="168" y="0"/>
                    <a:pt x="1" y="189"/>
                    <a:pt x="1" y="398"/>
                  </a:cubicBezTo>
                  <a:cubicBezTo>
                    <a:pt x="1" y="628"/>
                    <a:pt x="168" y="816"/>
                    <a:pt x="377" y="816"/>
                  </a:cubicBezTo>
                  <a:cubicBezTo>
                    <a:pt x="587" y="816"/>
                    <a:pt x="775" y="628"/>
                    <a:pt x="775" y="419"/>
                  </a:cubicBezTo>
                  <a:cubicBezTo>
                    <a:pt x="775" y="210"/>
                    <a:pt x="587"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3"/>
            <p:cNvSpPr/>
            <p:nvPr/>
          </p:nvSpPr>
          <p:spPr>
            <a:xfrm>
              <a:off x="1977350" y="1659875"/>
              <a:ext cx="21450" cy="19175"/>
            </a:xfrm>
            <a:custGeom>
              <a:rect b="b" l="l" r="r" t="t"/>
              <a:pathLst>
                <a:path extrusionOk="0" h="767" w="858">
                  <a:moveTo>
                    <a:pt x="419" y="0"/>
                  </a:moveTo>
                  <a:cubicBezTo>
                    <a:pt x="251" y="0"/>
                    <a:pt x="126" y="105"/>
                    <a:pt x="42" y="231"/>
                  </a:cubicBezTo>
                  <a:cubicBezTo>
                    <a:pt x="0" y="377"/>
                    <a:pt x="84" y="461"/>
                    <a:pt x="188" y="565"/>
                  </a:cubicBezTo>
                  <a:lnTo>
                    <a:pt x="293" y="670"/>
                  </a:lnTo>
                  <a:cubicBezTo>
                    <a:pt x="359" y="736"/>
                    <a:pt x="419" y="767"/>
                    <a:pt x="482" y="767"/>
                  </a:cubicBezTo>
                  <a:cubicBezTo>
                    <a:pt x="539" y="767"/>
                    <a:pt x="600" y="741"/>
                    <a:pt x="670" y="691"/>
                  </a:cubicBezTo>
                  <a:cubicBezTo>
                    <a:pt x="816" y="586"/>
                    <a:pt x="858" y="419"/>
                    <a:pt x="816" y="251"/>
                  </a:cubicBezTo>
                  <a:cubicBezTo>
                    <a:pt x="753" y="105"/>
                    <a:pt x="607"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3"/>
            <p:cNvSpPr/>
            <p:nvPr/>
          </p:nvSpPr>
          <p:spPr>
            <a:xfrm>
              <a:off x="2338800" y="1628475"/>
              <a:ext cx="19900" cy="19400"/>
            </a:xfrm>
            <a:custGeom>
              <a:rect b="b" l="l" r="r" t="t"/>
              <a:pathLst>
                <a:path extrusionOk="0" h="776" w="796">
                  <a:moveTo>
                    <a:pt x="398" y="1"/>
                  </a:moveTo>
                  <a:cubicBezTo>
                    <a:pt x="189" y="1"/>
                    <a:pt x="0" y="168"/>
                    <a:pt x="0" y="378"/>
                  </a:cubicBezTo>
                  <a:cubicBezTo>
                    <a:pt x="0" y="587"/>
                    <a:pt x="189" y="775"/>
                    <a:pt x="398" y="775"/>
                  </a:cubicBezTo>
                  <a:cubicBezTo>
                    <a:pt x="607" y="775"/>
                    <a:pt x="795" y="587"/>
                    <a:pt x="795" y="378"/>
                  </a:cubicBezTo>
                  <a:cubicBezTo>
                    <a:pt x="795"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3"/>
            <p:cNvSpPr/>
            <p:nvPr/>
          </p:nvSpPr>
          <p:spPr>
            <a:xfrm>
              <a:off x="2594575" y="1628475"/>
              <a:ext cx="19400" cy="19400"/>
            </a:xfrm>
            <a:custGeom>
              <a:rect b="b" l="l" r="r" t="t"/>
              <a:pathLst>
                <a:path extrusionOk="0" h="776" w="776">
                  <a:moveTo>
                    <a:pt x="399" y="1"/>
                  </a:moveTo>
                  <a:cubicBezTo>
                    <a:pt x="168" y="1"/>
                    <a:pt x="1" y="168"/>
                    <a:pt x="1" y="378"/>
                  </a:cubicBezTo>
                  <a:cubicBezTo>
                    <a:pt x="1" y="587"/>
                    <a:pt x="168" y="775"/>
                    <a:pt x="399" y="775"/>
                  </a:cubicBezTo>
                  <a:cubicBezTo>
                    <a:pt x="608" y="775"/>
                    <a:pt x="775" y="587"/>
                    <a:pt x="775" y="378"/>
                  </a:cubicBezTo>
                  <a:cubicBezTo>
                    <a:pt x="775" y="168"/>
                    <a:pt x="608" y="1"/>
                    <a:pt x="3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3"/>
            <p:cNvSpPr/>
            <p:nvPr/>
          </p:nvSpPr>
          <p:spPr>
            <a:xfrm>
              <a:off x="2152575" y="1631100"/>
              <a:ext cx="19375" cy="19375"/>
            </a:xfrm>
            <a:custGeom>
              <a:rect b="b" l="l" r="r" t="t"/>
              <a:pathLst>
                <a:path extrusionOk="0" h="775" w="775">
                  <a:moveTo>
                    <a:pt x="398" y="1"/>
                  </a:moveTo>
                  <a:cubicBezTo>
                    <a:pt x="168" y="1"/>
                    <a:pt x="1" y="168"/>
                    <a:pt x="1" y="377"/>
                  </a:cubicBezTo>
                  <a:cubicBezTo>
                    <a:pt x="1" y="586"/>
                    <a:pt x="168" y="775"/>
                    <a:pt x="398" y="775"/>
                  </a:cubicBezTo>
                  <a:cubicBezTo>
                    <a:pt x="607" y="775"/>
                    <a:pt x="775" y="586"/>
                    <a:pt x="775" y="377"/>
                  </a:cubicBezTo>
                  <a:cubicBezTo>
                    <a:pt x="775"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3"/>
            <p:cNvSpPr/>
            <p:nvPr/>
          </p:nvSpPr>
          <p:spPr>
            <a:xfrm>
              <a:off x="2408375" y="1631100"/>
              <a:ext cx="19375" cy="19375"/>
            </a:xfrm>
            <a:custGeom>
              <a:rect b="b" l="l" r="r" t="t"/>
              <a:pathLst>
                <a:path extrusionOk="0" h="775" w="775">
                  <a:moveTo>
                    <a:pt x="377" y="1"/>
                  </a:moveTo>
                  <a:cubicBezTo>
                    <a:pt x="168" y="1"/>
                    <a:pt x="0" y="168"/>
                    <a:pt x="0" y="377"/>
                  </a:cubicBezTo>
                  <a:cubicBezTo>
                    <a:pt x="0" y="586"/>
                    <a:pt x="168" y="775"/>
                    <a:pt x="377" y="775"/>
                  </a:cubicBezTo>
                  <a:cubicBezTo>
                    <a:pt x="586" y="775"/>
                    <a:pt x="774" y="586"/>
                    <a:pt x="774" y="377"/>
                  </a:cubicBezTo>
                  <a:cubicBezTo>
                    <a:pt x="774"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3"/>
            <p:cNvSpPr/>
            <p:nvPr/>
          </p:nvSpPr>
          <p:spPr>
            <a:xfrm>
              <a:off x="2663625" y="1631100"/>
              <a:ext cx="19900" cy="19375"/>
            </a:xfrm>
            <a:custGeom>
              <a:rect b="b" l="l" r="r" t="t"/>
              <a:pathLst>
                <a:path extrusionOk="0" h="775" w="796">
                  <a:moveTo>
                    <a:pt x="398" y="1"/>
                  </a:moveTo>
                  <a:cubicBezTo>
                    <a:pt x="189" y="1"/>
                    <a:pt x="1" y="168"/>
                    <a:pt x="1" y="377"/>
                  </a:cubicBezTo>
                  <a:cubicBezTo>
                    <a:pt x="1" y="586"/>
                    <a:pt x="189" y="775"/>
                    <a:pt x="398" y="775"/>
                  </a:cubicBezTo>
                  <a:cubicBezTo>
                    <a:pt x="608" y="775"/>
                    <a:pt x="796" y="586"/>
                    <a:pt x="796" y="377"/>
                  </a:cubicBezTo>
                  <a:cubicBezTo>
                    <a:pt x="796" y="168"/>
                    <a:pt x="629"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3"/>
            <p:cNvSpPr/>
            <p:nvPr/>
          </p:nvSpPr>
          <p:spPr>
            <a:xfrm>
              <a:off x="1965300" y="1632150"/>
              <a:ext cx="19900" cy="19900"/>
            </a:xfrm>
            <a:custGeom>
              <a:rect b="b" l="l" r="r" t="t"/>
              <a:pathLst>
                <a:path extrusionOk="0" h="796" w="796">
                  <a:moveTo>
                    <a:pt x="398" y="0"/>
                  </a:moveTo>
                  <a:cubicBezTo>
                    <a:pt x="189" y="0"/>
                    <a:pt x="1" y="189"/>
                    <a:pt x="1" y="398"/>
                  </a:cubicBezTo>
                  <a:cubicBezTo>
                    <a:pt x="1" y="607"/>
                    <a:pt x="189" y="796"/>
                    <a:pt x="398" y="796"/>
                  </a:cubicBezTo>
                  <a:cubicBezTo>
                    <a:pt x="608" y="796"/>
                    <a:pt x="796" y="607"/>
                    <a:pt x="796" y="398"/>
                  </a:cubicBezTo>
                  <a:cubicBezTo>
                    <a:pt x="796" y="189"/>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3"/>
            <p:cNvSpPr/>
            <p:nvPr/>
          </p:nvSpPr>
          <p:spPr>
            <a:xfrm>
              <a:off x="2221100" y="1632150"/>
              <a:ext cx="19900" cy="19900"/>
            </a:xfrm>
            <a:custGeom>
              <a:rect b="b" l="l" r="r" t="t"/>
              <a:pathLst>
                <a:path extrusionOk="0" h="796" w="796">
                  <a:moveTo>
                    <a:pt x="398" y="0"/>
                  </a:moveTo>
                  <a:cubicBezTo>
                    <a:pt x="189" y="0"/>
                    <a:pt x="1" y="189"/>
                    <a:pt x="1" y="398"/>
                  </a:cubicBezTo>
                  <a:cubicBezTo>
                    <a:pt x="1" y="607"/>
                    <a:pt x="189" y="796"/>
                    <a:pt x="398" y="796"/>
                  </a:cubicBezTo>
                  <a:cubicBezTo>
                    <a:pt x="607" y="796"/>
                    <a:pt x="796" y="607"/>
                    <a:pt x="796" y="398"/>
                  </a:cubicBezTo>
                  <a:cubicBezTo>
                    <a:pt x="796"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3"/>
            <p:cNvSpPr/>
            <p:nvPr/>
          </p:nvSpPr>
          <p:spPr>
            <a:xfrm>
              <a:off x="2476900" y="1632150"/>
              <a:ext cx="19375" cy="19900"/>
            </a:xfrm>
            <a:custGeom>
              <a:rect b="b" l="l" r="r" t="t"/>
              <a:pathLst>
                <a:path extrusionOk="0" h="796" w="775">
                  <a:moveTo>
                    <a:pt x="398" y="0"/>
                  </a:moveTo>
                  <a:cubicBezTo>
                    <a:pt x="168" y="0"/>
                    <a:pt x="0" y="189"/>
                    <a:pt x="0" y="398"/>
                  </a:cubicBezTo>
                  <a:cubicBezTo>
                    <a:pt x="0" y="607"/>
                    <a:pt x="168" y="796"/>
                    <a:pt x="398" y="796"/>
                  </a:cubicBezTo>
                  <a:cubicBezTo>
                    <a:pt x="607" y="796"/>
                    <a:pt x="774" y="607"/>
                    <a:pt x="774" y="398"/>
                  </a:cubicBezTo>
                  <a:cubicBezTo>
                    <a:pt x="774"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3"/>
            <p:cNvSpPr/>
            <p:nvPr/>
          </p:nvSpPr>
          <p:spPr>
            <a:xfrm>
              <a:off x="2732675" y="1632150"/>
              <a:ext cx="19375" cy="19900"/>
            </a:xfrm>
            <a:custGeom>
              <a:rect b="b" l="l" r="r" t="t"/>
              <a:pathLst>
                <a:path extrusionOk="0" h="796" w="775">
                  <a:moveTo>
                    <a:pt x="377" y="0"/>
                  </a:moveTo>
                  <a:cubicBezTo>
                    <a:pt x="168" y="0"/>
                    <a:pt x="1" y="189"/>
                    <a:pt x="1" y="398"/>
                  </a:cubicBezTo>
                  <a:cubicBezTo>
                    <a:pt x="1" y="607"/>
                    <a:pt x="168" y="796"/>
                    <a:pt x="377" y="796"/>
                  </a:cubicBezTo>
                  <a:cubicBezTo>
                    <a:pt x="629" y="796"/>
                    <a:pt x="775" y="607"/>
                    <a:pt x="775" y="398"/>
                  </a:cubicBezTo>
                  <a:cubicBezTo>
                    <a:pt x="775" y="189"/>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3"/>
            <p:cNvSpPr/>
            <p:nvPr/>
          </p:nvSpPr>
          <p:spPr>
            <a:xfrm>
              <a:off x="2082475" y="1628475"/>
              <a:ext cx="19900" cy="19400"/>
            </a:xfrm>
            <a:custGeom>
              <a:rect b="b" l="l" r="r" t="t"/>
              <a:pathLst>
                <a:path extrusionOk="0" h="776" w="796">
                  <a:moveTo>
                    <a:pt x="398" y="1"/>
                  </a:moveTo>
                  <a:cubicBezTo>
                    <a:pt x="189" y="1"/>
                    <a:pt x="1" y="168"/>
                    <a:pt x="1" y="378"/>
                  </a:cubicBezTo>
                  <a:cubicBezTo>
                    <a:pt x="1" y="587"/>
                    <a:pt x="189" y="775"/>
                    <a:pt x="398" y="775"/>
                  </a:cubicBezTo>
                  <a:cubicBezTo>
                    <a:pt x="608" y="775"/>
                    <a:pt x="796" y="587"/>
                    <a:pt x="796" y="378"/>
                  </a:cubicBezTo>
                  <a:cubicBezTo>
                    <a:pt x="796"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3"/>
            <p:cNvSpPr/>
            <p:nvPr/>
          </p:nvSpPr>
          <p:spPr>
            <a:xfrm>
              <a:off x="2200175" y="1624775"/>
              <a:ext cx="19900" cy="19425"/>
            </a:xfrm>
            <a:custGeom>
              <a:rect b="b" l="l" r="r" t="t"/>
              <a:pathLst>
                <a:path extrusionOk="0" h="777" w="796">
                  <a:moveTo>
                    <a:pt x="430" y="1"/>
                  </a:moveTo>
                  <a:cubicBezTo>
                    <a:pt x="419" y="1"/>
                    <a:pt x="409" y="1"/>
                    <a:pt x="398" y="3"/>
                  </a:cubicBezTo>
                  <a:cubicBezTo>
                    <a:pt x="189" y="3"/>
                    <a:pt x="1" y="170"/>
                    <a:pt x="1" y="379"/>
                  </a:cubicBezTo>
                  <a:cubicBezTo>
                    <a:pt x="1" y="588"/>
                    <a:pt x="189" y="777"/>
                    <a:pt x="398" y="777"/>
                  </a:cubicBezTo>
                  <a:cubicBezTo>
                    <a:pt x="607" y="777"/>
                    <a:pt x="796" y="588"/>
                    <a:pt x="796" y="379"/>
                  </a:cubicBezTo>
                  <a:cubicBezTo>
                    <a:pt x="796" y="181"/>
                    <a:pt x="626" y="1"/>
                    <a:pt x="4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3"/>
            <p:cNvSpPr/>
            <p:nvPr/>
          </p:nvSpPr>
          <p:spPr>
            <a:xfrm>
              <a:off x="2712275" y="1625725"/>
              <a:ext cx="20950" cy="19525"/>
            </a:xfrm>
            <a:custGeom>
              <a:rect b="b" l="l" r="r" t="t"/>
              <a:pathLst>
                <a:path extrusionOk="0" h="781" w="838">
                  <a:moveTo>
                    <a:pt x="376" y="0"/>
                  </a:moveTo>
                  <a:cubicBezTo>
                    <a:pt x="176" y="0"/>
                    <a:pt x="22" y="173"/>
                    <a:pt x="22" y="362"/>
                  </a:cubicBezTo>
                  <a:cubicBezTo>
                    <a:pt x="1" y="571"/>
                    <a:pt x="189" y="760"/>
                    <a:pt x="419" y="781"/>
                  </a:cubicBezTo>
                  <a:cubicBezTo>
                    <a:pt x="629" y="781"/>
                    <a:pt x="817" y="634"/>
                    <a:pt x="817" y="425"/>
                  </a:cubicBezTo>
                  <a:cubicBezTo>
                    <a:pt x="838" y="216"/>
                    <a:pt x="649" y="6"/>
                    <a:pt x="440" y="6"/>
                  </a:cubicBezTo>
                  <a:cubicBezTo>
                    <a:pt x="418" y="2"/>
                    <a:pt x="397" y="0"/>
                    <a:pt x="37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3"/>
            <p:cNvSpPr/>
            <p:nvPr/>
          </p:nvSpPr>
          <p:spPr>
            <a:xfrm>
              <a:off x="2455975" y="1624825"/>
              <a:ext cx="19375" cy="19900"/>
            </a:xfrm>
            <a:custGeom>
              <a:rect b="b" l="l" r="r" t="t"/>
              <a:pathLst>
                <a:path extrusionOk="0" h="796" w="775">
                  <a:moveTo>
                    <a:pt x="398" y="1"/>
                  </a:moveTo>
                  <a:cubicBezTo>
                    <a:pt x="189" y="1"/>
                    <a:pt x="0" y="189"/>
                    <a:pt x="0" y="398"/>
                  </a:cubicBezTo>
                  <a:cubicBezTo>
                    <a:pt x="0" y="607"/>
                    <a:pt x="189" y="796"/>
                    <a:pt x="398" y="796"/>
                  </a:cubicBezTo>
                  <a:cubicBezTo>
                    <a:pt x="607" y="796"/>
                    <a:pt x="774" y="607"/>
                    <a:pt x="753" y="398"/>
                  </a:cubicBezTo>
                  <a:cubicBezTo>
                    <a:pt x="753"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3"/>
            <p:cNvSpPr/>
            <p:nvPr/>
          </p:nvSpPr>
          <p:spPr>
            <a:xfrm>
              <a:off x="2013950" y="1626875"/>
              <a:ext cx="19375" cy="19975"/>
            </a:xfrm>
            <a:custGeom>
              <a:rect b="b" l="l" r="r" t="t"/>
              <a:pathLst>
                <a:path extrusionOk="0" h="799" w="775">
                  <a:moveTo>
                    <a:pt x="366" y="1"/>
                  </a:moveTo>
                  <a:cubicBezTo>
                    <a:pt x="170" y="1"/>
                    <a:pt x="1" y="181"/>
                    <a:pt x="1" y="400"/>
                  </a:cubicBezTo>
                  <a:cubicBezTo>
                    <a:pt x="1" y="609"/>
                    <a:pt x="147" y="797"/>
                    <a:pt x="356" y="797"/>
                  </a:cubicBezTo>
                  <a:cubicBezTo>
                    <a:pt x="367" y="798"/>
                    <a:pt x="378" y="799"/>
                    <a:pt x="389" y="799"/>
                  </a:cubicBezTo>
                  <a:cubicBezTo>
                    <a:pt x="587" y="799"/>
                    <a:pt x="775" y="619"/>
                    <a:pt x="775" y="421"/>
                  </a:cubicBezTo>
                  <a:cubicBezTo>
                    <a:pt x="775" y="211"/>
                    <a:pt x="608" y="2"/>
                    <a:pt x="398" y="2"/>
                  </a:cubicBezTo>
                  <a:cubicBezTo>
                    <a:pt x="388" y="1"/>
                    <a:pt x="377" y="1"/>
                    <a:pt x="36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3"/>
            <p:cNvSpPr/>
            <p:nvPr/>
          </p:nvSpPr>
          <p:spPr>
            <a:xfrm>
              <a:off x="2269750" y="1626925"/>
              <a:ext cx="19375" cy="19900"/>
            </a:xfrm>
            <a:custGeom>
              <a:rect b="b" l="l" r="r" t="t"/>
              <a:pathLst>
                <a:path extrusionOk="0" h="796" w="775">
                  <a:moveTo>
                    <a:pt x="377" y="0"/>
                  </a:moveTo>
                  <a:cubicBezTo>
                    <a:pt x="168" y="0"/>
                    <a:pt x="0" y="189"/>
                    <a:pt x="0" y="398"/>
                  </a:cubicBezTo>
                  <a:cubicBezTo>
                    <a:pt x="0" y="607"/>
                    <a:pt x="168" y="795"/>
                    <a:pt x="377" y="795"/>
                  </a:cubicBezTo>
                  <a:cubicBezTo>
                    <a:pt x="586" y="795"/>
                    <a:pt x="775" y="607"/>
                    <a:pt x="775" y="398"/>
                  </a:cubicBezTo>
                  <a:cubicBezTo>
                    <a:pt x="775" y="189"/>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3"/>
            <p:cNvSpPr/>
            <p:nvPr/>
          </p:nvSpPr>
          <p:spPr>
            <a:xfrm>
              <a:off x="2526050" y="1626875"/>
              <a:ext cx="19400" cy="19950"/>
            </a:xfrm>
            <a:custGeom>
              <a:rect b="b" l="l" r="r" t="t"/>
              <a:pathLst>
                <a:path extrusionOk="0" h="798" w="776">
                  <a:moveTo>
                    <a:pt x="406" y="1"/>
                  </a:moveTo>
                  <a:cubicBezTo>
                    <a:pt x="397" y="1"/>
                    <a:pt x="387" y="1"/>
                    <a:pt x="378" y="2"/>
                  </a:cubicBezTo>
                  <a:cubicBezTo>
                    <a:pt x="168" y="2"/>
                    <a:pt x="1" y="191"/>
                    <a:pt x="1" y="400"/>
                  </a:cubicBezTo>
                  <a:cubicBezTo>
                    <a:pt x="1" y="609"/>
                    <a:pt x="168" y="797"/>
                    <a:pt x="378" y="797"/>
                  </a:cubicBezTo>
                  <a:cubicBezTo>
                    <a:pt x="587" y="797"/>
                    <a:pt x="775" y="609"/>
                    <a:pt x="775" y="400"/>
                  </a:cubicBezTo>
                  <a:cubicBezTo>
                    <a:pt x="755" y="181"/>
                    <a:pt x="585" y="1"/>
                    <a:pt x="4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3"/>
            <p:cNvSpPr/>
            <p:nvPr/>
          </p:nvSpPr>
          <p:spPr>
            <a:xfrm>
              <a:off x="2318400" y="1621675"/>
              <a:ext cx="19900" cy="19925"/>
            </a:xfrm>
            <a:custGeom>
              <a:rect b="b" l="l" r="r" t="t"/>
              <a:pathLst>
                <a:path extrusionOk="0" h="797" w="796">
                  <a:moveTo>
                    <a:pt x="398" y="1"/>
                  </a:moveTo>
                  <a:cubicBezTo>
                    <a:pt x="189" y="1"/>
                    <a:pt x="0" y="168"/>
                    <a:pt x="0" y="378"/>
                  </a:cubicBezTo>
                  <a:cubicBezTo>
                    <a:pt x="0" y="587"/>
                    <a:pt x="168" y="754"/>
                    <a:pt x="356" y="796"/>
                  </a:cubicBezTo>
                  <a:cubicBezTo>
                    <a:pt x="586" y="796"/>
                    <a:pt x="733" y="629"/>
                    <a:pt x="774" y="419"/>
                  </a:cubicBezTo>
                  <a:cubicBezTo>
                    <a:pt x="795"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3"/>
            <p:cNvSpPr/>
            <p:nvPr/>
          </p:nvSpPr>
          <p:spPr>
            <a:xfrm>
              <a:off x="2574700" y="1621175"/>
              <a:ext cx="19400" cy="19375"/>
            </a:xfrm>
            <a:custGeom>
              <a:rect b="b" l="l" r="r" t="t"/>
              <a:pathLst>
                <a:path extrusionOk="0" h="775" w="776">
                  <a:moveTo>
                    <a:pt x="398" y="0"/>
                  </a:moveTo>
                  <a:cubicBezTo>
                    <a:pt x="189" y="0"/>
                    <a:pt x="1" y="188"/>
                    <a:pt x="1" y="398"/>
                  </a:cubicBezTo>
                  <a:cubicBezTo>
                    <a:pt x="1" y="628"/>
                    <a:pt x="189" y="774"/>
                    <a:pt x="398" y="774"/>
                  </a:cubicBezTo>
                  <a:cubicBezTo>
                    <a:pt x="608" y="774"/>
                    <a:pt x="775" y="607"/>
                    <a:pt x="775" y="398"/>
                  </a:cubicBezTo>
                  <a:cubicBezTo>
                    <a:pt x="775" y="188"/>
                    <a:pt x="587" y="21"/>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3"/>
            <p:cNvSpPr/>
            <p:nvPr/>
          </p:nvSpPr>
          <p:spPr>
            <a:xfrm>
              <a:off x="2131125" y="1623250"/>
              <a:ext cx="19375" cy="19375"/>
            </a:xfrm>
            <a:custGeom>
              <a:rect b="b" l="l" r="r" t="t"/>
              <a:pathLst>
                <a:path extrusionOk="0" h="775" w="775">
                  <a:moveTo>
                    <a:pt x="377" y="1"/>
                  </a:moveTo>
                  <a:cubicBezTo>
                    <a:pt x="168" y="1"/>
                    <a:pt x="22" y="168"/>
                    <a:pt x="1" y="377"/>
                  </a:cubicBezTo>
                  <a:cubicBezTo>
                    <a:pt x="1" y="587"/>
                    <a:pt x="168" y="775"/>
                    <a:pt x="377" y="775"/>
                  </a:cubicBezTo>
                  <a:cubicBezTo>
                    <a:pt x="587" y="775"/>
                    <a:pt x="775" y="587"/>
                    <a:pt x="775" y="377"/>
                  </a:cubicBezTo>
                  <a:cubicBezTo>
                    <a:pt x="775" y="168"/>
                    <a:pt x="587"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3"/>
            <p:cNvSpPr/>
            <p:nvPr/>
          </p:nvSpPr>
          <p:spPr>
            <a:xfrm>
              <a:off x="2387450" y="1623250"/>
              <a:ext cx="19375" cy="19375"/>
            </a:xfrm>
            <a:custGeom>
              <a:rect b="b" l="l" r="r" t="t"/>
              <a:pathLst>
                <a:path extrusionOk="0" h="775" w="775">
                  <a:moveTo>
                    <a:pt x="377" y="1"/>
                  </a:moveTo>
                  <a:cubicBezTo>
                    <a:pt x="168" y="1"/>
                    <a:pt x="0" y="168"/>
                    <a:pt x="0" y="377"/>
                  </a:cubicBezTo>
                  <a:cubicBezTo>
                    <a:pt x="0" y="587"/>
                    <a:pt x="168" y="775"/>
                    <a:pt x="377" y="775"/>
                  </a:cubicBezTo>
                  <a:cubicBezTo>
                    <a:pt x="586" y="754"/>
                    <a:pt x="774" y="587"/>
                    <a:pt x="774" y="377"/>
                  </a:cubicBezTo>
                  <a:cubicBezTo>
                    <a:pt x="774"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3"/>
            <p:cNvSpPr/>
            <p:nvPr/>
          </p:nvSpPr>
          <p:spPr>
            <a:xfrm>
              <a:off x="2642700" y="1623250"/>
              <a:ext cx="19925" cy="19375"/>
            </a:xfrm>
            <a:custGeom>
              <a:rect b="b" l="l" r="r" t="t"/>
              <a:pathLst>
                <a:path extrusionOk="0" h="775" w="797">
                  <a:moveTo>
                    <a:pt x="399" y="1"/>
                  </a:moveTo>
                  <a:cubicBezTo>
                    <a:pt x="189" y="1"/>
                    <a:pt x="1" y="168"/>
                    <a:pt x="1" y="377"/>
                  </a:cubicBezTo>
                  <a:cubicBezTo>
                    <a:pt x="1" y="587"/>
                    <a:pt x="189" y="775"/>
                    <a:pt x="399" y="775"/>
                  </a:cubicBezTo>
                  <a:cubicBezTo>
                    <a:pt x="608" y="754"/>
                    <a:pt x="796" y="587"/>
                    <a:pt x="796" y="377"/>
                  </a:cubicBezTo>
                  <a:cubicBezTo>
                    <a:pt x="796" y="168"/>
                    <a:pt x="608" y="1"/>
                    <a:pt x="3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3"/>
            <p:cNvSpPr/>
            <p:nvPr/>
          </p:nvSpPr>
          <p:spPr>
            <a:xfrm>
              <a:off x="2062075" y="1622175"/>
              <a:ext cx="19900" cy="19425"/>
            </a:xfrm>
            <a:custGeom>
              <a:rect b="b" l="l" r="r" t="t"/>
              <a:pathLst>
                <a:path extrusionOk="0" h="777" w="796">
                  <a:moveTo>
                    <a:pt x="437" y="0"/>
                  </a:moveTo>
                  <a:cubicBezTo>
                    <a:pt x="424" y="0"/>
                    <a:pt x="411" y="1"/>
                    <a:pt x="398" y="2"/>
                  </a:cubicBezTo>
                  <a:cubicBezTo>
                    <a:pt x="189" y="2"/>
                    <a:pt x="1" y="169"/>
                    <a:pt x="1" y="379"/>
                  </a:cubicBezTo>
                  <a:cubicBezTo>
                    <a:pt x="1" y="588"/>
                    <a:pt x="189" y="776"/>
                    <a:pt x="398" y="776"/>
                  </a:cubicBezTo>
                  <a:cubicBezTo>
                    <a:pt x="608" y="776"/>
                    <a:pt x="796" y="588"/>
                    <a:pt x="796" y="379"/>
                  </a:cubicBezTo>
                  <a:cubicBezTo>
                    <a:pt x="796" y="161"/>
                    <a:pt x="647" y="0"/>
                    <a:pt x="4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3"/>
            <p:cNvSpPr/>
            <p:nvPr/>
          </p:nvSpPr>
          <p:spPr>
            <a:xfrm>
              <a:off x="2110725" y="1615400"/>
              <a:ext cx="18850" cy="18875"/>
            </a:xfrm>
            <a:custGeom>
              <a:rect b="b" l="l" r="r" t="t"/>
              <a:pathLst>
                <a:path extrusionOk="0" h="755" w="754">
                  <a:moveTo>
                    <a:pt x="377" y="1"/>
                  </a:moveTo>
                  <a:cubicBezTo>
                    <a:pt x="189" y="1"/>
                    <a:pt x="1" y="168"/>
                    <a:pt x="1" y="357"/>
                  </a:cubicBezTo>
                  <a:cubicBezTo>
                    <a:pt x="1" y="587"/>
                    <a:pt x="147" y="754"/>
                    <a:pt x="356" y="754"/>
                  </a:cubicBezTo>
                  <a:cubicBezTo>
                    <a:pt x="607" y="754"/>
                    <a:pt x="754" y="587"/>
                    <a:pt x="754" y="378"/>
                  </a:cubicBezTo>
                  <a:cubicBezTo>
                    <a:pt x="754" y="147"/>
                    <a:pt x="607"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3"/>
            <p:cNvSpPr/>
            <p:nvPr/>
          </p:nvSpPr>
          <p:spPr>
            <a:xfrm>
              <a:off x="2297475" y="1613850"/>
              <a:ext cx="19375" cy="18850"/>
            </a:xfrm>
            <a:custGeom>
              <a:rect b="b" l="l" r="r" t="t"/>
              <a:pathLst>
                <a:path extrusionOk="0" h="754" w="775">
                  <a:moveTo>
                    <a:pt x="398" y="0"/>
                  </a:moveTo>
                  <a:cubicBezTo>
                    <a:pt x="168" y="0"/>
                    <a:pt x="0" y="167"/>
                    <a:pt x="0" y="377"/>
                  </a:cubicBezTo>
                  <a:cubicBezTo>
                    <a:pt x="0" y="607"/>
                    <a:pt x="168" y="753"/>
                    <a:pt x="377" y="753"/>
                  </a:cubicBezTo>
                  <a:cubicBezTo>
                    <a:pt x="607" y="753"/>
                    <a:pt x="775" y="607"/>
                    <a:pt x="775" y="398"/>
                  </a:cubicBezTo>
                  <a:cubicBezTo>
                    <a:pt x="775" y="16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3"/>
            <p:cNvSpPr/>
            <p:nvPr/>
          </p:nvSpPr>
          <p:spPr>
            <a:xfrm>
              <a:off x="2041675" y="1613850"/>
              <a:ext cx="19375" cy="18850"/>
            </a:xfrm>
            <a:custGeom>
              <a:rect b="b" l="l" r="r" t="t"/>
              <a:pathLst>
                <a:path extrusionOk="0" h="754" w="775">
                  <a:moveTo>
                    <a:pt x="377" y="0"/>
                  </a:moveTo>
                  <a:cubicBezTo>
                    <a:pt x="168" y="0"/>
                    <a:pt x="1" y="188"/>
                    <a:pt x="1" y="398"/>
                  </a:cubicBezTo>
                  <a:cubicBezTo>
                    <a:pt x="1" y="607"/>
                    <a:pt x="189" y="753"/>
                    <a:pt x="398" y="753"/>
                  </a:cubicBezTo>
                  <a:cubicBezTo>
                    <a:pt x="608" y="753"/>
                    <a:pt x="775" y="586"/>
                    <a:pt x="775" y="377"/>
                  </a:cubicBezTo>
                  <a:cubicBezTo>
                    <a:pt x="775" y="167"/>
                    <a:pt x="608"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3"/>
            <p:cNvSpPr/>
            <p:nvPr/>
          </p:nvSpPr>
          <p:spPr>
            <a:xfrm>
              <a:off x="2741050" y="1612800"/>
              <a:ext cx="18850" cy="18850"/>
            </a:xfrm>
            <a:custGeom>
              <a:rect b="b" l="l" r="r" t="t"/>
              <a:pathLst>
                <a:path extrusionOk="0" h="754" w="754">
                  <a:moveTo>
                    <a:pt x="356" y="0"/>
                  </a:moveTo>
                  <a:cubicBezTo>
                    <a:pt x="147" y="0"/>
                    <a:pt x="1" y="147"/>
                    <a:pt x="1" y="356"/>
                  </a:cubicBezTo>
                  <a:cubicBezTo>
                    <a:pt x="1" y="586"/>
                    <a:pt x="189" y="754"/>
                    <a:pt x="398" y="754"/>
                  </a:cubicBezTo>
                  <a:cubicBezTo>
                    <a:pt x="607" y="754"/>
                    <a:pt x="754" y="565"/>
                    <a:pt x="754" y="356"/>
                  </a:cubicBezTo>
                  <a:cubicBezTo>
                    <a:pt x="754" y="147"/>
                    <a:pt x="566"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3"/>
            <p:cNvSpPr/>
            <p:nvPr/>
          </p:nvSpPr>
          <p:spPr>
            <a:xfrm>
              <a:off x="2484750" y="1612800"/>
              <a:ext cx="18850" cy="18850"/>
            </a:xfrm>
            <a:custGeom>
              <a:rect b="b" l="l" r="r" t="t"/>
              <a:pathLst>
                <a:path extrusionOk="0" h="754" w="754">
                  <a:moveTo>
                    <a:pt x="398" y="0"/>
                  </a:moveTo>
                  <a:cubicBezTo>
                    <a:pt x="188" y="0"/>
                    <a:pt x="0" y="147"/>
                    <a:pt x="0" y="377"/>
                  </a:cubicBezTo>
                  <a:cubicBezTo>
                    <a:pt x="0" y="586"/>
                    <a:pt x="146" y="754"/>
                    <a:pt x="356" y="754"/>
                  </a:cubicBezTo>
                  <a:cubicBezTo>
                    <a:pt x="565" y="754"/>
                    <a:pt x="753" y="586"/>
                    <a:pt x="753" y="377"/>
                  </a:cubicBezTo>
                  <a:cubicBezTo>
                    <a:pt x="753" y="14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3"/>
            <p:cNvSpPr/>
            <p:nvPr/>
          </p:nvSpPr>
          <p:spPr>
            <a:xfrm>
              <a:off x="2228950" y="1612650"/>
              <a:ext cx="18850" cy="19000"/>
            </a:xfrm>
            <a:custGeom>
              <a:rect b="b" l="l" r="r" t="t"/>
              <a:pathLst>
                <a:path extrusionOk="0" h="760" w="754">
                  <a:moveTo>
                    <a:pt x="334" y="0"/>
                  </a:moveTo>
                  <a:cubicBezTo>
                    <a:pt x="137" y="0"/>
                    <a:pt x="0" y="173"/>
                    <a:pt x="0" y="362"/>
                  </a:cubicBezTo>
                  <a:cubicBezTo>
                    <a:pt x="0" y="592"/>
                    <a:pt x="189" y="760"/>
                    <a:pt x="398" y="760"/>
                  </a:cubicBezTo>
                  <a:cubicBezTo>
                    <a:pt x="607" y="760"/>
                    <a:pt x="754" y="571"/>
                    <a:pt x="754" y="362"/>
                  </a:cubicBezTo>
                  <a:cubicBezTo>
                    <a:pt x="754" y="153"/>
                    <a:pt x="607" y="6"/>
                    <a:pt x="398" y="6"/>
                  </a:cubicBezTo>
                  <a:cubicBezTo>
                    <a:pt x="376" y="2"/>
                    <a:pt x="355" y="0"/>
                    <a:pt x="33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3"/>
            <p:cNvSpPr/>
            <p:nvPr/>
          </p:nvSpPr>
          <p:spPr>
            <a:xfrm>
              <a:off x="1973150" y="1611225"/>
              <a:ext cx="19375" cy="18850"/>
            </a:xfrm>
            <a:custGeom>
              <a:rect b="b" l="l" r="r" t="t"/>
              <a:pathLst>
                <a:path extrusionOk="0" h="754" w="775">
                  <a:moveTo>
                    <a:pt x="377" y="0"/>
                  </a:moveTo>
                  <a:cubicBezTo>
                    <a:pt x="168" y="0"/>
                    <a:pt x="1" y="168"/>
                    <a:pt x="1" y="377"/>
                  </a:cubicBezTo>
                  <a:cubicBezTo>
                    <a:pt x="1" y="586"/>
                    <a:pt x="168" y="754"/>
                    <a:pt x="377" y="754"/>
                  </a:cubicBezTo>
                  <a:cubicBezTo>
                    <a:pt x="608" y="754"/>
                    <a:pt x="775" y="607"/>
                    <a:pt x="775" y="398"/>
                  </a:cubicBezTo>
                  <a:cubicBezTo>
                    <a:pt x="775" y="189"/>
                    <a:pt x="608"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3"/>
            <p:cNvSpPr/>
            <p:nvPr/>
          </p:nvSpPr>
          <p:spPr>
            <a:xfrm>
              <a:off x="2553775" y="1613850"/>
              <a:ext cx="19400" cy="18850"/>
            </a:xfrm>
            <a:custGeom>
              <a:rect b="b" l="l" r="r" t="t"/>
              <a:pathLst>
                <a:path extrusionOk="0" h="754" w="776">
                  <a:moveTo>
                    <a:pt x="398" y="0"/>
                  </a:moveTo>
                  <a:cubicBezTo>
                    <a:pt x="168" y="0"/>
                    <a:pt x="1" y="167"/>
                    <a:pt x="1" y="377"/>
                  </a:cubicBezTo>
                  <a:cubicBezTo>
                    <a:pt x="1" y="607"/>
                    <a:pt x="168" y="753"/>
                    <a:pt x="378" y="753"/>
                  </a:cubicBezTo>
                  <a:cubicBezTo>
                    <a:pt x="587" y="753"/>
                    <a:pt x="775" y="607"/>
                    <a:pt x="775" y="398"/>
                  </a:cubicBezTo>
                  <a:cubicBezTo>
                    <a:pt x="775" y="167"/>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3"/>
            <p:cNvSpPr/>
            <p:nvPr/>
          </p:nvSpPr>
          <p:spPr>
            <a:xfrm>
              <a:off x="2760400" y="1619075"/>
              <a:ext cx="19900" cy="18850"/>
            </a:xfrm>
            <a:custGeom>
              <a:rect b="b" l="l" r="r" t="t"/>
              <a:pathLst>
                <a:path extrusionOk="0" h="754" w="796">
                  <a:moveTo>
                    <a:pt x="398" y="0"/>
                  </a:moveTo>
                  <a:cubicBezTo>
                    <a:pt x="168" y="0"/>
                    <a:pt x="1" y="189"/>
                    <a:pt x="1" y="398"/>
                  </a:cubicBezTo>
                  <a:cubicBezTo>
                    <a:pt x="1" y="607"/>
                    <a:pt x="189" y="754"/>
                    <a:pt x="398" y="754"/>
                  </a:cubicBezTo>
                  <a:cubicBezTo>
                    <a:pt x="608" y="754"/>
                    <a:pt x="796" y="607"/>
                    <a:pt x="775" y="398"/>
                  </a:cubicBezTo>
                  <a:cubicBezTo>
                    <a:pt x="775" y="189"/>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3"/>
            <p:cNvSpPr/>
            <p:nvPr/>
          </p:nvSpPr>
          <p:spPr>
            <a:xfrm>
              <a:off x="2504100" y="1619075"/>
              <a:ext cx="19900" cy="18850"/>
            </a:xfrm>
            <a:custGeom>
              <a:rect b="b" l="l" r="r" t="t"/>
              <a:pathLst>
                <a:path extrusionOk="0" h="754" w="796">
                  <a:moveTo>
                    <a:pt x="398" y="0"/>
                  </a:moveTo>
                  <a:cubicBezTo>
                    <a:pt x="189" y="0"/>
                    <a:pt x="0" y="168"/>
                    <a:pt x="0" y="377"/>
                  </a:cubicBezTo>
                  <a:cubicBezTo>
                    <a:pt x="0" y="586"/>
                    <a:pt x="189" y="754"/>
                    <a:pt x="398" y="754"/>
                  </a:cubicBezTo>
                  <a:cubicBezTo>
                    <a:pt x="607" y="754"/>
                    <a:pt x="795" y="607"/>
                    <a:pt x="795" y="398"/>
                  </a:cubicBezTo>
                  <a:cubicBezTo>
                    <a:pt x="795" y="189"/>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3"/>
            <p:cNvSpPr/>
            <p:nvPr/>
          </p:nvSpPr>
          <p:spPr>
            <a:xfrm>
              <a:off x="2249350" y="1619075"/>
              <a:ext cx="18850" cy="19900"/>
            </a:xfrm>
            <a:custGeom>
              <a:rect b="b" l="l" r="r" t="t"/>
              <a:pathLst>
                <a:path extrusionOk="0" h="796" w="754">
                  <a:moveTo>
                    <a:pt x="356" y="0"/>
                  </a:moveTo>
                  <a:cubicBezTo>
                    <a:pt x="147" y="0"/>
                    <a:pt x="0" y="168"/>
                    <a:pt x="0" y="398"/>
                  </a:cubicBezTo>
                  <a:cubicBezTo>
                    <a:pt x="0" y="607"/>
                    <a:pt x="147" y="795"/>
                    <a:pt x="356" y="795"/>
                  </a:cubicBezTo>
                  <a:cubicBezTo>
                    <a:pt x="565" y="795"/>
                    <a:pt x="754" y="607"/>
                    <a:pt x="754" y="398"/>
                  </a:cubicBezTo>
                  <a:cubicBezTo>
                    <a:pt x="754"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3"/>
            <p:cNvSpPr/>
            <p:nvPr/>
          </p:nvSpPr>
          <p:spPr>
            <a:xfrm>
              <a:off x="1993550" y="1619075"/>
              <a:ext cx="18850" cy="19900"/>
            </a:xfrm>
            <a:custGeom>
              <a:rect b="b" l="l" r="r" t="t"/>
              <a:pathLst>
                <a:path extrusionOk="0" h="796" w="754">
                  <a:moveTo>
                    <a:pt x="377" y="0"/>
                  </a:moveTo>
                  <a:cubicBezTo>
                    <a:pt x="168" y="0"/>
                    <a:pt x="1" y="168"/>
                    <a:pt x="1" y="398"/>
                  </a:cubicBezTo>
                  <a:cubicBezTo>
                    <a:pt x="1" y="607"/>
                    <a:pt x="168" y="795"/>
                    <a:pt x="377" y="795"/>
                  </a:cubicBezTo>
                  <a:cubicBezTo>
                    <a:pt x="587" y="795"/>
                    <a:pt x="754" y="607"/>
                    <a:pt x="754" y="398"/>
                  </a:cubicBezTo>
                  <a:cubicBezTo>
                    <a:pt x="754"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3"/>
            <p:cNvSpPr/>
            <p:nvPr/>
          </p:nvSpPr>
          <p:spPr>
            <a:xfrm>
              <a:off x="2691875" y="1616975"/>
              <a:ext cx="19900" cy="19900"/>
            </a:xfrm>
            <a:custGeom>
              <a:rect b="b" l="l" r="r" t="t"/>
              <a:pathLst>
                <a:path extrusionOk="0" h="796" w="796">
                  <a:moveTo>
                    <a:pt x="398" y="1"/>
                  </a:moveTo>
                  <a:cubicBezTo>
                    <a:pt x="168" y="1"/>
                    <a:pt x="1" y="189"/>
                    <a:pt x="1" y="398"/>
                  </a:cubicBezTo>
                  <a:cubicBezTo>
                    <a:pt x="1" y="628"/>
                    <a:pt x="189" y="796"/>
                    <a:pt x="398" y="796"/>
                  </a:cubicBezTo>
                  <a:cubicBezTo>
                    <a:pt x="608" y="796"/>
                    <a:pt x="754" y="628"/>
                    <a:pt x="796" y="398"/>
                  </a:cubicBezTo>
                  <a:cubicBezTo>
                    <a:pt x="796"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3"/>
            <p:cNvSpPr/>
            <p:nvPr/>
          </p:nvSpPr>
          <p:spPr>
            <a:xfrm>
              <a:off x="2436100" y="1618025"/>
              <a:ext cx="19375" cy="18850"/>
            </a:xfrm>
            <a:custGeom>
              <a:rect b="b" l="l" r="r" t="t"/>
              <a:pathLst>
                <a:path extrusionOk="0" h="754" w="775">
                  <a:moveTo>
                    <a:pt x="377" y="0"/>
                  </a:moveTo>
                  <a:cubicBezTo>
                    <a:pt x="168" y="0"/>
                    <a:pt x="0" y="168"/>
                    <a:pt x="0" y="377"/>
                  </a:cubicBezTo>
                  <a:cubicBezTo>
                    <a:pt x="0" y="586"/>
                    <a:pt x="188" y="754"/>
                    <a:pt x="398" y="754"/>
                  </a:cubicBezTo>
                  <a:cubicBezTo>
                    <a:pt x="607" y="754"/>
                    <a:pt x="774" y="586"/>
                    <a:pt x="774" y="356"/>
                  </a:cubicBezTo>
                  <a:cubicBezTo>
                    <a:pt x="774" y="14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3"/>
            <p:cNvSpPr/>
            <p:nvPr/>
          </p:nvSpPr>
          <p:spPr>
            <a:xfrm>
              <a:off x="2180825" y="1618025"/>
              <a:ext cx="18850" cy="18850"/>
            </a:xfrm>
            <a:custGeom>
              <a:rect b="b" l="l" r="r" t="t"/>
              <a:pathLst>
                <a:path extrusionOk="0" h="754" w="754">
                  <a:moveTo>
                    <a:pt x="377" y="0"/>
                  </a:moveTo>
                  <a:cubicBezTo>
                    <a:pt x="168" y="0"/>
                    <a:pt x="0" y="147"/>
                    <a:pt x="0" y="356"/>
                  </a:cubicBezTo>
                  <a:cubicBezTo>
                    <a:pt x="0" y="565"/>
                    <a:pt x="147" y="754"/>
                    <a:pt x="356" y="754"/>
                  </a:cubicBezTo>
                  <a:cubicBezTo>
                    <a:pt x="565" y="754"/>
                    <a:pt x="754" y="586"/>
                    <a:pt x="754" y="377"/>
                  </a:cubicBezTo>
                  <a:cubicBezTo>
                    <a:pt x="754" y="14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3"/>
            <p:cNvSpPr/>
            <p:nvPr/>
          </p:nvSpPr>
          <p:spPr>
            <a:xfrm>
              <a:off x="2623350" y="1616425"/>
              <a:ext cx="18875" cy="18875"/>
            </a:xfrm>
            <a:custGeom>
              <a:rect b="b" l="l" r="r" t="t"/>
              <a:pathLst>
                <a:path extrusionOk="0" h="755" w="755">
                  <a:moveTo>
                    <a:pt x="394" y="0"/>
                  </a:moveTo>
                  <a:cubicBezTo>
                    <a:pt x="382" y="0"/>
                    <a:pt x="369" y="1"/>
                    <a:pt x="356" y="2"/>
                  </a:cubicBezTo>
                  <a:cubicBezTo>
                    <a:pt x="147" y="2"/>
                    <a:pt x="1" y="190"/>
                    <a:pt x="1" y="399"/>
                  </a:cubicBezTo>
                  <a:cubicBezTo>
                    <a:pt x="1" y="609"/>
                    <a:pt x="189" y="755"/>
                    <a:pt x="398" y="755"/>
                  </a:cubicBezTo>
                  <a:cubicBezTo>
                    <a:pt x="608" y="755"/>
                    <a:pt x="754" y="588"/>
                    <a:pt x="754" y="378"/>
                  </a:cubicBezTo>
                  <a:cubicBezTo>
                    <a:pt x="754" y="180"/>
                    <a:pt x="622" y="0"/>
                    <a:pt x="3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3"/>
            <p:cNvSpPr/>
            <p:nvPr/>
          </p:nvSpPr>
          <p:spPr>
            <a:xfrm>
              <a:off x="2367050" y="1615400"/>
              <a:ext cx="18850" cy="18875"/>
            </a:xfrm>
            <a:custGeom>
              <a:rect b="b" l="l" r="r" t="t"/>
              <a:pathLst>
                <a:path extrusionOk="0" h="755" w="754">
                  <a:moveTo>
                    <a:pt x="398" y="1"/>
                  </a:moveTo>
                  <a:cubicBezTo>
                    <a:pt x="147" y="1"/>
                    <a:pt x="0" y="147"/>
                    <a:pt x="0" y="357"/>
                  </a:cubicBezTo>
                  <a:cubicBezTo>
                    <a:pt x="0" y="587"/>
                    <a:pt x="147" y="754"/>
                    <a:pt x="356" y="754"/>
                  </a:cubicBezTo>
                  <a:cubicBezTo>
                    <a:pt x="565" y="754"/>
                    <a:pt x="753" y="587"/>
                    <a:pt x="753" y="378"/>
                  </a:cubicBezTo>
                  <a:cubicBezTo>
                    <a:pt x="753" y="147"/>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3"/>
            <p:cNvSpPr/>
            <p:nvPr/>
          </p:nvSpPr>
          <p:spPr>
            <a:xfrm>
              <a:off x="2533900" y="1606000"/>
              <a:ext cx="18875" cy="18850"/>
            </a:xfrm>
            <a:custGeom>
              <a:rect b="b" l="l" r="r" t="t"/>
              <a:pathLst>
                <a:path extrusionOk="0" h="754" w="755">
                  <a:moveTo>
                    <a:pt x="377" y="0"/>
                  </a:moveTo>
                  <a:cubicBezTo>
                    <a:pt x="168" y="0"/>
                    <a:pt x="1" y="168"/>
                    <a:pt x="1" y="377"/>
                  </a:cubicBezTo>
                  <a:cubicBezTo>
                    <a:pt x="1" y="586"/>
                    <a:pt x="147" y="754"/>
                    <a:pt x="357" y="754"/>
                  </a:cubicBezTo>
                  <a:cubicBezTo>
                    <a:pt x="566" y="754"/>
                    <a:pt x="754" y="607"/>
                    <a:pt x="754" y="398"/>
                  </a:cubicBezTo>
                  <a:cubicBezTo>
                    <a:pt x="754" y="189"/>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3"/>
            <p:cNvSpPr/>
            <p:nvPr/>
          </p:nvSpPr>
          <p:spPr>
            <a:xfrm>
              <a:off x="2256675" y="1598675"/>
              <a:ext cx="18850" cy="19375"/>
            </a:xfrm>
            <a:custGeom>
              <a:rect b="b" l="l" r="r" t="t"/>
              <a:pathLst>
                <a:path extrusionOk="0" h="775" w="754">
                  <a:moveTo>
                    <a:pt x="377" y="0"/>
                  </a:moveTo>
                  <a:cubicBezTo>
                    <a:pt x="168" y="0"/>
                    <a:pt x="21" y="168"/>
                    <a:pt x="21" y="377"/>
                  </a:cubicBezTo>
                  <a:cubicBezTo>
                    <a:pt x="0" y="607"/>
                    <a:pt x="168" y="774"/>
                    <a:pt x="377" y="774"/>
                  </a:cubicBezTo>
                  <a:cubicBezTo>
                    <a:pt x="586" y="774"/>
                    <a:pt x="754" y="607"/>
                    <a:pt x="754" y="398"/>
                  </a:cubicBezTo>
                  <a:cubicBezTo>
                    <a:pt x="754" y="189"/>
                    <a:pt x="586"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3"/>
            <p:cNvSpPr/>
            <p:nvPr/>
          </p:nvSpPr>
          <p:spPr>
            <a:xfrm>
              <a:off x="2512975" y="1599725"/>
              <a:ext cx="18350" cy="18850"/>
            </a:xfrm>
            <a:custGeom>
              <a:rect b="b" l="l" r="r" t="t"/>
              <a:pathLst>
                <a:path extrusionOk="0" h="754" w="734">
                  <a:moveTo>
                    <a:pt x="357" y="0"/>
                  </a:moveTo>
                  <a:cubicBezTo>
                    <a:pt x="147" y="0"/>
                    <a:pt x="1" y="147"/>
                    <a:pt x="1" y="377"/>
                  </a:cubicBezTo>
                  <a:cubicBezTo>
                    <a:pt x="1" y="586"/>
                    <a:pt x="147" y="753"/>
                    <a:pt x="357" y="753"/>
                  </a:cubicBezTo>
                  <a:cubicBezTo>
                    <a:pt x="566" y="753"/>
                    <a:pt x="733" y="565"/>
                    <a:pt x="733" y="356"/>
                  </a:cubicBezTo>
                  <a:cubicBezTo>
                    <a:pt x="733" y="147"/>
                    <a:pt x="566"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3"/>
            <p:cNvSpPr/>
            <p:nvPr/>
          </p:nvSpPr>
          <p:spPr>
            <a:xfrm>
              <a:off x="2768250" y="1598675"/>
              <a:ext cx="19375" cy="19375"/>
            </a:xfrm>
            <a:custGeom>
              <a:rect b="b" l="l" r="r" t="t"/>
              <a:pathLst>
                <a:path extrusionOk="0" h="775" w="775">
                  <a:moveTo>
                    <a:pt x="398" y="0"/>
                  </a:moveTo>
                  <a:cubicBezTo>
                    <a:pt x="189" y="0"/>
                    <a:pt x="22" y="168"/>
                    <a:pt x="22" y="377"/>
                  </a:cubicBezTo>
                  <a:cubicBezTo>
                    <a:pt x="1" y="607"/>
                    <a:pt x="189" y="774"/>
                    <a:pt x="398" y="774"/>
                  </a:cubicBezTo>
                  <a:cubicBezTo>
                    <a:pt x="607" y="774"/>
                    <a:pt x="775" y="607"/>
                    <a:pt x="775" y="398"/>
                  </a:cubicBezTo>
                  <a:cubicBezTo>
                    <a:pt x="775" y="189"/>
                    <a:pt x="607"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3"/>
            <p:cNvSpPr/>
            <p:nvPr/>
          </p:nvSpPr>
          <p:spPr>
            <a:xfrm>
              <a:off x="2069925" y="1600775"/>
              <a:ext cx="18325" cy="18850"/>
            </a:xfrm>
            <a:custGeom>
              <a:rect b="b" l="l" r="r" t="t"/>
              <a:pathLst>
                <a:path extrusionOk="0" h="754" w="733">
                  <a:moveTo>
                    <a:pt x="377" y="0"/>
                  </a:moveTo>
                  <a:cubicBezTo>
                    <a:pt x="168" y="0"/>
                    <a:pt x="1" y="188"/>
                    <a:pt x="1" y="398"/>
                  </a:cubicBezTo>
                  <a:cubicBezTo>
                    <a:pt x="1" y="607"/>
                    <a:pt x="168" y="753"/>
                    <a:pt x="377" y="753"/>
                  </a:cubicBezTo>
                  <a:cubicBezTo>
                    <a:pt x="586" y="753"/>
                    <a:pt x="733" y="586"/>
                    <a:pt x="733" y="377"/>
                  </a:cubicBezTo>
                  <a:cubicBezTo>
                    <a:pt x="733" y="16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3"/>
            <p:cNvSpPr/>
            <p:nvPr/>
          </p:nvSpPr>
          <p:spPr>
            <a:xfrm>
              <a:off x="2001400" y="1598675"/>
              <a:ext cx="18325" cy="19375"/>
            </a:xfrm>
            <a:custGeom>
              <a:rect b="b" l="l" r="r" t="t"/>
              <a:pathLst>
                <a:path extrusionOk="0" h="775" w="733">
                  <a:moveTo>
                    <a:pt x="377" y="0"/>
                  </a:moveTo>
                  <a:cubicBezTo>
                    <a:pt x="168" y="0"/>
                    <a:pt x="1" y="189"/>
                    <a:pt x="1" y="398"/>
                  </a:cubicBezTo>
                  <a:cubicBezTo>
                    <a:pt x="1" y="607"/>
                    <a:pt x="168" y="774"/>
                    <a:pt x="377" y="774"/>
                  </a:cubicBezTo>
                  <a:cubicBezTo>
                    <a:pt x="586" y="774"/>
                    <a:pt x="733" y="607"/>
                    <a:pt x="733" y="377"/>
                  </a:cubicBezTo>
                  <a:cubicBezTo>
                    <a:pt x="733" y="168"/>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3"/>
            <p:cNvSpPr/>
            <p:nvPr/>
          </p:nvSpPr>
          <p:spPr>
            <a:xfrm>
              <a:off x="2325725" y="1600775"/>
              <a:ext cx="18325" cy="18850"/>
            </a:xfrm>
            <a:custGeom>
              <a:rect b="b" l="l" r="r" t="t"/>
              <a:pathLst>
                <a:path extrusionOk="0" h="754" w="733">
                  <a:moveTo>
                    <a:pt x="377" y="0"/>
                  </a:moveTo>
                  <a:cubicBezTo>
                    <a:pt x="168" y="0"/>
                    <a:pt x="0" y="188"/>
                    <a:pt x="0" y="398"/>
                  </a:cubicBezTo>
                  <a:cubicBezTo>
                    <a:pt x="0" y="607"/>
                    <a:pt x="168" y="753"/>
                    <a:pt x="377" y="753"/>
                  </a:cubicBezTo>
                  <a:cubicBezTo>
                    <a:pt x="586" y="753"/>
                    <a:pt x="733" y="586"/>
                    <a:pt x="733" y="377"/>
                  </a:cubicBezTo>
                  <a:cubicBezTo>
                    <a:pt x="733" y="16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3"/>
            <p:cNvSpPr/>
            <p:nvPr/>
          </p:nvSpPr>
          <p:spPr>
            <a:xfrm>
              <a:off x="2581500" y="1600775"/>
              <a:ext cx="18875" cy="18325"/>
            </a:xfrm>
            <a:custGeom>
              <a:rect b="b" l="l" r="r" t="t"/>
              <a:pathLst>
                <a:path extrusionOk="0" h="733" w="755">
                  <a:moveTo>
                    <a:pt x="398" y="0"/>
                  </a:moveTo>
                  <a:cubicBezTo>
                    <a:pt x="189" y="0"/>
                    <a:pt x="22" y="167"/>
                    <a:pt x="1" y="335"/>
                  </a:cubicBezTo>
                  <a:cubicBezTo>
                    <a:pt x="1" y="544"/>
                    <a:pt x="147" y="732"/>
                    <a:pt x="357" y="732"/>
                  </a:cubicBezTo>
                  <a:cubicBezTo>
                    <a:pt x="566" y="732"/>
                    <a:pt x="754" y="586"/>
                    <a:pt x="754" y="377"/>
                  </a:cubicBezTo>
                  <a:cubicBezTo>
                    <a:pt x="754" y="167"/>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3"/>
            <p:cNvSpPr/>
            <p:nvPr/>
          </p:nvSpPr>
          <p:spPr>
            <a:xfrm>
              <a:off x="2139500" y="1602325"/>
              <a:ext cx="18850" cy="18875"/>
            </a:xfrm>
            <a:custGeom>
              <a:rect b="b" l="l" r="r" t="t"/>
              <a:pathLst>
                <a:path extrusionOk="0" h="755" w="754">
                  <a:moveTo>
                    <a:pt x="398" y="1"/>
                  </a:moveTo>
                  <a:cubicBezTo>
                    <a:pt x="168" y="1"/>
                    <a:pt x="21" y="147"/>
                    <a:pt x="21" y="356"/>
                  </a:cubicBezTo>
                  <a:cubicBezTo>
                    <a:pt x="0" y="587"/>
                    <a:pt x="168" y="754"/>
                    <a:pt x="398" y="754"/>
                  </a:cubicBezTo>
                  <a:cubicBezTo>
                    <a:pt x="607" y="754"/>
                    <a:pt x="754" y="587"/>
                    <a:pt x="754" y="377"/>
                  </a:cubicBezTo>
                  <a:cubicBezTo>
                    <a:pt x="754" y="168"/>
                    <a:pt x="607" y="2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3"/>
            <p:cNvSpPr/>
            <p:nvPr/>
          </p:nvSpPr>
          <p:spPr>
            <a:xfrm>
              <a:off x="2395825" y="1602850"/>
              <a:ext cx="18325" cy="18850"/>
            </a:xfrm>
            <a:custGeom>
              <a:rect b="b" l="l" r="r" t="t"/>
              <a:pathLst>
                <a:path extrusionOk="0" h="754" w="733">
                  <a:moveTo>
                    <a:pt x="398" y="1"/>
                  </a:moveTo>
                  <a:cubicBezTo>
                    <a:pt x="167" y="1"/>
                    <a:pt x="0" y="147"/>
                    <a:pt x="0" y="356"/>
                  </a:cubicBezTo>
                  <a:cubicBezTo>
                    <a:pt x="0" y="607"/>
                    <a:pt x="146" y="754"/>
                    <a:pt x="356" y="754"/>
                  </a:cubicBezTo>
                  <a:cubicBezTo>
                    <a:pt x="565" y="754"/>
                    <a:pt x="732" y="607"/>
                    <a:pt x="732" y="398"/>
                  </a:cubicBezTo>
                  <a:cubicBezTo>
                    <a:pt x="732" y="189"/>
                    <a:pt x="565" y="2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3"/>
            <p:cNvSpPr/>
            <p:nvPr/>
          </p:nvSpPr>
          <p:spPr>
            <a:xfrm>
              <a:off x="2650550" y="1603375"/>
              <a:ext cx="19375" cy="18325"/>
            </a:xfrm>
            <a:custGeom>
              <a:rect b="b" l="l" r="r" t="t"/>
              <a:pathLst>
                <a:path extrusionOk="0" h="733" w="775">
                  <a:moveTo>
                    <a:pt x="398" y="1"/>
                  </a:moveTo>
                  <a:cubicBezTo>
                    <a:pt x="189" y="1"/>
                    <a:pt x="43" y="168"/>
                    <a:pt x="1" y="335"/>
                  </a:cubicBezTo>
                  <a:cubicBezTo>
                    <a:pt x="1" y="545"/>
                    <a:pt x="168" y="733"/>
                    <a:pt x="377" y="733"/>
                  </a:cubicBezTo>
                  <a:cubicBezTo>
                    <a:pt x="608" y="733"/>
                    <a:pt x="775" y="586"/>
                    <a:pt x="775" y="377"/>
                  </a:cubicBezTo>
                  <a:cubicBezTo>
                    <a:pt x="775"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3"/>
            <p:cNvSpPr/>
            <p:nvPr/>
          </p:nvSpPr>
          <p:spPr>
            <a:xfrm>
              <a:off x="1952225" y="1604950"/>
              <a:ext cx="19375" cy="18850"/>
            </a:xfrm>
            <a:custGeom>
              <a:rect b="b" l="l" r="r" t="t"/>
              <a:pathLst>
                <a:path extrusionOk="0" h="754" w="775">
                  <a:moveTo>
                    <a:pt x="377" y="0"/>
                  </a:moveTo>
                  <a:cubicBezTo>
                    <a:pt x="168" y="0"/>
                    <a:pt x="1" y="147"/>
                    <a:pt x="43" y="377"/>
                  </a:cubicBezTo>
                  <a:cubicBezTo>
                    <a:pt x="43" y="586"/>
                    <a:pt x="189" y="754"/>
                    <a:pt x="398" y="754"/>
                  </a:cubicBezTo>
                  <a:cubicBezTo>
                    <a:pt x="608" y="754"/>
                    <a:pt x="775" y="565"/>
                    <a:pt x="775" y="356"/>
                  </a:cubicBezTo>
                  <a:cubicBezTo>
                    <a:pt x="733" y="147"/>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3"/>
            <p:cNvSpPr/>
            <p:nvPr/>
          </p:nvSpPr>
          <p:spPr>
            <a:xfrm>
              <a:off x="2463825" y="1603900"/>
              <a:ext cx="18850" cy="19375"/>
            </a:xfrm>
            <a:custGeom>
              <a:rect b="b" l="l" r="r" t="t"/>
              <a:pathLst>
                <a:path extrusionOk="0" h="775" w="754">
                  <a:moveTo>
                    <a:pt x="356" y="1"/>
                  </a:moveTo>
                  <a:cubicBezTo>
                    <a:pt x="147" y="1"/>
                    <a:pt x="0" y="168"/>
                    <a:pt x="0" y="377"/>
                  </a:cubicBezTo>
                  <a:cubicBezTo>
                    <a:pt x="0" y="607"/>
                    <a:pt x="167" y="775"/>
                    <a:pt x="398" y="775"/>
                  </a:cubicBezTo>
                  <a:cubicBezTo>
                    <a:pt x="607" y="775"/>
                    <a:pt x="753" y="607"/>
                    <a:pt x="753" y="398"/>
                  </a:cubicBezTo>
                  <a:cubicBezTo>
                    <a:pt x="753" y="189"/>
                    <a:pt x="607" y="42"/>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3"/>
            <p:cNvSpPr/>
            <p:nvPr/>
          </p:nvSpPr>
          <p:spPr>
            <a:xfrm>
              <a:off x="2720125" y="1603900"/>
              <a:ext cx="18850" cy="19375"/>
            </a:xfrm>
            <a:custGeom>
              <a:rect b="b" l="l" r="r" t="t"/>
              <a:pathLst>
                <a:path extrusionOk="0" h="775" w="754">
                  <a:moveTo>
                    <a:pt x="398" y="1"/>
                  </a:moveTo>
                  <a:cubicBezTo>
                    <a:pt x="189" y="1"/>
                    <a:pt x="22" y="168"/>
                    <a:pt x="22" y="377"/>
                  </a:cubicBezTo>
                  <a:cubicBezTo>
                    <a:pt x="1" y="607"/>
                    <a:pt x="189" y="775"/>
                    <a:pt x="398" y="775"/>
                  </a:cubicBezTo>
                  <a:cubicBezTo>
                    <a:pt x="607" y="775"/>
                    <a:pt x="754" y="607"/>
                    <a:pt x="754" y="398"/>
                  </a:cubicBezTo>
                  <a:cubicBezTo>
                    <a:pt x="754" y="189"/>
                    <a:pt x="566" y="4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3"/>
            <p:cNvSpPr/>
            <p:nvPr/>
          </p:nvSpPr>
          <p:spPr>
            <a:xfrm>
              <a:off x="2346650" y="1608600"/>
              <a:ext cx="18850" cy="18350"/>
            </a:xfrm>
            <a:custGeom>
              <a:rect b="b" l="l" r="r" t="t"/>
              <a:pathLst>
                <a:path extrusionOk="0" h="734" w="754">
                  <a:moveTo>
                    <a:pt x="377" y="1"/>
                  </a:moveTo>
                  <a:cubicBezTo>
                    <a:pt x="168" y="1"/>
                    <a:pt x="0" y="168"/>
                    <a:pt x="0" y="377"/>
                  </a:cubicBezTo>
                  <a:cubicBezTo>
                    <a:pt x="0" y="587"/>
                    <a:pt x="189" y="733"/>
                    <a:pt x="398" y="733"/>
                  </a:cubicBezTo>
                  <a:cubicBezTo>
                    <a:pt x="607" y="733"/>
                    <a:pt x="753" y="587"/>
                    <a:pt x="753" y="377"/>
                  </a:cubicBezTo>
                  <a:cubicBezTo>
                    <a:pt x="753"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3"/>
            <p:cNvSpPr/>
            <p:nvPr/>
          </p:nvSpPr>
          <p:spPr>
            <a:xfrm>
              <a:off x="2021275" y="1606475"/>
              <a:ext cx="18850" cy="18375"/>
            </a:xfrm>
            <a:custGeom>
              <a:rect b="b" l="l" r="r" t="t"/>
              <a:pathLst>
                <a:path extrusionOk="0" h="735" w="754">
                  <a:moveTo>
                    <a:pt x="409" y="1"/>
                  </a:moveTo>
                  <a:cubicBezTo>
                    <a:pt x="399" y="1"/>
                    <a:pt x="388" y="1"/>
                    <a:pt x="377" y="2"/>
                  </a:cubicBezTo>
                  <a:cubicBezTo>
                    <a:pt x="147" y="2"/>
                    <a:pt x="1" y="170"/>
                    <a:pt x="1" y="379"/>
                  </a:cubicBezTo>
                  <a:cubicBezTo>
                    <a:pt x="1" y="588"/>
                    <a:pt x="147" y="735"/>
                    <a:pt x="356" y="735"/>
                  </a:cubicBezTo>
                  <a:cubicBezTo>
                    <a:pt x="587" y="735"/>
                    <a:pt x="754" y="588"/>
                    <a:pt x="754" y="379"/>
                  </a:cubicBezTo>
                  <a:cubicBezTo>
                    <a:pt x="754" y="180"/>
                    <a:pt x="603"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3"/>
            <p:cNvSpPr/>
            <p:nvPr/>
          </p:nvSpPr>
          <p:spPr>
            <a:xfrm>
              <a:off x="2276550" y="1606475"/>
              <a:ext cx="19375" cy="18375"/>
            </a:xfrm>
            <a:custGeom>
              <a:rect b="b" l="l" r="r" t="t"/>
              <a:pathLst>
                <a:path extrusionOk="0" h="735" w="775">
                  <a:moveTo>
                    <a:pt x="430" y="1"/>
                  </a:moveTo>
                  <a:cubicBezTo>
                    <a:pt x="419" y="1"/>
                    <a:pt x="409" y="1"/>
                    <a:pt x="398" y="2"/>
                  </a:cubicBezTo>
                  <a:cubicBezTo>
                    <a:pt x="168" y="2"/>
                    <a:pt x="0" y="170"/>
                    <a:pt x="0" y="379"/>
                  </a:cubicBezTo>
                  <a:cubicBezTo>
                    <a:pt x="0" y="588"/>
                    <a:pt x="168" y="735"/>
                    <a:pt x="377" y="735"/>
                  </a:cubicBezTo>
                  <a:cubicBezTo>
                    <a:pt x="607" y="735"/>
                    <a:pt x="775" y="588"/>
                    <a:pt x="775" y="379"/>
                  </a:cubicBezTo>
                  <a:cubicBezTo>
                    <a:pt x="775" y="180"/>
                    <a:pt x="624" y="1"/>
                    <a:pt x="4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3"/>
            <p:cNvSpPr/>
            <p:nvPr/>
          </p:nvSpPr>
          <p:spPr>
            <a:xfrm>
              <a:off x="2670950" y="1610700"/>
              <a:ext cx="18875" cy="18325"/>
            </a:xfrm>
            <a:custGeom>
              <a:rect b="b" l="l" r="r" t="t"/>
              <a:pathLst>
                <a:path extrusionOk="0" h="733" w="755">
                  <a:moveTo>
                    <a:pt x="398" y="1"/>
                  </a:moveTo>
                  <a:cubicBezTo>
                    <a:pt x="168" y="1"/>
                    <a:pt x="1" y="147"/>
                    <a:pt x="1" y="356"/>
                  </a:cubicBezTo>
                  <a:cubicBezTo>
                    <a:pt x="1" y="566"/>
                    <a:pt x="189" y="733"/>
                    <a:pt x="398" y="733"/>
                  </a:cubicBezTo>
                  <a:cubicBezTo>
                    <a:pt x="608" y="733"/>
                    <a:pt x="754" y="566"/>
                    <a:pt x="754" y="356"/>
                  </a:cubicBezTo>
                  <a:cubicBezTo>
                    <a:pt x="754" y="147"/>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3"/>
            <p:cNvSpPr/>
            <p:nvPr/>
          </p:nvSpPr>
          <p:spPr>
            <a:xfrm>
              <a:off x="2602425" y="1608600"/>
              <a:ext cx="18875" cy="18875"/>
            </a:xfrm>
            <a:custGeom>
              <a:rect b="b" l="l" r="r" t="t"/>
              <a:pathLst>
                <a:path extrusionOk="0" h="755" w="755">
                  <a:moveTo>
                    <a:pt x="398" y="1"/>
                  </a:moveTo>
                  <a:cubicBezTo>
                    <a:pt x="147" y="1"/>
                    <a:pt x="1" y="168"/>
                    <a:pt x="1" y="377"/>
                  </a:cubicBezTo>
                  <a:cubicBezTo>
                    <a:pt x="1" y="608"/>
                    <a:pt x="147" y="754"/>
                    <a:pt x="357" y="754"/>
                  </a:cubicBezTo>
                  <a:cubicBezTo>
                    <a:pt x="566" y="754"/>
                    <a:pt x="754" y="608"/>
                    <a:pt x="754" y="398"/>
                  </a:cubicBezTo>
                  <a:cubicBezTo>
                    <a:pt x="754"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3"/>
            <p:cNvSpPr/>
            <p:nvPr/>
          </p:nvSpPr>
          <p:spPr>
            <a:xfrm>
              <a:off x="2090850" y="1608600"/>
              <a:ext cx="18325" cy="18875"/>
            </a:xfrm>
            <a:custGeom>
              <a:rect b="b" l="l" r="r" t="t"/>
              <a:pathLst>
                <a:path extrusionOk="0" h="755" w="733">
                  <a:moveTo>
                    <a:pt x="377" y="1"/>
                  </a:moveTo>
                  <a:cubicBezTo>
                    <a:pt x="168" y="1"/>
                    <a:pt x="1" y="189"/>
                    <a:pt x="1" y="398"/>
                  </a:cubicBezTo>
                  <a:cubicBezTo>
                    <a:pt x="1" y="608"/>
                    <a:pt x="168" y="754"/>
                    <a:pt x="377" y="754"/>
                  </a:cubicBezTo>
                  <a:cubicBezTo>
                    <a:pt x="586" y="754"/>
                    <a:pt x="733" y="587"/>
                    <a:pt x="733" y="377"/>
                  </a:cubicBezTo>
                  <a:cubicBezTo>
                    <a:pt x="733"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3"/>
            <p:cNvSpPr/>
            <p:nvPr/>
          </p:nvSpPr>
          <p:spPr>
            <a:xfrm>
              <a:off x="2159375" y="1610175"/>
              <a:ext cx="19375" cy="18850"/>
            </a:xfrm>
            <a:custGeom>
              <a:rect b="b" l="l" r="r" t="t"/>
              <a:pathLst>
                <a:path extrusionOk="0" h="754" w="775">
                  <a:moveTo>
                    <a:pt x="398" y="1"/>
                  </a:moveTo>
                  <a:cubicBezTo>
                    <a:pt x="189" y="1"/>
                    <a:pt x="1" y="147"/>
                    <a:pt x="1" y="356"/>
                  </a:cubicBezTo>
                  <a:cubicBezTo>
                    <a:pt x="1" y="566"/>
                    <a:pt x="168" y="754"/>
                    <a:pt x="377" y="754"/>
                  </a:cubicBezTo>
                  <a:cubicBezTo>
                    <a:pt x="586" y="754"/>
                    <a:pt x="775" y="587"/>
                    <a:pt x="775" y="377"/>
                  </a:cubicBezTo>
                  <a:cubicBezTo>
                    <a:pt x="775" y="147"/>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3"/>
            <p:cNvSpPr/>
            <p:nvPr/>
          </p:nvSpPr>
          <p:spPr>
            <a:xfrm>
              <a:off x="2415175" y="1610175"/>
              <a:ext cx="19375" cy="18850"/>
            </a:xfrm>
            <a:custGeom>
              <a:rect b="b" l="l" r="r" t="t"/>
              <a:pathLst>
                <a:path extrusionOk="0" h="754" w="775">
                  <a:moveTo>
                    <a:pt x="377" y="1"/>
                  </a:moveTo>
                  <a:cubicBezTo>
                    <a:pt x="168" y="1"/>
                    <a:pt x="0" y="168"/>
                    <a:pt x="21" y="377"/>
                  </a:cubicBezTo>
                  <a:cubicBezTo>
                    <a:pt x="21" y="587"/>
                    <a:pt x="188" y="754"/>
                    <a:pt x="398" y="754"/>
                  </a:cubicBezTo>
                  <a:cubicBezTo>
                    <a:pt x="607" y="754"/>
                    <a:pt x="774" y="566"/>
                    <a:pt x="774" y="356"/>
                  </a:cubicBezTo>
                  <a:cubicBezTo>
                    <a:pt x="774"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3"/>
            <p:cNvSpPr/>
            <p:nvPr/>
          </p:nvSpPr>
          <p:spPr>
            <a:xfrm>
              <a:off x="2208025" y="1604775"/>
              <a:ext cx="18850" cy="18550"/>
            </a:xfrm>
            <a:custGeom>
              <a:rect b="b" l="l" r="r" t="t"/>
              <a:pathLst>
                <a:path extrusionOk="0" h="742" w="754">
                  <a:moveTo>
                    <a:pt x="333" y="1"/>
                  </a:moveTo>
                  <a:cubicBezTo>
                    <a:pt x="151" y="1"/>
                    <a:pt x="0" y="155"/>
                    <a:pt x="0" y="342"/>
                  </a:cubicBezTo>
                  <a:cubicBezTo>
                    <a:pt x="0" y="572"/>
                    <a:pt x="147" y="740"/>
                    <a:pt x="377" y="740"/>
                  </a:cubicBezTo>
                  <a:cubicBezTo>
                    <a:pt x="389" y="741"/>
                    <a:pt x="401" y="742"/>
                    <a:pt x="412" y="742"/>
                  </a:cubicBezTo>
                  <a:cubicBezTo>
                    <a:pt x="603" y="742"/>
                    <a:pt x="734" y="581"/>
                    <a:pt x="754" y="384"/>
                  </a:cubicBezTo>
                  <a:cubicBezTo>
                    <a:pt x="754" y="175"/>
                    <a:pt x="607" y="7"/>
                    <a:pt x="398" y="7"/>
                  </a:cubicBezTo>
                  <a:cubicBezTo>
                    <a:pt x="376" y="3"/>
                    <a:pt x="355" y="1"/>
                    <a:pt x="33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3"/>
            <p:cNvSpPr/>
            <p:nvPr/>
          </p:nvSpPr>
          <p:spPr>
            <a:xfrm>
              <a:off x="1943350" y="1624300"/>
              <a:ext cx="20950" cy="19900"/>
            </a:xfrm>
            <a:custGeom>
              <a:rect b="b" l="l" r="r" t="t"/>
              <a:pathLst>
                <a:path extrusionOk="0" h="796" w="838">
                  <a:moveTo>
                    <a:pt x="419" y="1"/>
                  </a:moveTo>
                  <a:cubicBezTo>
                    <a:pt x="293" y="22"/>
                    <a:pt x="147" y="84"/>
                    <a:pt x="84" y="231"/>
                  </a:cubicBezTo>
                  <a:cubicBezTo>
                    <a:pt x="0" y="377"/>
                    <a:pt x="84" y="440"/>
                    <a:pt x="147" y="524"/>
                  </a:cubicBezTo>
                  <a:cubicBezTo>
                    <a:pt x="230" y="628"/>
                    <a:pt x="293" y="796"/>
                    <a:pt x="460" y="796"/>
                  </a:cubicBezTo>
                  <a:cubicBezTo>
                    <a:pt x="670" y="754"/>
                    <a:pt x="837" y="586"/>
                    <a:pt x="816" y="377"/>
                  </a:cubicBezTo>
                  <a:cubicBezTo>
                    <a:pt x="774" y="168"/>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3"/>
            <p:cNvSpPr/>
            <p:nvPr/>
          </p:nvSpPr>
          <p:spPr>
            <a:xfrm>
              <a:off x="1932350" y="1597575"/>
              <a:ext cx="18350" cy="18375"/>
            </a:xfrm>
            <a:custGeom>
              <a:rect b="b" l="l" r="r" t="t"/>
              <a:pathLst>
                <a:path extrusionOk="0" h="735" w="734">
                  <a:moveTo>
                    <a:pt x="392" y="1"/>
                  </a:moveTo>
                  <a:cubicBezTo>
                    <a:pt x="380" y="1"/>
                    <a:pt x="368" y="1"/>
                    <a:pt x="356" y="2"/>
                  </a:cubicBezTo>
                  <a:cubicBezTo>
                    <a:pt x="147" y="2"/>
                    <a:pt x="1" y="149"/>
                    <a:pt x="1" y="358"/>
                  </a:cubicBezTo>
                  <a:cubicBezTo>
                    <a:pt x="1" y="567"/>
                    <a:pt x="147" y="735"/>
                    <a:pt x="356" y="735"/>
                  </a:cubicBezTo>
                  <a:cubicBezTo>
                    <a:pt x="566" y="735"/>
                    <a:pt x="733" y="567"/>
                    <a:pt x="733" y="358"/>
                  </a:cubicBezTo>
                  <a:cubicBezTo>
                    <a:pt x="733" y="161"/>
                    <a:pt x="584" y="1"/>
                    <a:pt x="39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3"/>
            <p:cNvSpPr/>
            <p:nvPr/>
          </p:nvSpPr>
          <p:spPr>
            <a:xfrm>
              <a:off x="2630675" y="1595525"/>
              <a:ext cx="18350" cy="18350"/>
            </a:xfrm>
            <a:custGeom>
              <a:rect b="b" l="l" r="r" t="t"/>
              <a:pathLst>
                <a:path extrusionOk="0" h="734" w="734">
                  <a:moveTo>
                    <a:pt x="356" y="1"/>
                  </a:moveTo>
                  <a:cubicBezTo>
                    <a:pt x="147" y="1"/>
                    <a:pt x="1" y="168"/>
                    <a:pt x="1" y="377"/>
                  </a:cubicBezTo>
                  <a:cubicBezTo>
                    <a:pt x="1" y="587"/>
                    <a:pt x="147" y="733"/>
                    <a:pt x="356" y="733"/>
                  </a:cubicBezTo>
                  <a:cubicBezTo>
                    <a:pt x="566" y="733"/>
                    <a:pt x="733" y="587"/>
                    <a:pt x="733" y="377"/>
                  </a:cubicBezTo>
                  <a:cubicBezTo>
                    <a:pt x="733" y="168"/>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3"/>
            <p:cNvSpPr/>
            <p:nvPr/>
          </p:nvSpPr>
          <p:spPr>
            <a:xfrm>
              <a:off x="2374900" y="1595525"/>
              <a:ext cx="18325" cy="18350"/>
            </a:xfrm>
            <a:custGeom>
              <a:rect b="b" l="l" r="r" t="t"/>
              <a:pathLst>
                <a:path extrusionOk="0" h="734" w="733">
                  <a:moveTo>
                    <a:pt x="356" y="1"/>
                  </a:moveTo>
                  <a:cubicBezTo>
                    <a:pt x="147" y="1"/>
                    <a:pt x="0" y="168"/>
                    <a:pt x="0" y="377"/>
                  </a:cubicBezTo>
                  <a:cubicBezTo>
                    <a:pt x="0" y="587"/>
                    <a:pt x="147" y="733"/>
                    <a:pt x="356" y="733"/>
                  </a:cubicBezTo>
                  <a:cubicBezTo>
                    <a:pt x="544" y="733"/>
                    <a:pt x="732" y="587"/>
                    <a:pt x="732" y="377"/>
                  </a:cubicBezTo>
                  <a:cubicBezTo>
                    <a:pt x="732"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3"/>
            <p:cNvSpPr/>
            <p:nvPr/>
          </p:nvSpPr>
          <p:spPr>
            <a:xfrm>
              <a:off x="2118575" y="1595525"/>
              <a:ext cx="18850" cy="18350"/>
            </a:xfrm>
            <a:custGeom>
              <a:rect b="b" l="l" r="r" t="t"/>
              <a:pathLst>
                <a:path extrusionOk="0" h="734" w="754">
                  <a:moveTo>
                    <a:pt x="398" y="1"/>
                  </a:moveTo>
                  <a:cubicBezTo>
                    <a:pt x="189" y="1"/>
                    <a:pt x="0" y="168"/>
                    <a:pt x="0" y="377"/>
                  </a:cubicBezTo>
                  <a:cubicBezTo>
                    <a:pt x="0" y="545"/>
                    <a:pt x="147" y="733"/>
                    <a:pt x="356" y="733"/>
                  </a:cubicBezTo>
                  <a:cubicBezTo>
                    <a:pt x="565" y="733"/>
                    <a:pt x="754" y="587"/>
                    <a:pt x="754" y="377"/>
                  </a:cubicBezTo>
                  <a:cubicBezTo>
                    <a:pt x="754"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3"/>
            <p:cNvSpPr/>
            <p:nvPr/>
          </p:nvSpPr>
          <p:spPr>
            <a:xfrm>
              <a:off x="2187625" y="1597575"/>
              <a:ext cx="18325" cy="18375"/>
            </a:xfrm>
            <a:custGeom>
              <a:rect b="b" l="l" r="r" t="t"/>
              <a:pathLst>
                <a:path extrusionOk="0" h="735" w="733">
                  <a:moveTo>
                    <a:pt x="412" y="1"/>
                  </a:moveTo>
                  <a:cubicBezTo>
                    <a:pt x="401" y="1"/>
                    <a:pt x="389" y="1"/>
                    <a:pt x="377" y="2"/>
                  </a:cubicBezTo>
                  <a:cubicBezTo>
                    <a:pt x="168" y="2"/>
                    <a:pt x="0" y="149"/>
                    <a:pt x="0" y="358"/>
                  </a:cubicBezTo>
                  <a:cubicBezTo>
                    <a:pt x="0" y="567"/>
                    <a:pt x="168" y="735"/>
                    <a:pt x="377" y="735"/>
                  </a:cubicBezTo>
                  <a:cubicBezTo>
                    <a:pt x="586" y="735"/>
                    <a:pt x="733" y="567"/>
                    <a:pt x="733" y="358"/>
                  </a:cubicBezTo>
                  <a:cubicBezTo>
                    <a:pt x="733" y="161"/>
                    <a:pt x="602"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3"/>
            <p:cNvSpPr/>
            <p:nvPr/>
          </p:nvSpPr>
          <p:spPr>
            <a:xfrm>
              <a:off x="2700250" y="1597575"/>
              <a:ext cx="18325" cy="18375"/>
            </a:xfrm>
            <a:custGeom>
              <a:rect b="b" l="l" r="r" t="t"/>
              <a:pathLst>
                <a:path extrusionOk="0" h="735" w="733">
                  <a:moveTo>
                    <a:pt x="412" y="1"/>
                  </a:moveTo>
                  <a:cubicBezTo>
                    <a:pt x="401" y="1"/>
                    <a:pt x="389" y="1"/>
                    <a:pt x="377" y="2"/>
                  </a:cubicBezTo>
                  <a:cubicBezTo>
                    <a:pt x="168" y="2"/>
                    <a:pt x="1" y="149"/>
                    <a:pt x="1" y="358"/>
                  </a:cubicBezTo>
                  <a:cubicBezTo>
                    <a:pt x="1" y="567"/>
                    <a:pt x="168" y="735"/>
                    <a:pt x="377" y="735"/>
                  </a:cubicBezTo>
                  <a:cubicBezTo>
                    <a:pt x="586" y="735"/>
                    <a:pt x="733" y="567"/>
                    <a:pt x="733" y="358"/>
                  </a:cubicBezTo>
                  <a:cubicBezTo>
                    <a:pt x="733" y="161"/>
                    <a:pt x="603"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3"/>
            <p:cNvSpPr/>
            <p:nvPr/>
          </p:nvSpPr>
          <p:spPr>
            <a:xfrm>
              <a:off x="2443925" y="1597100"/>
              <a:ext cx="18350" cy="18325"/>
            </a:xfrm>
            <a:custGeom>
              <a:rect b="b" l="l" r="r" t="t"/>
              <a:pathLst>
                <a:path extrusionOk="0" h="733" w="734">
                  <a:moveTo>
                    <a:pt x="378" y="1"/>
                  </a:moveTo>
                  <a:cubicBezTo>
                    <a:pt x="168" y="1"/>
                    <a:pt x="1" y="147"/>
                    <a:pt x="1" y="356"/>
                  </a:cubicBezTo>
                  <a:cubicBezTo>
                    <a:pt x="1" y="565"/>
                    <a:pt x="168" y="733"/>
                    <a:pt x="378" y="733"/>
                  </a:cubicBezTo>
                  <a:cubicBezTo>
                    <a:pt x="587" y="733"/>
                    <a:pt x="733" y="565"/>
                    <a:pt x="733" y="356"/>
                  </a:cubicBezTo>
                  <a:cubicBezTo>
                    <a:pt x="733" y="168"/>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3"/>
            <p:cNvSpPr/>
            <p:nvPr/>
          </p:nvSpPr>
          <p:spPr>
            <a:xfrm>
              <a:off x="2561625" y="1593975"/>
              <a:ext cx="18350" cy="18850"/>
            </a:xfrm>
            <a:custGeom>
              <a:rect b="b" l="l" r="r" t="t"/>
              <a:pathLst>
                <a:path extrusionOk="0" h="754" w="734">
                  <a:moveTo>
                    <a:pt x="377" y="0"/>
                  </a:moveTo>
                  <a:cubicBezTo>
                    <a:pt x="168" y="0"/>
                    <a:pt x="1" y="167"/>
                    <a:pt x="1" y="377"/>
                  </a:cubicBezTo>
                  <a:cubicBezTo>
                    <a:pt x="1" y="586"/>
                    <a:pt x="168" y="753"/>
                    <a:pt x="377" y="753"/>
                  </a:cubicBezTo>
                  <a:cubicBezTo>
                    <a:pt x="587" y="753"/>
                    <a:pt x="733" y="565"/>
                    <a:pt x="733" y="377"/>
                  </a:cubicBezTo>
                  <a:cubicBezTo>
                    <a:pt x="733" y="167"/>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3"/>
            <p:cNvSpPr/>
            <p:nvPr/>
          </p:nvSpPr>
          <p:spPr>
            <a:xfrm>
              <a:off x="2050575" y="1592925"/>
              <a:ext cx="18325" cy="18325"/>
            </a:xfrm>
            <a:custGeom>
              <a:rect b="b" l="l" r="r" t="t"/>
              <a:pathLst>
                <a:path extrusionOk="0" h="733" w="733">
                  <a:moveTo>
                    <a:pt x="356" y="0"/>
                  </a:moveTo>
                  <a:cubicBezTo>
                    <a:pt x="147" y="0"/>
                    <a:pt x="0" y="168"/>
                    <a:pt x="0" y="377"/>
                  </a:cubicBezTo>
                  <a:cubicBezTo>
                    <a:pt x="0" y="586"/>
                    <a:pt x="147" y="732"/>
                    <a:pt x="356" y="732"/>
                  </a:cubicBezTo>
                  <a:cubicBezTo>
                    <a:pt x="565" y="732"/>
                    <a:pt x="733" y="586"/>
                    <a:pt x="733" y="377"/>
                  </a:cubicBezTo>
                  <a:cubicBezTo>
                    <a:pt x="691" y="18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3"/>
            <p:cNvSpPr/>
            <p:nvPr/>
          </p:nvSpPr>
          <p:spPr>
            <a:xfrm>
              <a:off x="2748375" y="1590825"/>
              <a:ext cx="18325" cy="19425"/>
            </a:xfrm>
            <a:custGeom>
              <a:rect b="b" l="l" r="r" t="t"/>
              <a:pathLst>
                <a:path extrusionOk="0" h="777" w="733">
                  <a:moveTo>
                    <a:pt x="356" y="0"/>
                  </a:moveTo>
                  <a:cubicBezTo>
                    <a:pt x="168" y="0"/>
                    <a:pt x="1" y="168"/>
                    <a:pt x="1" y="377"/>
                  </a:cubicBezTo>
                  <a:cubicBezTo>
                    <a:pt x="1" y="586"/>
                    <a:pt x="147" y="775"/>
                    <a:pt x="356" y="775"/>
                  </a:cubicBezTo>
                  <a:cubicBezTo>
                    <a:pt x="366" y="776"/>
                    <a:pt x="376" y="776"/>
                    <a:pt x="385" y="776"/>
                  </a:cubicBezTo>
                  <a:cubicBezTo>
                    <a:pt x="563" y="776"/>
                    <a:pt x="733" y="597"/>
                    <a:pt x="733" y="398"/>
                  </a:cubicBezTo>
                  <a:cubicBezTo>
                    <a:pt x="733" y="189"/>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3"/>
            <p:cNvSpPr/>
            <p:nvPr/>
          </p:nvSpPr>
          <p:spPr>
            <a:xfrm>
              <a:off x="2492050" y="1591875"/>
              <a:ext cx="18875" cy="18325"/>
            </a:xfrm>
            <a:custGeom>
              <a:rect b="b" l="l" r="r" t="t"/>
              <a:pathLst>
                <a:path extrusionOk="0" h="733" w="755">
                  <a:moveTo>
                    <a:pt x="378" y="0"/>
                  </a:moveTo>
                  <a:cubicBezTo>
                    <a:pt x="168" y="0"/>
                    <a:pt x="1" y="147"/>
                    <a:pt x="1" y="356"/>
                  </a:cubicBezTo>
                  <a:cubicBezTo>
                    <a:pt x="1" y="544"/>
                    <a:pt x="147" y="733"/>
                    <a:pt x="357" y="733"/>
                  </a:cubicBezTo>
                  <a:cubicBezTo>
                    <a:pt x="566" y="733"/>
                    <a:pt x="754" y="565"/>
                    <a:pt x="754" y="356"/>
                  </a:cubicBezTo>
                  <a:cubicBezTo>
                    <a:pt x="754" y="168"/>
                    <a:pt x="587"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3"/>
            <p:cNvSpPr/>
            <p:nvPr/>
          </p:nvSpPr>
          <p:spPr>
            <a:xfrm>
              <a:off x="2236275" y="1591875"/>
              <a:ext cx="18325" cy="18325"/>
            </a:xfrm>
            <a:custGeom>
              <a:rect b="b" l="l" r="r" t="t"/>
              <a:pathLst>
                <a:path extrusionOk="0" h="733" w="733">
                  <a:moveTo>
                    <a:pt x="356" y="0"/>
                  </a:moveTo>
                  <a:cubicBezTo>
                    <a:pt x="168" y="0"/>
                    <a:pt x="0" y="147"/>
                    <a:pt x="0" y="356"/>
                  </a:cubicBezTo>
                  <a:cubicBezTo>
                    <a:pt x="0" y="544"/>
                    <a:pt x="147" y="733"/>
                    <a:pt x="356" y="733"/>
                  </a:cubicBezTo>
                  <a:cubicBezTo>
                    <a:pt x="544" y="733"/>
                    <a:pt x="733" y="565"/>
                    <a:pt x="733" y="356"/>
                  </a:cubicBezTo>
                  <a:cubicBezTo>
                    <a:pt x="733"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3"/>
            <p:cNvSpPr/>
            <p:nvPr/>
          </p:nvSpPr>
          <p:spPr>
            <a:xfrm>
              <a:off x="1980475" y="1591875"/>
              <a:ext cx="18325" cy="18325"/>
            </a:xfrm>
            <a:custGeom>
              <a:rect b="b" l="l" r="r" t="t"/>
              <a:pathLst>
                <a:path extrusionOk="0" h="733" w="733">
                  <a:moveTo>
                    <a:pt x="377" y="0"/>
                  </a:moveTo>
                  <a:cubicBezTo>
                    <a:pt x="168" y="0"/>
                    <a:pt x="1" y="147"/>
                    <a:pt x="1" y="356"/>
                  </a:cubicBezTo>
                  <a:cubicBezTo>
                    <a:pt x="1" y="544"/>
                    <a:pt x="168" y="733"/>
                    <a:pt x="377" y="733"/>
                  </a:cubicBezTo>
                  <a:cubicBezTo>
                    <a:pt x="545" y="733"/>
                    <a:pt x="733" y="565"/>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3"/>
            <p:cNvSpPr/>
            <p:nvPr/>
          </p:nvSpPr>
          <p:spPr>
            <a:xfrm>
              <a:off x="2679325" y="1590300"/>
              <a:ext cx="18325" cy="18325"/>
            </a:xfrm>
            <a:custGeom>
              <a:rect b="b" l="l" r="r" t="t"/>
              <a:pathLst>
                <a:path extrusionOk="0" h="733" w="733">
                  <a:moveTo>
                    <a:pt x="377" y="1"/>
                  </a:moveTo>
                  <a:cubicBezTo>
                    <a:pt x="168" y="1"/>
                    <a:pt x="1" y="168"/>
                    <a:pt x="1" y="377"/>
                  </a:cubicBezTo>
                  <a:cubicBezTo>
                    <a:pt x="1" y="545"/>
                    <a:pt x="168" y="733"/>
                    <a:pt x="377" y="733"/>
                  </a:cubicBezTo>
                  <a:cubicBezTo>
                    <a:pt x="566" y="733"/>
                    <a:pt x="733" y="586"/>
                    <a:pt x="733" y="377"/>
                  </a:cubicBezTo>
                  <a:cubicBezTo>
                    <a:pt x="733"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3"/>
            <p:cNvSpPr/>
            <p:nvPr/>
          </p:nvSpPr>
          <p:spPr>
            <a:xfrm>
              <a:off x="2423025" y="1590300"/>
              <a:ext cx="18325" cy="18325"/>
            </a:xfrm>
            <a:custGeom>
              <a:rect b="b" l="l" r="r" t="t"/>
              <a:pathLst>
                <a:path extrusionOk="0" h="733" w="733">
                  <a:moveTo>
                    <a:pt x="377" y="1"/>
                  </a:moveTo>
                  <a:cubicBezTo>
                    <a:pt x="188" y="1"/>
                    <a:pt x="0" y="168"/>
                    <a:pt x="0" y="377"/>
                  </a:cubicBezTo>
                  <a:cubicBezTo>
                    <a:pt x="0" y="586"/>
                    <a:pt x="167" y="733"/>
                    <a:pt x="377" y="733"/>
                  </a:cubicBezTo>
                  <a:cubicBezTo>
                    <a:pt x="586" y="733"/>
                    <a:pt x="732" y="586"/>
                    <a:pt x="732" y="377"/>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3"/>
            <p:cNvSpPr/>
            <p:nvPr/>
          </p:nvSpPr>
          <p:spPr>
            <a:xfrm>
              <a:off x="2167750" y="1590300"/>
              <a:ext cx="18325" cy="18850"/>
            </a:xfrm>
            <a:custGeom>
              <a:rect b="b" l="l" r="r" t="t"/>
              <a:pathLst>
                <a:path extrusionOk="0" h="754" w="733">
                  <a:moveTo>
                    <a:pt x="356" y="1"/>
                  </a:moveTo>
                  <a:cubicBezTo>
                    <a:pt x="168" y="1"/>
                    <a:pt x="0" y="168"/>
                    <a:pt x="0" y="377"/>
                  </a:cubicBezTo>
                  <a:cubicBezTo>
                    <a:pt x="0" y="586"/>
                    <a:pt x="147" y="754"/>
                    <a:pt x="356" y="754"/>
                  </a:cubicBezTo>
                  <a:cubicBezTo>
                    <a:pt x="544" y="754"/>
                    <a:pt x="733" y="607"/>
                    <a:pt x="733" y="398"/>
                  </a:cubicBezTo>
                  <a:cubicBezTo>
                    <a:pt x="733" y="189"/>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3"/>
            <p:cNvSpPr/>
            <p:nvPr/>
          </p:nvSpPr>
          <p:spPr>
            <a:xfrm>
              <a:off x="2610275" y="1587675"/>
              <a:ext cx="18350" cy="18350"/>
            </a:xfrm>
            <a:custGeom>
              <a:rect b="b" l="l" r="r" t="t"/>
              <a:pathLst>
                <a:path extrusionOk="0" h="734" w="734">
                  <a:moveTo>
                    <a:pt x="356" y="1"/>
                  </a:moveTo>
                  <a:cubicBezTo>
                    <a:pt x="189" y="1"/>
                    <a:pt x="1" y="189"/>
                    <a:pt x="1" y="378"/>
                  </a:cubicBezTo>
                  <a:cubicBezTo>
                    <a:pt x="1" y="545"/>
                    <a:pt x="147" y="733"/>
                    <a:pt x="356" y="733"/>
                  </a:cubicBezTo>
                  <a:cubicBezTo>
                    <a:pt x="545" y="733"/>
                    <a:pt x="733" y="587"/>
                    <a:pt x="733" y="378"/>
                  </a:cubicBezTo>
                  <a:cubicBezTo>
                    <a:pt x="733" y="168"/>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3"/>
            <p:cNvSpPr/>
            <p:nvPr/>
          </p:nvSpPr>
          <p:spPr>
            <a:xfrm>
              <a:off x="2354500" y="1587675"/>
              <a:ext cx="18325" cy="18350"/>
            </a:xfrm>
            <a:custGeom>
              <a:rect b="b" l="l" r="r" t="t"/>
              <a:pathLst>
                <a:path extrusionOk="0" h="734" w="733">
                  <a:moveTo>
                    <a:pt x="377" y="1"/>
                  </a:moveTo>
                  <a:cubicBezTo>
                    <a:pt x="167" y="1"/>
                    <a:pt x="0" y="189"/>
                    <a:pt x="0" y="378"/>
                  </a:cubicBezTo>
                  <a:cubicBezTo>
                    <a:pt x="0" y="545"/>
                    <a:pt x="167" y="733"/>
                    <a:pt x="377" y="733"/>
                  </a:cubicBezTo>
                  <a:cubicBezTo>
                    <a:pt x="544" y="733"/>
                    <a:pt x="732" y="587"/>
                    <a:pt x="732" y="378"/>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3"/>
            <p:cNvSpPr/>
            <p:nvPr/>
          </p:nvSpPr>
          <p:spPr>
            <a:xfrm>
              <a:off x="2098700" y="1587675"/>
              <a:ext cx="18325" cy="18875"/>
            </a:xfrm>
            <a:custGeom>
              <a:rect b="b" l="l" r="r" t="t"/>
              <a:pathLst>
                <a:path extrusionOk="0" h="755" w="733">
                  <a:moveTo>
                    <a:pt x="377" y="1"/>
                  </a:moveTo>
                  <a:cubicBezTo>
                    <a:pt x="189" y="1"/>
                    <a:pt x="0" y="168"/>
                    <a:pt x="0" y="378"/>
                  </a:cubicBezTo>
                  <a:cubicBezTo>
                    <a:pt x="0" y="587"/>
                    <a:pt x="168" y="754"/>
                    <a:pt x="377" y="754"/>
                  </a:cubicBezTo>
                  <a:cubicBezTo>
                    <a:pt x="565" y="754"/>
                    <a:pt x="733" y="608"/>
                    <a:pt x="733" y="398"/>
                  </a:cubicBezTo>
                  <a:cubicBezTo>
                    <a:pt x="733"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3"/>
            <p:cNvSpPr/>
            <p:nvPr/>
          </p:nvSpPr>
          <p:spPr>
            <a:xfrm>
              <a:off x="2306375" y="1593450"/>
              <a:ext cx="18325" cy="18325"/>
            </a:xfrm>
            <a:custGeom>
              <a:rect b="b" l="l" r="r" t="t"/>
              <a:pathLst>
                <a:path extrusionOk="0" h="733" w="733">
                  <a:moveTo>
                    <a:pt x="356" y="0"/>
                  </a:moveTo>
                  <a:cubicBezTo>
                    <a:pt x="167" y="0"/>
                    <a:pt x="0" y="167"/>
                    <a:pt x="0" y="377"/>
                  </a:cubicBezTo>
                  <a:cubicBezTo>
                    <a:pt x="0" y="586"/>
                    <a:pt x="147" y="732"/>
                    <a:pt x="356" y="732"/>
                  </a:cubicBezTo>
                  <a:cubicBezTo>
                    <a:pt x="565" y="732"/>
                    <a:pt x="732" y="565"/>
                    <a:pt x="732" y="377"/>
                  </a:cubicBezTo>
                  <a:cubicBezTo>
                    <a:pt x="732" y="167"/>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3"/>
            <p:cNvSpPr/>
            <p:nvPr/>
          </p:nvSpPr>
          <p:spPr>
            <a:xfrm>
              <a:off x="2146300" y="1582450"/>
              <a:ext cx="19375" cy="18350"/>
            </a:xfrm>
            <a:custGeom>
              <a:rect b="b" l="l" r="r" t="t"/>
              <a:pathLst>
                <a:path extrusionOk="0" h="734" w="775">
                  <a:moveTo>
                    <a:pt x="398" y="1"/>
                  </a:moveTo>
                  <a:cubicBezTo>
                    <a:pt x="189" y="1"/>
                    <a:pt x="0" y="168"/>
                    <a:pt x="42" y="377"/>
                  </a:cubicBezTo>
                  <a:cubicBezTo>
                    <a:pt x="42" y="545"/>
                    <a:pt x="189" y="733"/>
                    <a:pt x="398" y="733"/>
                  </a:cubicBezTo>
                  <a:cubicBezTo>
                    <a:pt x="586" y="733"/>
                    <a:pt x="775" y="587"/>
                    <a:pt x="775" y="377"/>
                  </a:cubicBezTo>
                  <a:cubicBezTo>
                    <a:pt x="775"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3"/>
            <p:cNvSpPr/>
            <p:nvPr/>
          </p:nvSpPr>
          <p:spPr>
            <a:xfrm>
              <a:off x="2540700" y="1586650"/>
              <a:ext cx="18350" cy="18325"/>
            </a:xfrm>
            <a:custGeom>
              <a:rect b="b" l="l" r="r" t="t"/>
              <a:pathLst>
                <a:path extrusionOk="0" h="733" w="734">
                  <a:moveTo>
                    <a:pt x="377" y="0"/>
                  </a:moveTo>
                  <a:cubicBezTo>
                    <a:pt x="168" y="0"/>
                    <a:pt x="1" y="147"/>
                    <a:pt x="1" y="356"/>
                  </a:cubicBezTo>
                  <a:cubicBezTo>
                    <a:pt x="1" y="565"/>
                    <a:pt x="189" y="732"/>
                    <a:pt x="377" y="732"/>
                  </a:cubicBezTo>
                  <a:cubicBezTo>
                    <a:pt x="587" y="732"/>
                    <a:pt x="733" y="544"/>
                    <a:pt x="733" y="356"/>
                  </a:cubicBezTo>
                  <a:cubicBezTo>
                    <a:pt x="733" y="147"/>
                    <a:pt x="56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3"/>
            <p:cNvSpPr/>
            <p:nvPr/>
          </p:nvSpPr>
          <p:spPr>
            <a:xfrm>
              <a:off x="2284925" y="1585600"/>
              <a:ext cx="18850" cy="19375"/>
            </a:xfrm>
            <a:custGeom>
              <a:rect b="b" l="l" r="r" t="t"/>
              <a:pathLst>
                <a:path extrusionOk="0" h="775" w="754">
                  <a:moveTo>
                    <a:pt x="377" y="0"/>
                  </a:moveTo>
                  <a:cubicBezTo>
                    <a:pt x="189" y="0"/>
                    <a:pt x="0" y="168"/>
                    <a:pt x="0" y="377"/>
                  </a:cubicBezTo>
                  <a:cubicBezTo>
                    <a:pt x="0" y="586"/>
                    <a:pt x="168" y="774"/>
                    <a:pt x="377" y="774"/>
                  </a:cubicBezTo>
                  <a:cubicBezTo>
                    <a:pt x="565" y="774"/>
                    <a:pt x="753" y="586"/>
                    <a:pt x="753" y="398"/>
                  </a:cubicBezTo>
                  <a:cubicBezTo>
                    <a:pt x="753" y="209"/>
                    <a:pt x="586"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3"/>
            <p:cNvSpPr/>
            <p:nvPr/>
          </p:nvSpPr>
          <p:spPr>
            <a:xfrm>
              <a:off x="2029650" y="1586650"/>
              <a:ext cx="18325" cy="18325"/>
            </a:xfrm>
            <a:custGeom>
              <a:rect b="b" l="l" r="r" t="t"/>
              <a:pathLst>
                <a:path extrusionOk="0" h="733" w="733">
                  <a:moveTo>
                    <a:pt x="356" y="0"/>
                  </a:moveTo>
                  <a:cubicBezTo>
                    <a:pt x="168" y="0"/>
                    <a:pt x="0" y="147"/>
                    <a:pt x="0" y="356"/>
                  </a:cubicBezTo>
                  <a:cubicBezTo>
                    <a:pt x="0" y="544"/>
                    <a:pt x="147" y="732"/>
                    <a:pt x="356" y="732"/>
                  </a:cubicBezTo>
                  <a:cubicBezTo>
                    <a:pt x="565" y="732"/>
                    <a:pt x="733" y="544"/>
                    <a:pt x="733" y="356"/>
                  </a:cubicBezTo>
                  <a:cubicBezTo>
                    <a:pt x="733" y="167"/>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3"/>
            <p:cNvSpPr/>
            <p:nvPr/>
          </p:nvSpPr>
          <p:spPr>
            <a:xfrm>
              <a:off x="2727975" y="1584025"/>
              <a:ext cx="18325" cy="18325"/>
            </a:xfrm>
            <a:custGeom>
              <a:rect b="b" l="l" r="r" t="t"/>
              <a:pathLst>
                <a:path extrusionOk="0" h="733" w="733">
                  <a:moveTo>
                    <a:pt x="356" y="0"/>
                  </a:moveTo>
                  <a:cubicBezTo>
                    <a:pt x="147" y="0"/>
                    <a:pt x="1" y="168"/>
                    <a:pt x="1" y="356"/>
                  </a:cubicBezTo>
                  <a:cubicBezTo>
                    <a:pt x="1" y="565"/>
                    <a:pt x="189" y="733"/>
                    <a:pt x="356" y="733"/>
                  </a:cubicBezTo>
                  <a:cubicBezTo>
                    <a:pt x="565" y="733"/>
                    <a:pt x="733" y="565"/>
                    <a:pt x="733" y="356"/>
                  </a:cubicBezTo>
                  <a:cubicBezTo>
                    <a:pt x="733" y="147"/>
                    <a:pt x="54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3"/>
            <p:cNvSpPr/>
            <p:nvPr/>
          </p:nvSpPr>
          <p:spPr>
            <a:xfrm>
              <a:off x="2472175" y="1584025"/>
              <a:ext cx="18350" cy="18325"/>
            </a:xfrm>
            <a:custGeom>
              <a:rect b="b" l="l" r="r" t="t"/>
              <a:pathLst>
                <a:path extrusionOk="0" h="733" w="734">
                  <a:moveTo>
                    <a:pt x="377" y="0"/>
                  </a:moveTo>
                  <a:cubicBezTo>
                    <a:pt x="189" y="0"/>
                    <a:pt x="1" y="147"/>
                    <a:pt x="1" y="356"/>
                  </a:cubicBezTo>
                  <a:cubicBezTo>
                    <a:pt x="1" y="565"/>
                    <a:pt x="168" y="733"/>
                    <a:pt x="377" y="733"/>
                  </a:cubicBezTo>
                  <a:cubicBezTo>
                    <a:pt x="545" y="733"/>
                    <a:pt x="733" y="565"/>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3"/>
            <p:cNvSpPr/>
            <p:nvPr/>
          </p:nvSpPr>
          <p:spPr>
            <a:xfrm>
              <a:off x="2216400" y="1584025"/>
              <a:ext cx="18325" cy="18325"/>
            </a:xfrm>
            <a:custGeom>
              <a:rect b="b" l="l" r="r" t="t"/>
              <a:pathLst>
                <a:path extrusionOk="0" h="733" w="733">
                  <a:moveTo>
                    <a:pt x="377" y="0"/>
                  </a:moveTo>
                  <a:cubicBezTo>
                    <a:pt x="168" y="0"/>
                    <a:pt x="0" y="168"/>
                    <a:pt x="0" y="356"/>
                  </a:cubicBezTo>
                  <a:cubicBezTo>
                    <a:pt x="0" y="565"/>
                    <a:pt x="189" y="733"/>
                    <a:pt x="377" y="733"/>
                  </a:cubicBezTo>
                  <a:cubicBezTo>
                    <a:pt x="565" y="733"/>
                    <a:pt x="733" y="565"/>
                    <a:pt x="733" y="356"/>
                  </a:cubicBezTo>
                  <a:cubicBezTo>
                    <a:pt x="733" y="147"/>
                    <a:pt x="565"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3"/>
            <p:cNvSpPr/>
            <p:nvPr/>
          </p:nvSpPr>
          <p:spPr>
            <a:xfrm>
              <a:off x="1960075" y="1584025"/>
              <a:ext cx="18325" cy="18325"/>
            </a:xfrm>
            <a:custGeom>
              <a:rect b="b" l="l" r="r" t="t"/>
              <a:pathLst>
                <a:path extrusionOk="0" h="733" w="733">
                  <a:moveTo>
                    <a:pt x="377" y="0"/>
                  </a:moveTo>
                  <a:cubicBezTo>
                    <a:pt x="168" y="0"/>
                    <a:pt x="1" y="168"/>
                    <a:pt x="1" y="356"/>
                  </a:cubicBezTo>
                  <a:cubicBezTo>
                    <a:pt x="1" y="565"/>
                    <a:pt x="189" y="733"/>
                    <a:pt x="377" y="733"/>
                  </a:cubicBezTo>
                  <a:cubicBezTo>
                    <a:pt x="587" y="733"/>
                    <a:pt x="733" y="544"/>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3"/>
            <p:cNvSpPr/>
            <p:nvPr/>
          </p:nvSpPr>
          <p:spPr>
            <a:xfrm>
              <a:off x="2658400" y="1582450"/>
              <a:ext cx="18325" cy="18350"/>
            </a:xfrm>
            <a:custGeom>
              <a:rect b="b" l="l" r="r" t="t"/>
              <a:pathLst>
                <a:path extrusionOk="0" h="734" w="733">
                  <a:moveTo>
                    <a:pt x="377" y="1"/>
                  </a:moveTo>
                  <a:cubicBezTo>
                    <a:pt x="189" y="1"/>
                    <a:pt x="1" y="168"/>
                    <a:pt x="1" y="377"/>
                  </a:cubicBezTo>
                  <a:cubicBezTo>
                    <a:pt x="1" y="545"/>
                    <a:pt x="168" y="733"/>
                    <a:pt x="377" y="733"/>
                  </a:cubicBezTo>
                  <a:cubicBezTo>
                    <a:pt x="566" y="733"/>
                    <a:pt x="733" y="587"/>
                    <a:pt x="733" y="377"/>
                  </a:cubicBezTo>
                  <a:cubicBezTo>
                    <a:pt x="733" y="189"/>
                    <a:pt x="56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3"/>
            <p:cNvSpPr/>
            <p:nvPr/>
          </p:nvSpPr>
          <p:spPr>
            <a:xfrm>
              <a:off x="2402100" y="1582450"/>
              <a:ext cx="18325" cy="18350"/>
            </a:xfrm>
            <a:custGeom>
              <a:rect b="b" l="l" r="r" t="t"/>
              <a:pathLst>
                <a:path extrusionOk="0" h="734" w="733">
                  <a:moveTo>
                    <a:pt x="377" y="1"/>
                  </a:moveTo>
                  <a:cubicBezTo>
                    <a:pt x="167" y="1"/>
                    <a:pt x="0" y="189"/>
                    <a:pt x="0" y="377"/>
                  </a:cubicBezTo>
                  <a:cubicBezTo>
                    <a:pt x="0" y="587"/>
                    <a:pt x="188" y="733"/>
                    <a:pt x="377" y="733"/>
                  </a:cubicBezTo>
                  <a:cubicBezTo>
                    <a:pt x="586" y="733"/>
                    <a:pt x="732" y="545"/>
                    <a:pt x="732" y="377"/>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3"/>
            <p:cNvSpPr/>
            <p:nvPr/>
          </p:nvSpPr>
          <p:spPr>
            <a:xfrm>
              <a:off x="1939275" y="1576175"/>
              <a:ext cx="19250" cy="17450"/>
            </a:xfrm>
            <a:custGeom>
              <a:rect b="b" l="l" r="r" t="t"/>
              <a:pathLst>
                <a:path extrusionOk="0" h="698" w="770">
                  <a:moveTo>
                    <a:pt x="393" y="1"/>
                  </a:moveTo>
                  <a:cubicBezTo>
                    <a:pt x="205" y="1"/>
                    <a:pt x="38" y="147"/>
                    <a:pt x="38" y="356"/>
                  </a:cubicBezTo>
                  <a:cubicBezTo>
                    <a:pt x="0" y="544"/>
                    <a:pt x="147" y="698"/>
                    <a:pt x="314" y="698"/>
                  </a:cubicBezTo>
                  <a:cubicBezTo>
                    <a:pt x="333" y="698"/>
                    <a:pt x="353" y="695"/>
                    <a:pt x="372" y="691"/>
                  </a:cubicBezTo>
                  <a:cubicBezTo>
                    <a:pt x="561" y="691"/>
                    <a:pt x="728" y="545"/>
                    <a:pt x="728" y="356"/>
                  </a:cubicBezTo>
                  <a:cubicBezTo>
                    <a:pt x="770" y="168"/>
                    <a:pt x="602" y="1"/>
                    <a:pt x="3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3"/>
            <p:cNvSpPr/>
            <p:nvPr/>
          </p:nvSpPr>
          <p:spPr>
            <a:xfrm>
              <a:off x="2333575" y="1580850"/>
              <a:ext cx="18325" cy="17850"/>
            </a:xfrm>
            <a:custGeom>
              <a:rect b="b" l="l" r="r" t="t"/>
              <a:pathLst>
                <a:path extrusionOk="0" h="714" w="733">
                  <a:moveTo>
                    <a:pt x="412" y="0"/>
                  </a:moveTo>
                  <a:cubicBezTo>
                    <a:pt x="400" y="0"/>
                    <a:pt x="389" y="1"/>
                    <a:pt x="377" y="2"/>
                  </a:cubicBezTo>
                  <a:cubicBezTo>
                    <a:pt x="188" y="2"/>
                    <a:pt x="0" y="169"/>
                    <a:pt x="0" y="358"/>
                  </a:cubicBezTo>
                  <a:cubicBezTo>
                    <a:pt x="0" y="546"/>
                    <a:pt x="147" y="713"/>
                    <a:pt x="377" y="713"/>
                  </a:cubicBezTo>
                  <a:cubicBezTo>
                    <a:pt x="544" y="713"/>
                    <a:pt x="732" y="567"/>
                    <a:pt x="732" y="358"/>
                  </a:cubicBezTo>
                  <a:cubicBezTo>
                    <a:pt x="732" y="160"/>
                    <a:pt x="602" y="0"/>
                    <a:pt x="41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3"/>
            <p:cNvSpPr/>
            <p:nvPr/>
          </p:nvSpPr>
          <p:spPr>
            <a:xfrm>
              <a:off x="2589350" y="1581400"/>
              <a:ext cx="18350" cy="18350"/>
            </a:xfrm>
            <a:custGeom>
              <a:rect b="b" l="l" r="r" t="t"/>
              <a:pathLst>
                <a:path extrusionOk="0" h="734" w="734">
                  <a:moveTo>
                    <a:pt x="356" y="1"/>
                  </a:moveTo>
                  <a:cubicBezTo>
                    <a:pt x="147" y="1"/>
                    <a:pt x="1" y="168"/>
                    <a:pt x="1" y="357"/>
                  </a:cubicBezTo>
                  <a:cubicBezTo>
                    <a:pt x="1" y="566"/>
                    <a:pt x="189" y="733"/>
                    <a:pt x="356" y="733"/>
                  </a:cubicBezTo>
                  <a:cubicBezTo>
                    <a:pt x="566" y="733"/>
                    <a:pt x="733" y="545"/>
                    <a:pt x="733" y="357"/>
                  </a:cubicBezTo>
                  <a:cubicBezTo>
                    <a:pt x="733" y="147"/>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3"/>
            <p:cNvSpPr/>
            <p:nvPr/>
          </p:nvSpPr>
          <p:spPr>
            <a:xfrm>
              <a:off x="2639050" y="1574600"/>
              <a:ext cx="17800" cy="18350"/>
            </a:xfrm>
            <a:custGeom>
              <a:rect b="b" l="l" r="r" t="t"/>
              <a:pathLst>
                <a:path extrusionOk="0" h="734" w="712">
                  <a:moveTo>
                    <a:pt x="356" y="1"/>
                  </a:moveTo>
                  <a:cubicBezTo>
                    <a:pt x="147" y="1"/>
                    <a:pt x="0" y="168"/>
                    <a:pt x="0" y="377"/>
                  </a:cubicBezTo>
                  <a:cubicBezTo>
                    <a:pt x="0" y="587"/>
                    <a:pt x="147" y="733"/>
                    <a:pt x="335" y="733"/>
                  </a:cubicBezTo>
                  <a:cubicBezTo>
                    <a:pt x="545" y="733"/>
                    <a:pt x="712" y="587"/>
                    <a:pt x="712" y="377"/>
                  </a:cubicBezTo>
                  <a:cubicBezTo>
                    <a:pt x="712" y="189"/>
                    <a:pt x="545" y="22"/>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3"/>
            <p:cNvSpPr/>
            <p:nvPr/>
          </p:nvSpPr>
          <p:spPr>
            <a:xfrm>
              <a:off x="2077250" y="1580325"/>
              <a:ext cx="18850" cy="17900"/>
            </a:xfrm>
            <a:custGeom>
              <a:rect b="b" l="l" r="r" t="t"/>
              <a:pathLst>
                <a:path extrusionOk="0" h="716" w="754">
                  <a:moveTo>
                    <a:pt x="369" y="0"/>
                  </a:moveTo>
                  <a:cubicBezTo>
                    <a:pt x="191" y="0"/>
                    <a:pt x="20" y="179"/>
                    <a:pt x="1" y="358"/>
                  </a:cubicBezTo>
                  <a:cubicBezTo>
                    <a:pt x="1" y="525"/>
                    <a:pt x="168" y="713"/>
                    <a:pt x="335" y="713"/>
                  </a:cubicBezTo>
                  <a:cubicBezTo>
                    <a:pt x="349" y="715"/>
                    <a:pt x="362" y="715"/>
                    <a:pt x="375" y="715"/>
                  </a:cubicBezTo>
                  <a:cubicBezTo>
                    <a:pt x="568" y="715"/>
                    <a:pt x="733" y="575"/>
                    <a:pt x="733" y="379"/>
                  </a:cubicBezTo>
                  <a:cubicBezTo>
                    <a:pt x="754" y="190"/>
                    <a:pt x="607" y="2"/>
                    <a:pt x="398" y="2"/>
                  </a:cubicBezTo>
                  <a:cubicBezTo>
                    <a:pt x="388" y="1"/>
                    <a:pt x="379" y="0"/>
                    <a:pt x="36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3"/>
            <p:cNvSpPr/>
            <p:nvPr/>
          </p:nvSpPr>
          <p:spPr>
            <a:xfrm>
              <a:off x="2777150" y="1578800"/>
              <a:ext cx="18325" cy="17450"/>
            </a:xfrm>
            <a:custGeom>
              <a:rect b="b" l="l" r="r" t="t"/>
              <a:pathLst>
                <a:path extrusionOk="0" h="698" w="733">
                  <a:moveTo>
                    <a:pt x="356" y="0"/>
                  </a:moveTo>
                  <a:cubicBezTo>
                    <a:pt x="147" y="0"/>
                    <a:pt x="0" y="147"/>
                    <a:pt x="21" y="335"/>
                  </a:cubicBezTo>
                  <a:cubicBezTo>
                    <a:pt x="21" y="523"/>
                    <a:pt x="168" y="691"/>
                    <a:pt x="356" y="691"/>
                  </a:cubicBezTo>
                  <a:cubicBezTo>
                    <a:pt x="376" y="695"/>
                    <a:pt x="395" y="697"/>
                    <a:pt x="415" y="697"/>
                  </a:cubicBezTo>
                  <a:cubicBezTo>
                    <a:pt x="582" y="697"/>
                    <a:pt x="733" y="543"/>
                    <a:pt x="733" y="356"/>
                  </a:cubicBezTo>
                  <a:cubicBezTo>
                    <a:pt x="733"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3"/>
            <p:cNvSpPr/>
            <p:nvPr/>
          </p:nvSpPr>
          <p:spPr>
            <a:xfrm>
              <a:off x="2520300" y="1578800"/>
              <a:ext cx="18875" cy="18325"/>
            </a:xfrm>
            <a:custGeom>
              <a:rect b="b" l="l" r="r" t="t"/>
              <a:pathLst>
                <a:path extrusionOk="0" h="733" w="755">
                  <a:moveTo>
                    <a:pt x="377" y="0"/>
                  </a:moveTo>
                  <a:cubicBezTo>
                    <a:pt x="168" y="0"/>
                    <a:pt x="1" y="168"/>
                    <a:pt x="1" y="356"/>
                  </a:cubicBezTo>
                  <a:cubicBezTo>
                    <a:pt x="1" y="544"/>
                    <a:pt x="168" y="733"/>
                    <a:pt x="377" y="733"/>
                  </a:cubicBezTo>
                  <a:cubicBezTo>
                    <a:pt x="587" y="733"/>
                    <a:pt x="754" y="565"/>
                    <a:pt x="754" y="356"/>
                  </a:cubicBezTo>
                  <a:cubicBezTo>
                    <a:pt x="754"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3"/>
            <p:cNvSpPr/>
            <p:nvPr/>
          </p:nvSpPr>
          <p:spPr>
            <a:xfrm>
              <a:off x="2265050" y="1578800"/>
              <a:ext cx="18325" cy="18325"/>
            </a:xfrm>
            <a:custGeom>
              <a:rect b="b" l="l" r="r" t="t"/>
              <a:pathLst>
                <a:path extrusionOk="0" h="733" w="733">
                  <a:moveTo>
                    <a:pt x="356" y="0"/>
                  </a:moveTo>
                  <a:cubicBezTo>
                    <a:pt x="147" y="0"/>
                    <a:pt x="0" y="168"/>
                    <a:pt x="0" y="356"/>
                  </a:cubicBezTo>
                  <a:cubicBezTo>
                    <a:pt x="0" y="544"/>
                    <a:pt x="147" y="733"/>
                    <a:pt x="356" y="733"/>
                  </a:cubicBezTo>
                  <a:cubicBezTo>
                    <a:pt x="565" y="733"/>
                    <a:pt x="732" y="565"/>
                    <a:pt x="732" y="356"/>
                  </a:cubicBezTo>
                  <a:cubicBezTo>
                    <a:pt x="732" y="16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3"/>
            <p:cNvSpPr/>
            <p:nvPr/>
          </p:nvSpPr>
          <p:spPr>
            <a:xfrm>
              <a:off x="2009250" y="1578800"/>
              <a:ext cx="18325" cy="18325"/>
            </a:xfrm>
            <a:custGeom>
              <a:rect b="b" l="l" r="r" t="t"/>
              <a:pathLst>
                <a:path extrusionOk="0" h="733" w="733">
                  <a:moveTo>
                    <a:pt x="377" y="0"/>
                  </a:moveTo>
                  <a:cubicBezTo>
                    <a:pt x="147" y="0"/>
                    <a:pt x="0" y="168"/>
                    <a:pt x="0" y="356"/>
                  </a:cubicBezTo>
                  <a:cubicBezTo>
                    <a:pt x="0" y="544"/>
                    <a:pt x="168" y="733"/>
                    <a:pt x="377" y="733"/>
                  </a:cubicBezTo>
                  <a:cubicBezTo>
                    <a:pt x="586" y="733"/>
                    <a:pt x="733" y="565"/>
                    <a:pt x="733" y="356"/>
                  </a:cubicBezTo>
                  <a:cubicBezTo>
                    <a:pt x="733" y="168"/>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3"/>
            <p:cNvSpPr/>
            <p:nvPr/>
          </p:nvSpPr>
          <p:spPr>
            <a:xfrm>
              <a:off x="2707050" y="1577700"/>
              <a:ext cx="18325" cy="17850"/>
            </a:xfrm>
            <a:custGeom>
              <a:rect b="b" l="l" r="r" t="t"/>
              <a:pathLst>
                <a:path extrusionOk="0" h="714" w="733">
                  <a:moveTo>
                    <a:pt x="409" y="1"/>
                  </a:moveTo>
                  <a:cubicBezTo>
                    <a:pt x="399" y="1"/>
                    <a:pt x="388" y="1"/>
                    <a:pt x="377" y="2"/>
                  </a:cubicBezTo>
                  <a:cubicBezTo>
                    <a:pt x="210" y="2"/>
                    <a:pt x="21" y="170"/>
                    <a:pt x="21" y="358"/>
                  </a:cubicBezTo>
                  <a:cubicBezTo>
                    <a:pt x="1" y="525"/>
                    <a:pt x="147" y="714"/>
                    <a:pt x="356" y="714"/>
                  </a:cubicBezTo>
                  <a:cubicBezTo>
                    <a:pt x="545" y="714"/>
                    <a:pt x="733" y="567"/>
                    <a:pt x="733" y="358"/>
                  </a:cubicBezTo>
                  <a:cubicBezTo>
                    <a:pt x="733" y="161"/>
                    <a:pt x="584"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3"/>
            <p:cNvSpPr/>
            <p:nvPr/>
          </p:nvSpPr>
          <p:spPr>
            <a:xfrm>
              <a:off x="2451250" y="1577225"/>
              <a:ext cx="18350" cy="18325"/>
            </a:xfrm>
            <a:custGeom>
              <a:rect b="b" l="l" r="r" t="t"/>
              <a:pathLst>
                <a:path extrusionOk="0" h="733" w="734">
                  <a:moveTo>
                    <a:pt x="378" y="0"/>
                  </a:moveTo>
                  <a:cubicBezTo>
                    <a:pt x="147" y="21"/>
                    <a:pt x="1" y="189"/>
                    <a:pt x="1" y="377"/>
                  </a:cubicBezTo>
                  <a:cubicBezTo>
                    <a:pt x="1" y="544"/>
                    <a:pt x="147" y="733"/>
                    <a:pt x="378" y="733"/>
                  </a:cubicBezTo>
                  <a:cubicBezTo>
                    <a:pt x="587" y="733"/>
                    <a:pt x="733" y="586"/>
                    <a:pt x="733" y="377"/>
                  </a:cubicBezTo>
                  <a:cubicBezTo>
                    <a:pt x="733" y="168"/>
                    <a:pt x="545"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3"/>
            <p:cNvSpPr/>
            <p:nvPr/>
          </p:nvSpPr>
          <p:spPr>
            <a:xfrm>
              <a:off x="2195475" y="1577225"/>
              <a:ext cx="18325" cy="18325"/>
            </a:xfrm>
            <a:custGeom>
              <a:rect b="b" l="l" r="r" t="t"/>
              <a:pathLst>
                <a:path extrusionOk="0" h="733" w="733">
                  <a:moveTo>
                    <a:pt x="377" y="0"/>
                  </a:moveTo>
                  <a:cubicBezTo>
                    <a:pt x="168" y="0"/>
                    <a:pt x="0" y="189"/>
                    <a:pt x="0" y="377"/>
                  </a:cubicBezTo>
                  <a:cubicBezTo>
                    <a:pt x="0" y="586"/>
                    <a:pt x="189" y="733"/>
                    <a:pt x="377" y="733"/>
                  </a:cubicBezTo>
                  <a:cubicBezTo>
                    <a:pt x="565" y="712"/>
                    <a:pt x="733" y="544"/>
                    <a:pt x="733" y="335"/>
                  </a:cubicBezTo>
                  <a:cubicBezTo>
                    <a:pt x="733"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3"/>
            <p:cNvSpPr/>
            <p:nvPr/>
          </p:nvSpPr>
          <p:spPr>
            <a:xfrm>
              <a:off x="2126425" y="1575125"/>
              <a:ext cx="18325" cy="17825"/>
            </a:xfrm>
            <a:custGeom>
              <a:rect b="b" l="l" r="r" t="t"/>
              <a:pathLst>
                <a:path extrusionOk="0" h="713" w="733">
                  <a:moveTo>
                    <a:pt x="356" y="1"/>
                  </a:moveTo>
                  <a:cubicBezTo>
                    <a:pt x="147" y="1"/>
                    <a:pt x="0" y="168"/>
                    <a:pt x="0" y="356"/>
                  </a:cubicBezTo>
                  <a:cubicBezTo>
                    <a:pt x="0" y="566"/>
                    <a:pt x="147" y="712"/>
                    <a:pt x="356" y="712"/>
                  </a:cubicBezTo>
                  <a:cubicBezTo>
                    <a:pt x="565" y="712"/>
                    <a:pt x="733" y="566"/>
                    <a:pt x="733" y="377"/>
                  </a:cubicBezTo>
                  <a:cubicBezTo>
                    <a:pt x="733"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3"/>
            <p:cNvSpPr/>
            <p:nvPr/>
          </p:nvSpPr>
          <p:spPr>
            <a:xfrm>
              <a:off x="2382725" y="1574600"/>
              <a:ext cx="18350" cy="18350"/>
            </a:xfrm>
            <a:custGeom>
              <a:rect b="b" l="l" r="r" t="t"/>
              <a:pathLst>
                <a:path extrusionOk="0" h="734" w="734">
                  <a:moveTo>
                    <a:pt x="357" y="1"/>
                  </a:moveTo>
                  <a:cubicBezTo>
                    <a:pt x="147" y="1"/>
                    <a:pt x="1" y="168"/>
                    <a:pt x="1" y="377"/>
                  </a:cubicBezTo>
                  <a:cubicBezTo>
                    <a:pt x="1" y="587"/>
                    <a:pt x="147" y="733"/>
                    <a:pt x="357" y="733"/>
                  </a:cubicBezTo>
                  <a:cubicBezTo>
                    <a:pt x="566" y="733"/>
                    <a:pt x="733" y="587"/>
                    <a:pt x="733" y="377"/>
                  </a:cubicBezTo>
                  <a:cubicBezTo>
                    <a:pt x="733" y="168"/>
                    <a:pt x="545" y="1"/>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3"/>
            <p:cNvSpPr/>
            <p:nvPr/>
          </p:nvSpPr>
          <p:spPr>
            <a:xfrm>
              <a:off x="2500425" y="1571425"/>
              <a:ext cx="17825" cy="17850"/>
            </a:xfrm>
            <a:custGeom>
              <a:rect b="b" l="l" r="r" t="t"/>
              <a:pathLst>
                <a:path extrusionOk="0" h="714" w="713">
                  <a:moveTo>
                    <a:pt x="316" y="0"/>
                  </a:moveTo>
                  <a:cubicBezTo>
                    <a:pt x="148" y="0"/>
                    <a:pt x="20" y="122"/>
                    <a:pt x="1" y="316"/>
                  </a:cubicBezTo>
                  <a:cubicBezTo>
                    <a:pt x="1" y="525"/>
                    <a:pt x="126" y="714"/>
                    <a:pt x="336" y="714"/>
                  </a:cubicBezTo>
                  <a:cubicBezTo>
                    <a:pt x="524" y="714"/>
                    <a:pt x="712" y="567"/>
                    <a:pt x="712" y="358"/>
                  </a:cubicBezTo>
                  <a:cubicBezTo>
                    <a:pt x="712" y="191"/>
                    <a:pt x="566" y="2"/>
                    <a:pt x="356" y="2"/>
                  </a:cubicBezTo>
                  <a:cubicBezTo>
                    <a:pt x="343" y="1"/>
                    <a:pt x="329" y="0"/>
                    <a:pt x="31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3"/>
            <p:cNvSpPr/>
            <p:nvPr/>
          </p:nvSpPr>
          <p:spPr>
            <a:xfrm>
              <a:off x="2568950" y="1573550"/>
              <a:ext cx="17825" cy="18350"/>
            </a:xfrm>
            <a:custGeom>
              <a:rect b="b" l="l" r="r" t="t"/>
              <a:pathLst>
                <a:path extrusionOk="0" h="734" w="713">
                  <a:moveTo>
                    <a:pt x="336" y="1"/>
                  </a:moveTo>
                  <a:cubicBezTo>
                    <a:pt x="168" y="1"/>
                    <a:pt x="1" y="147"/>
                    <a:pt x="1" y="357"/>
                  </a:cubicBezTo>
                  <a:cubicBezTo>
                    <a:pt x="1" y="566"/>
                    <a:pt x="147" y="733"/>
                    <a:pt x="377" y="733"/>
                  </a:cubicBezTo>
                  <a:cubicBezTo>
                    <a:pt x="545" y="691"/>
                    <a:pt x="712" y="545"/>
                    <a:pt x="712" y="357"/>
                  </a:cubicBezTo>
                  <a:cubicBezTo>
                    <a:pt x="712" y="147"/>
                    <a:pt x="545"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3"/>
            <p:cNvSpPr/>
            <p:nvPr/>
          </p:nvSpPr>
          <p:spPr>
            <a:xfrm>
              <a:off x="2312650" y="1574075"/>
              <a:ext cx="18325" cy="17825"/>
            </a:xfrm>
            <a:custGeom>
              <a:rect b="b" l="l" r="r" t="t"/>
              <a:pathLst>
                <a:path extrusionOk="0" h="713" w="733">
                  <a:moveTo>
                    <a:pt x="377" y="1"/>
                  </a:moveTo>
                  <a:cubicBezTo>
                    <a:pt x="168" y="1"/>
                    <a:pt x="0" y="147"/>
                    <a:pt x="0" y="336"/>
                  </a:cubicBezTo>
                  <a:cubicBezTo>
                    <a:pt x="0" y="545"/>
                    <a:pt x="168" y="712"/>
                    <a:pt x="377" y="712"/>
                  </a:cubicBezTo>
                  <a:cubicBezTo>
                    <a:pt x="586" y="712"/>
                    <a:pt x="732" y="545"/>
                    <a:pt x="732" y="357"/>
                  </a:cubicBezTo>
                  <a:cubicBezTo>
                    <a:pt x="732"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3"/>
            <p:cNvSpPr/>
            <p:nvPr/>
          </p:nvSpPr>
          <p:spPr>
            <a:xfrm>
              <a:off x="2056850" y="1574025"/>
              <a:ext cx="18325" cy="17875"/>
            </a:xfrm>
            <a:custGeom>
              <a:rect b="b" l="l" r="r" t="t"/>
              <a:pathLst>
                <a:path extrusionOk="0" h="715" w="733">
                  <a:moveTo>
                    <a:pt x="413" y="1"/>
                  </a:moveTo>
                  <a:cubicBezTo>
                    <a:pt x="401" y="1"/>
                    <a:pt x="389" y="2"/>
                    <a:pt x="377" y="3"/>
                  </a:cubicBezTo>
                  <a:cubicBezTo>
                    <a:pt x="168" y="3"/>
                    <a:pt x="1" y="149"/>
                    <a:pt x="1" y="359"/>
                  </a:cubicBezTo>
                  <a:cubicBezTo>
                    <a:pt x="42" y="547"/>
                    <a:pt x="189" y="714"/>
                    <a:pt x="377" y="714"/>
                  </a:cubicBezTo>
                  <a:cubicBezTo>
                    <a:pt x="586" y="714"/>
                    <a:pt x="733" y="547"/>
                    <a:pt x="733" y="338"/>
                  </a:cubicBezTo>
                  <a:cubicBezTo>
                    <a:pt x="733" y="142"/>
                    <a:pt x="586" y="1"/>
                    <a:pt x="41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3"/>
            <p:cNvSpPr/>
            <p:nvPr/>
          </p:nvSpPr>
          <p:spPr>
            <a:xfrm>
              <a:off x="2755700" y="1572000"/>
              <a:ext cx="17800" cy="17800"/>
            </a:xfrm>
            <a:custGeom>
              <a:rect b="b" l="l" r="r" t="t"/>
              <a:pathLst>
                <a:path extrusionOk="0" h="712" w="712">
                  <a:moveTo>
                    <a:pt x="356" y="0"/>
                  </a:moveTo>
                  <a:cubicBezTo>
                    <a:pt x="168" y="0"/>
                    <a:pt x="0" y="168"/>
                    <a:pt x="0" y="335"/>
                  </a:cubicBezTo>
                  <a:cubicBezTo>
                    <a:pt x="0" y="544"/>
                    <a:pt x="168" y="712"/>
                    <a:pt x="377" y="712"/>
                  </a:cubicBezTo>
                  <a:cubicBezTo>
                    <a:pt x="565" y="712"/>
                    <a:pt x="712" y="523"/>
                    <a:pt x="712" y="335"/>
                  </a:cubicBezTo>
                  <a:cubicBezTo>
                    <a:pt x="712"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3"/>
            <p:cNvSpPr/>
            <p:nvPr/>
          </p:nvSpPr>
          <p:spPr>
            <a:xfrm>
              <a:off x="1988325" y="1571425"/>
              <a:ext cx="18325" cy="17850"/>
            </a:xfrm>
            <a:custGeom>
              <a:rect b="b" l="l" r="r" t="t"/>
              <a:pathLst>
                <a:path extrusionOk="0" h="714" w="733">
                  <a:moveTo>
                    <a:pt x="359" y="0"/>
                  </a:moveTo>
                  <a:cubicBezTo>
                    <a:pt x="168" y="0"/>
                    <a:pt x="21" y="141"/>
                    <a:pt x="21" y="337"/>
                  </a:cubicBezTo>
                  <a:cubicBezTo>
                    <a:pt x="1" y="525"/>
                    <a:pt x="168" y="672"/>
                    <a:pt x="335" y="714"/>
                  </a:cubicBezTo>
                  <a:cubicBezTo>
                    <a:pt x="545" y="714"/>
                    <a:pt x="733" y="567"/>
                    <a:pt x="733" y="358"/>
                  </a:cubicBezTo>
                  <a:cubicBezTo>
                    <a:pt x="733" y="191"/>
                    <a:pt x="586" y="2"/>
                    <a:pt x="398" y="2"/>
                  </a:cubicBezTo>
                  <a:cubicBezTo>
                    <a:pt x="385" y="1"/>
                    <a:pt x="372" y="0"/>
                    <a:pt x="3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3"/>
            <p:cNvSpPr/>
            <p:nvPr/>
          </p:nvSpPr>
          <p:spPr>
            <a:xfrm>
              <a:off x="2244125" y="1571475"/>
              <a:ext cx="18325" cy="17450"/>
            </a:xfrm>
            <a:custGeom>
              <a:rect b="b" l="l" r="r" t="t"/>
              <a:pathLst>
                <a:path extrusionOk="0" h="698" w="733">
                  <a:moveTo>
                    <a:pt x="398" y="0"/>
                  </a:moveTo>
                  <a:cubicBezTo>
                    <a:pt x="209" y="0"/>
                    <a:pt x="21" y="147"/>
                    <a:pt x="21" y="335"/>
                  </a:cubicBezTo>
                  <a:cubicBezTo>
                    <a:pt x="0" y="523"/>
                    <a:pt x="147" y="670"/>
                    <a:pt x="356" y="691"/>
                  </a:cubicBezTo>
                  <a:cubicBezTo>
                    <a:pt x="376" y="695"/>
                    <a:pt x="395" y="697"/>
                    <a:pt x="414" y="697"/>
                  </a:cubicBezTo>
                  <a:cubicBezTo>
                    <a:pt x="578" y="697"/>
                    <a:pt x="714" y="545"/>
                    <a:pt x="732" y="377"/>
                  </a:cubicBezTo>
                  <a:cubicBezTo>
                    <a:pt x="732"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3"/>
            <p:cNvSpPr/>
            <p:nvPr/>
          </p:nvSpPr>
          <p:spPr>
            <a:xfrm>
              <a:off x="2715950" y="1672950"/>
              <a:ext cx="22500" cy="19325"/>
            </a:xfrm>
            <a:custGeom>
              <a:rect b="b" l="l" r="r" t="t"/>
              <a:pathLst>
                <a:path extrusionOk="0" h="773" w="900">
                  <a:moveTo>
                    <a:pt x="419" y="0"/>
                  </a:moveTo>
                  <a:cubicBezTo>
                    <a:pt x="272" y="21"/>
                    <a:pt x="105" y="126"/>
                    <a:pt x="63" y="272"/>
                  </a:cubicBezTo>
                  <a:cubicBezTo>
                    <a:pt x="0" y="440"/>
                    <a:pt x="63" y="628"/>
                    <a:pt x="189" y="733"/>
                  </a:cubicBezTo>
                  <a:cubicBezTo>
                    <a:pt x="223" y="756"/>
                    <a:pt x="251" y="772"/>
                    <a:pt x="283" y="772"/>
                  </a:cubicBezTo>
                  <a:cubicBezTo>
                    <a:pt x="310" y="772"/>
                    <a:pt x="339" y="761"/>
                    <a:pt x="377" y="733"/>
                  </a:cubicBezTo>
                  <a:cubicBezTo>
                    <a:pt x="461" y="628"/>
                    <a:pt x="544" y="544"/>
                    <a:pt x="628" y="461"/>
                  </a:cubicBezTo>
                  <a:cubicBezTo>
                    <a:pt x="900" y="210"/>
                    <a:pt x="900" y="210"/>
                    <a:pt x="60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3"/>
            <p:cNvSpPr/>
            <p:nvPr/>
          </p:nvSpPr>
          <p:spPr>
            <a:xfrm>
              <a:off x="2361800" y="1567800"/>
              <a:ext cx="17825" cy="17825"/>
            </a:xfrm>
            <a:custGeom>
              <a:rect b="b" l="l" r="r" t="t"/>
              <a:pathLst>
                <a:path extrusionOk="0" h="713" w="713">
                  <a:moveTo>
                    <a:pt x="336" y="1"/>
                  </a:moveTo>
                  <a:cubicBezTo>
                    <a:pt x="147" y="1"/>
                    <a:pt x="1" y="168"/>
                    <a:pt x="1" y="377"/>
                  </a:cubicBezTo>
                  <a:cubicBezTo>
                    <a:pt x="1" y="566"/>
                    <a:pt x="147" y="712"/>
                    <a:pt x="357" y="712"/>
                  </a:cubicBezTo>
                  <a:cubicBezTo>
                    <a:pt x="545" y="712"/>
                    <a:pt x="712" y="566"/>
                    <a:pt x="712" y="357"/>
                  </a:cubicBezTo>
                  <a:cubicBezTo>
                    <a:pt x="712" y="168"/>
                    <a:pt x="545" y="22"/>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3"/>
            <p:cNvSpPr/>
            <p:nvPr/>
          </p:nvSpPr>
          <p:spPr>
            <a:xfrm>
              <a:off x="2106025" y="1567275"/>
              <a:ext cx="17800" cy="17825"/>
            </a:xfrm>
            <a:custGeom>
              <a:rect b="b" l="l" r="r" t="t"/>
              <a:pathLst>
                <a:path extrusionOk="0" h="713" w="712">
                  <a:moveTo>
                    <a:pt x="335" y="1"/>
                  </a:moveTo>
                  <a:cubicBezTo>
                    <a:pt x="147" y="22"/>
                    <a:pt x="0" y="168"/>
                    <a:pt x="0" y="378"/>
                  </a:cubicBezTo>
                  <a:cubicBezTo>
                    <a:pt x="21" y="566"/>
                    <a:pt x="147" y="712"/>
                    <a:pt x="356" y="712"/>
                  </a:cubicBezTo>
                  <a:cubicBezTo>
                    <a:pt x="544" y="691"/>
                    <a:pt x="712" y="566"/>
                    <a:pt x="712" y="357"/>
                  </a:cubicBezTo>
                  <a:cubicBezTo>
                    <a:pt x="712"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3"/>
            <p:cNvSpPr/>
            <p:nvPr/>
          </p:nvSpPr>
          <p:spPr>
            <a:xfrm>
              <a:off x="2617600" y="1568325"/>
              <a:ext cx="17300" cy="17300"/>
            </a:xfrm>
            <a:custGeom>
              <a:rect b="b" l="l" r="r" t="t"/>
              <a:pathLst>
                <a:path extrusionOk="0" h="692" w="692">
                  <a:moveTo>
                    <a:pt x="356" y="1"/>
                  </a:moveTo>
                  <a:cubicBezTo>
                    <a:pt x="168" y="1"/>
                    <a:pt x="22" y="147"/>
                    <a:pt x="1" y="336"/>
                  </a:cubicBezTo>
                  <a:cubicBezTo>
                    <a:pt x="1" y="545"/>
                    <a:pt x="126" y="691"/>
                    <a:pt x="335" y="691"/>
                  </a:cubicBezTo>
                  <a:cubicBezTo>
                    <a:pt x="545" y="691"/>
                    <a:pt x="691" y="566"/>
                    <a:pt x="691" y="356"/>
                  </a:cubicBezTo>
                  <a:cubicBezTo>
                    <a:pt x="691" y="147"/>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3"/>
            <p:cNvSpPr/>
            <p:nvPr/>
          </p:nvSpPr>
          <p:spPr>
            <a:xfrm>
              <a:off x="1919800" y="1569375"/>
              <a:ext cx="17800" cy="17850"/>
            </a:xfrm>
            <a:custGeom>
              <a:rect b="b" l="l" r="r" t="t"/>
              <a:pathLst>
                <a:path extrusionOk="0" h="714" w="712">
                  <a:moveTo>
                    <a:pt x="356" y="1"/>
                  </a:moveTo>
                  <a:cubicBezTo>
                    <a:pt x="147" y="1"/>
                    <a:pt x="1" y="126"/>
                    <a:pt x="1" y="335"/>
                  </a:cubicBezTo>
                  <a:cubicBezTo>
                    <a:pt x="1" y="545"/>
                    <a:pt x="126" y="712"/>
                    <a:pt x="335" y="712"/>
                  </a:cubicBezTo>
                  <a:cubicBezTo>
                    <a:pt x="349" y="713"/>
                    <a:pt x="362" y="714"/>
                    <a:pt x="375" y="714"/>
                  </a:cubicBezTo>
                  <a:cubicBezTo>
                    <a:pt x="565" y="714"/>
                    <a:pt x="712" y="573"/>
                    <a:pt x="712" y="377"/>
                  </a:cubicBezTo>
                  <a:cubicBezTo>
                    <a:pt x="712"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3"/>
            <p:cNvSpPr/>
            <p:nvPr/>
          </p:nvSpPr>
          <p:spPr>
            <a:xfrm>
              <a:off x="2176125" y="1569375"/>
              <a:ext cx="17800" cy="17850"/>
            </a:xfrm>
            <a:custGeom>
              <a:rect b="b" l="l" r="r" t="t"/>
              <a:pathLst>
                <a:path extrusionOk="0" h="714" w="712">
                  <a:moveTo>
                    <a:pt x="356" y="1"/>
                  </a:moveTo>
                  <a:cubicBezTo>
                    <a:pt x="147" y="1"/>
                    <a:pt x="0" y="126"/>
                    <a:pt x="0" y="335"/>
                  </a:cubicBezTo>
                  <a:cubicBezTo>
                    <a:pt x="0" y="545"/>
                    <a:pt x="126" y="712"/>
                    <a:pt x="335" y="712"/>
                  </a:cubicBezTo>
                  <a:cubicBezTo>
                    <a:pt x="347" y="713"/>
                    <a:pt x="359" y="714"/>
                    <a:pt x="370" y="714"/>
                  </a:cubicBezTo>
                  <a:cubicBezTo>
                    <a:pt x="541" y="714"/>
                    <a:pt x="672" y="573"/>
                    <a:pt x="711" y="377"/>
                  </a:cubicBezTo>
                  <a:cubicBezTo>
                    <a:pt x="711"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3"/>
            <p:cNvSpPr/>
            <p:nvPr/>
          </p:nvSpPr>
          <p:spPr>
            <a:xfrm>
              <a:off x="2431900" y="1569375"/>
              <a:ext cx="17300" cy="17825"/>
            </a:xfrm>
            <a:custGeom>
              <a:rect b="b" l="l" r="r" t="t"/>
              <a:pathLst>
                <a:path extrusionOk="0" h="713" w="692">
                  <a:moveTo>
                    <a:pt x="336" y="1"/>
                  </a:moveTo>
                  <a:cubicBezTo>
                    <a:pt x="126" y="22"/>
                    <a:pt x="1" y="189"/>
                    <a:pt x="1" y="377"/>
                  </a:cubicBezTo>
                  <a:cubicBezTo>
                    <a:pt x="1" y="545"/>
                    <a:pt x="147" y="712"/>
                    <a:pt x="356" y="712"/>
                  </a:cubicBezTo>
                  <a:cubicBezTo>
                    <a:pt x="545" y="712"/>
                    <a:pt x="691" y="545"/>
                    <a:pt x="691" y="335"/>
                  </a:cubicBezTo>
                  <a:cubicBezTo>
                    <a:pt x="691" y="168"/>
                    <a:pt x="545"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3"/>
            <p:cNvSpPr/>
            <p:nvPr/>
          </p:nvSpPr>
          <p:spPr>
            <a:xfrm>
              <a:off x="2687175" y="1569850"/>
              <a:ext cx="17800" cy="17850"/>
            </a:xfrm>
            <a:custGeom>
              <a:rect b="b" l="l" r="r" t="t"/>
              <a:pathLst>
                <a:path extrusionOk="0" h="714" w="712">
                  <a:moveTo>
                    <a:pt x="391" y="1"/>
                  </a:moveTo>
                  <a:cubicBezTo>
                    <a:pt x="380" y="1"/>
                    <a:pt x="368" y="1"/>
                    <a:pt x="356" y="3"/>
                  </a:cubicBezTo>
                  <a:cubicBezTo>
                    <a:pt x="168" y="3"/>
                    <a:pt x="0" y="170"/>
                    <a:pt x="0" y="379"/>
                  </a:cubicBezTo>
                  <a:cubicBezTo>
                    <a:pt x="0" y="567"/>
                    <a:pt x="168" y="714"/>
                    <a:pt x="377" y="714"/>
                  </a:cubicBezTo>
                  <a:cubicBezTo>
                    <a:pt x="565" y="714"/>
                    <a:pt x="712" y="567"/>
                    <a:pt x="712" y="358"/>
                  </a:cubicBezTo>
                  <a:cubicBezTo>
                    <a:pt x="712" y="161"/>
                    <a:pt x="582" y="1"/>
                    <a:pt x="39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3"/>
            <p:cNvSpPr/>
            <p:nvPr/>
          </p:nvSpPr>
          <p:spPr>
            <a:xfrm>
              <a:off x="2548550" y="1565725"/>
              <a:ext cx="17825" cy="17275"/>
            </a:xfrm>
            <a:custGeom>
              <a:rect b="b" l="l" r="r" t="t"/>
              <a:pathLst>
                <a:path extrusionOk="0" h="691" w="713">
                  <a:moveTo>
                    <a:pt x="356" y="0"/>
                  </a:moveTo>
                  <a:cubicBezTo>
                    <a:pt x="168" y="0"/>
                    <a:pt x="1" y="147"/>
                    <a:pt x="1" y="335"/>
                  </a:cubicBezTo>
                  <a:cubicBezTo>
                    <a:pt x="1" y="544"/>
                    <a:pt x="147" y="691"/>
                    <a:pt x="356" y="691"/>
                  </a:cubicBezTo>
                  <a:cubicBezTo>
                    <a:pt x="566" y="691"/>
                    <a:pt x="712" y="565"/>
                    <a:pt x="712" y="356"/>
                  </a:cubicBezTo>
                  <a:cubicBezTo>
                    <a:pt x="712" y="147"/>
                    <a:pt x="566" y="21"/>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3"/>
            <p:cNvSpPr/>
            <p:nvPr/>
          </p:nvSpPr>
          <p:spPr>
            <a:xfrm>
              <a:off x="2038025" y="1566700"/>
              <a:ext cx="16750" cy="17350"/>
            </a:xfrm>
            <a:custGeom>
              <a:rect b="b" l="l" r="r" t="t"/>
              <a:pathLst>
                <a:path extrusionOk="0" h="694" w="670">
                  <a:moveTo>
                    <a:pt x="375" y="1"/>
                  </a:moveTo>
                  <a:cubicBezTo>
                    <a:pt x="362" y="1"/>
                    <a:pt x="349" y="1"/>
                    <a:pt x="335" y="3"/>
                  </a:cubicBezTo>
                  <a:cubicBezTo>
                    <a:pt x="147" y="3"/>
                    <a:pt x="0" y="170"/>
                    <a:pt x="0" y="338"/>
                  </a:cubicBezTo>
                  <a:cubicBezTo>
                    <a:pt x="0" y="526"/>
                    <a:pt x="126" y="693"/>
                    <a:pt x="335" y="693"/>
                  </a:cubicBezTo>
                  <a:cubicBezTo>
                    <a:pt x="523" y="693"/>
                    <a:pt x="670" y="526"/>
                    <a:pt x="670" y="317"/>
                  </a:cubicBezTo>
                  <a:cubicBezTo>
                    <a:pt x="670" y="123"/>
                    <a:pt x="544" y="1"/>
                    <a:pt x="37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3"/>
            <p:cNvSpPr/>
            <p:nvPr/>
          </p:nvSpPr>
          <p:spPr>
            <a:xfrm>
              <a:off x="2804350" y="1566250"/>
              <a:ext cx="18325" cy="16750"/>
            </a:xfrm>
            <a:custGeom>
              <a:rect b="b" l="l" r="r" t="t"/>
              <a:pathLst>
                <a:path extrusionOk="0" h="670" w="733">
                  <a:moveTo>
                    <a:pt x="335" y="0"/>
                  </a:moveTo>
                  <a:cubicBezTo>
                    <a:pt x="147" y="0"/>
                    <a:pt x="0" y="126"/>
                    <a:pt x="0" y="335"/>
                  </a:cubicBezTo>
                  <a:cubicBezTo>
                    <a:pt x="0" y="523"/>
                    <a:pt x="147" y="670"/>
                    <a:pt x="377" y="670"/>
                  </a:cubicBezTo>
                  <a:cubicBezTo>
                    <a:pt x="586" y="670"/>
                    <a:pt x="733" y="523"/>
                    <a:pt x="691" y="335"/>
                  </a:cubicBezTo>
                  <a:cubicBezTo>
                    <a:pt x="691"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3"/>
            <p:cNvSpPr/>
            <p:nvPr/>
          </p:nvSpPr>
          <p:spPr>
            <a:xfrm>
              <a:off x="2155200" y="1562050"/>
              <a:ext cx="16750" cy="17300"/>
            </a:xfrm>
            <a:custGeom>
              <a:rect b="b" l="l" r="r" t="t"/>
              <a:pathLst>
                <a:path extrusionOk="0" h="692" w="670">
                  <a:moveTo>
                    <a:pt x="335" y="1"/>
                  </a:moveTo>
                  <a:cubicBezTo>
                    <a:pt x="126" y="1"/>
                    <a:pt x="0" y="168"/>
                    <a:pt x="0" y="356"/>
                  </a:cubicBezTo>
                  <a:cubicBezTo>
                    <a:pt x="0" y="524"/>
                    <a:pt x="147" y="691"/>
                    <a:pt x="335" y="691"/>
                  </a:cubicBezTo>
                  <a:cubicBezTo>
                    <a:pt x="523" y="691"/>
                    <a:pt x="670" y="566"/>
                    <a:pt x="670" y="356"/>
                  </a:cubicBezTo>
                  <a:cubicBezTo>
                    <a:pt x="670"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3"/>
            <p:cNvSpPr/>
            <p:nvPr/>
          </p:nvSpPr>
          <p:spPr>
            <a:xfrm>
              <a:off x="2410975" y="1561525"/>
              <a:ext cx="17300" cy="17825"/>
            </a:xfrm>
            <a:custGeom>
              <a:rect b="b" l="l" r="r" t="t"/>
              <a:pathLst>
                <a:path extrusionOk="0" h="713" w="692">
                  <a:moveTo>
                    <a:pt x="336" y="1"/>
                  </a:moveTo>
                  <a:cubicBezTo>
                    <a:pt x="147" y="1"/>
                    <a:pt x="1" y="168"/>
                    <a:pt x="1" y="336"/>
                  </a:cubicBezTo>
                  <a:cubicBezTo>
                    <a:pt x="1" y="545"/>
                    <a:pt x="126" y="712"/>
                    <a:pt x="336" y="712"/>
                  </a:cubicBezTo>
                  <a:cubicBezTo>
                    <a:pt x="545" y="712"/>
                    <a:pt x="691" y="587"/>
                    <a:pt x="691" y="377"/>
                  </a:cubicBezTo>
                  <a:cubicBezTo>
                    <a:pt x="691" y="189"/>
                    <a:pt x="545" y="22"/>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3"/>
            <p:cNvSpPr/>
            <p:nvPr/>
          </p:nvSpPr>
          <p:spPr>
            <a:xfrm>
              <a:off x="2667300" y="1562050"/>
              <a:ext cx="16750" cy="17300"/>
            </a:xfrm>
            <a:custGeom>
              <a:rect b="b" l="l" r="r" t="t"/>
              <a:pathLst>
                <a:path extrusionOk="0" h="692" w="670">
                  <a:moveTo>
                    <a:pt x="335" y="1"/>
                  </a:moveTo>
                  <a:cubicBezTo>
                    <a:pt x="147" y="1"/>
                    <a:pt x="0" y="168"/>
                    <a:pt x="0" y="356"/>
                  </a:cubicBezTo>
                  <a:cubicBezTo>
                    <a:pt x="0" y="524"/>
                    <a:pt x="126" y="691"/>
                    <a:pt x="335" y="691"/>
                  </a:cubicBezTo>
                  <a:cubicBezTo>
                    <a:pt x="523" y="691"/>
                    <a:pt x="670" y="566"/>
                    <a:pt x="670" y="356"/>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3"/>
            <p:cNvSpPr/>
            <p:nvPr/>
          </p:nvSpPr>
          <p:spPr>
            <a:xfrm>
              <a:off x="1967925" y="1564150"/>
              <a:ext cx="17275" cy="17800"/>
            </a:xfrm>
            <a:custGeom>
              <a:rect b="b" l="l" r="r" t="t"/>
              <a:pathLst>
                <a:path extrusionOk="0" h="712" w="691">
                  <a:moveTo>
                    <a:pt x="356" y="0"/>
                  </a:moveTo>
                  <a:cubicBezTo>
                    <a:pt x="168" y="0"/>
                    <a:pt x="0" y="168"/>
                    <a:pt x="0" y="335"/>
                  </a:cubicBezTo>
                  <a:cubicBezTo>
                    <a:pt x="0" y="544"/>
                    <a:pt x="147" y="712"/>
                    <a:pt x="356" y="712"/>
                  </a:cubicBezTo>
                  <a:cubicBezTo>
                    <a:pt x="524" y="712"/>
                    <a:pt x="691" y="586"/>
                    <a:pt x="691" y="377"/>
                  </a:cubicBezTo>
                  <a:cubicBezTo>
                    <a:pt x="691" y="168"/>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3"/>
            <p:cNvSpPr/>
            <p:nvPr/>
          </p:nvSpPr>
          <p:spPr>
            <a:xfrm>
              <a:off x="2223725" y="1564150"/>
              <a:ext cx="17275" cy="17275"/>
            </a:xfrm>
            <a:custGeom>
              <a:rect b="b" l="l" r="r" t="t"/>
              <a:pathLst>
                <a:path extrusionOk="0" h="691" w="691">
                  <a:moveTo>
                    <a:pt x="335" y="0"/>
                  </a:moveTo>
                  <a:cubicBezTo>
                    <a:pt x="126" y="0"/>
                    <a:pt x="0" y="168"/>
                    <a:pt x="0" y="335"/>
                  </a:cubicBezTo>
                  <a:cubicBezTo>
                    <a:pt x="0" y="523"/>
                    <a:pt x="168" y="691"/>
                    <a:pt x="335" y="691"/>
                  </a:cubicBezTo>
                  <a:cubicBezTo>
                    <a:pt x="523" y="691"/>
                    <a:pt x="691" y="544"/>
                    <a:pt x="691" y="335"/>
                  </a:cubicBezTo>
                  <a:cubicBezTo>
                    <a:pt x="691" y="168"/>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3"/>
            <p:cNvSpPr/>
            <p:nvPr/>
          </p:nvSpPr>
          <p:spPr>
            <a:xfrm>
              <a:off x="2479500" y="1564150"/>
              <a:ext cx="17825" cy="17800"/>
            </a:xfrm>
            <a:custGeom>
              <a:rect b="b" l="l" r="r" t="t"/>
              <a:pathLst>
                <a:path extrusionOk="0" h="712" w="713">
                  <a:moveTo>
                    <a:pt x="356" y="0"/>
                  </a:moveTo>
                  <a:cubicBezTo>
                    <a:pt x="147" y="0"/>
                    <a:pt x="1" y="126"/>
                    <a:pt x="1" y="335"/>
                  </a:cubicBezTo>
                  <a:cubicBezTo>
                    <a:pt x="1" y="544"/>
                    <a:pt x="126" y="712"/>
                    <a:pt x="336" y="712"/>
                  </a:cubicBezTo>
                  <a:cubicBezTo>
                    <a:pt x="545" y="712"/>
                    <a:pt x="712" y="544"/>
                    <a:pt x="712" y="335"/>
                  </a:cubicBezTo>
                  <a:cubicBezTo>
                    <a:pt x="712" y="147"/>
                    <a:pt x="54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3"/>
            <p:cNvSpPr/>
            <p:nvPr/>
          </p:nvSpPr>
          <p:spPr>
            <a:xfrm>
              <a:off x="2736350" y="1564150"/>
              <a:ext cx="17800" cy="17800"/>
            </a:xfrm>
            <a:custGeom>
              <a:rect b="b" l="l" r="r" t="t"/>
              <a:pathLst>
                <a:path extrusionOk="0" h="712" w="712">
                  <a:moveTo>
                    <a:pt x="377" y="0"/>
                  </a:moveTo>
                  <a:cubicBezTo>
                    <a:pt x="147" y="0"/>
                    <a:pt x="0" y="126"/>
                    <a:pt x="0" y="335"/>
                  </a:cubicBezTo>
                  <a:cubicBezTo>
                    <a:pt x="0" y="544"/>
                    <a:pt x="126" y="712"/>
                    <a:pt x="335" y="712"/>
                  </a:cubicBezTo>
                  <a:cubicBezTo>
                    <a:pt x="523" y="712"/>
                    <a:pt x="691" y="544"/>
                    <a:pt x="712" y="335"/>
                  </a:cubicBezTo>
                  <a:cubicBezTo>
                    <a:pt x="712"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3"/>
            <p:cNvSpPr/>
            <p:nvPr/>
          </p:nvSpPr>
          <p:spPr>
            <a:xfrm>
              <a:off x="2293275" y="1566250"/>
              <a:ext cx="17300" cy="16750"/>
            </a:xfrm>
            <a:custGeom>
              <a:rect b="b" l="l" r="r" t="t"/>
              <a:pathLst>
                <a:path extrusionOk="0" h="670" w="692">
                  <a:moveTo>
                    <a:pt x="336" y="0"/>
                  </a:moveTo>
                  <a:cubicBezTo>
                    <a:pt x="147" y="0"/>
                    <a:pt x="1" y="126"/>
                    <a:pt x="1" y="335"/>
                  </a:cubicBezTo>
                  <a:cubicBezTo>
                    <a:pt x="1" y="523"/>
                    <a:pt x="147" y="670"/>
                    <a:pt x="357" y="670"/>
                  </a:cubicBezTo>
                  <a:cubicBezTo>
                    <a:pt x="545" y="670"/>
                    <a:pt x="691" y="523"/>
                    <a:pt x="671" y="335"/>
                  </a:cubicBezTo>
                  <a:cubicBezTo>
                    <a:pt x="671" y="147"/>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3"/>
            <p:cNvSpPr/>
            <p:nvPr/>
          </p:nvSpPr>
          <p:spPr>
            <a:xfrm>
              <a:off x="2508275" y="1551075"/>
              <a:ext cx="16775" cy="17275"/>
            </a:xfrm>
            <a:custGeom>
              <a:rect b="b" l="l" r="r" t="t"/>
              <a:pathLst>
                <a:path extrusionOk="0" h="691" w="671">
                  <a:moveTo>
                    <a:pt x="335" y="0"/>
                  </a:moveTo>
                  <a:cubicBezTo>
                    <a:pt x="147" y="0"/>
                    <a:pt x="1" y="168"/>
                    <a:pt x="1" y="335"/>
                  </a:cubicBezTo>
                  <a:cubicBezTo>
                    <a:pt x="1" y="523"/>
                    <a:pt x="147" y="691"/>
                    <a:pt x="335" y="691"/>
                  </a:cubicBezTo>
                  <a:cubicBezTo>
                    <a:pt x="524" y="691"/>
                    <a:pt x="670" y="523"/>
                    <a:pt x="670" y="335"/>
                  </a:cubicBezTo>
                  <a:cubicBezTo>
                    <a:pt x="670"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3"/>
            <p:cNvSpPr/>
            <p:nvPr/>
          </p:nvSpPr>
          <p:spPr>
            <a:xfrm>
              <a:off x="2252475" y="1551075"/>
              <a:ext cx="17300" cy="17275"/>
            </a:xfrm>
            <a:custGeom>
              <a:rect b="b" l="l" r="r" t="t"/>
              <a:pathLst>
                <a:path extrusionOk="0" h="691" w="692">
                  <a:moveTo>
                    <a:pt x="336" y="0"/>
                  </a:moveTo>
                  <a:cubicBezTo>
                    <a:pt x="147" y="0"/>
                    <a:pt x="1" y="168"/>
                    <a:pt x="1" y="335"/>
                  </a:cubicBezTo>
                  <a:cubicBezTo>
                    <a:pt x="1" y="523"/>
                    <a:pt x="168" y="691"/>
                    <a:pt x="336" y="691"/>
                  </a:cubicBezTo>
                  <a:cubicBezTo>
                    <a:pt x="524" y="691"/>
                    <a:pt x="691" y="523"/>
                    <a:pt x="691" y="335"/>
                  </a:cubicBezTo>
                  <a:cubicBezTo>
                    <a:pt x="691" y="168"/>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3"/>
            <p:cNvSpPr/>
            <p:nvPr/>
          </p:nvSpPr>
          <p:spPr>
            <a:xfrm>
              <a:off x="1996175" y="1551600"/>
              <a:ext cx="17800" cy="17275"/>
            </a:xfrm>
            <a:custGeom>
              <a:rect b="b" l="l" r="r" t="t"/>
              <a:pathLst>
                <a:path extrusionOk="0" h="691" w="712">
                  <a:moveTo>
                    <a:pt x="377" y="0"/>
                  </a:moveTo>
                  <a:cubicBezTo>
                    <a:pt x="168" y="0"/>
                    <a:pt x="0" y="168"/>
                    <a:pt x="21" y="356"/>
                  </a:cubicBezTo>
                  <a:cubicBezTo>
                    <a:pt x="21" y="523"/>
                    <a:pt x="189" y="691"/>
                    <a:pt x="377" y="691"/>
                  </a:cubicBezTo>
                  <a:cubicBezTo>
                    <a:pt x="544" y="691"/>
                    <a:pt x="712" y="523"/>
                    <a:pt x="712" y="356"/>
                  </a:cubicBezTo>
                  <a:cubicBezTo>
                    <a:pt x="712" y="168"/>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3"/>
            <p:cNvSpPr/>
            <p:nvPr/>
          </p:nvSpPr>
          <p:spPr>
            <a:xfrm>
              <a:off x="2693975" y="1550500"/>
              <a:ext cx="17800" cy="16800"/>
            </a:xfrm>
            <a:custGeom>
              <a:rect b="b" l="l" r="r" t="t"/>
              <a:pathLst>
                <a:path extrusionOk="0" h="672" w="712">
                  <a:moveTo>
                    <a:pt x="395" y="0"/>
                  </a:moveTo>
                  <a:cubicBezTo>
                    <a:pt x="383" y="0"/>
                    <a:pt x="370" y="1"/>
                    <a:pt x="356" y="2"/>
                  </a:cubicBezTo>
                  <a:cubicBezTo>
                    <a:pt x="189" y="2"/>
                    <a:pt x="21" y="128"/>
                    <a:pt x="21" y="316"/>
                  </a:cubicBezTo>
                  <a:cubicBezTo>
                    <a:pt x="0" y="525"/>
                    <a:pt x="147" y="672"/>
                    <a:pt x="335" y="672"/>
                  </a:cubicBezTo>
                  <a:cubicBezTo>
                    <a:pt x="544" y="672"/>
                    <a:pt x="712" y="525"/>
                    <a:pt x="712" y="337"/>
                  </a:cubicBezTo>
                  <a:cubicBezTo>
                    <a:pt x="712" y="141"/>
                    <a:pt x="583" y="0"/>
                    <a:pt x="39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3"/>
            <p:cNvSpPr/>
            <p:nvPr/>
          </p:nvSpPr>
          <p:spPr>
            <a:xfrm>
              <a:off x="2527625" y="1559400"/>
              <a:ext cx="18350" cy="17375"/>
            </a:xfrm>
            <a:custGeom>
              <a:rect b="b" l="l" r="r" t="t"/>
              <a:pathLst>
                <a:path extrusionOk="0" h="695" w="734">
                  <a:moveTo>
                    <a:pt x="363" y="0"/>
                  </a:moveTo>
                  <a:cubicBezTo>
                    <a:pt x="173" y="0"/>
                    <a:pt x="43" y="158"/>
                    <a:pt x="43" y="316"/>
                  </a:cubicBezTo>
                  <a:cubicBezTo>
                    <a:pt x="1" y="504"/>
                    <a:pt x="168" y="672"/>
                    <a:pt x="377" y="693"/>
                  </a:cubicBezTo>
                  <a:cubicBezTo>
                    <a:pt x="389" y="694"/>
                    <a:pt x="401" y="695"/>
                    <a:pt x="413" y="695"/>
                  </a:cubicBezTo>
                  <a:cubicBezTo>
                    <a:pt x="586" y="695"/>
                    <a:pt x="733" y="555"/>
                    <a:pt x="733" y="379"/>
                  </a:cubicBezTo>
                  <a:cubicBezTo>
                    <a:pt x="733" y="169"/>
                    <a:pt x="587" y="2"/>
                    <a:pt x="398" y="2"/>
                  </a:cubicBezTo>
                  <a:cubicBezTo>
                    <a:pt x="386" y="1"/>
                    <a:pt x="375" y="0"/>
                    <a:pt x="36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3"/>
            <p:cNvSpPr/>
            <p:nvPr/>
          </p:nvSpPr>
          <p:spPr>
            <a:xfrm>
              <a:off x="2783950" y="1558925"/>
              <a:ext cx="17275" cy="17275"/>
            </a:xfrm>
            <a:custGeom>
              <a:rect b="b" l="l" r="r" t="t"/>
              <a:pathLst>
                <a:path extrusionOk="0" h="691" w="691">
                  <a:moveTo>
                    <a:pt x="356" y="0"/>
                  </a:moveTo>
                  <a:cubicBezTo>
                    <a:pt x="168" y="0"/>
                    <a:pt x="0" y="126"/>
                    <a:pt x="0" y="335"/>
                  </a:cubicBezTo>
                  <a:cubicBezTo>
                    <a:pt x="0" y="523"/>
                    <a:pt x="168" y="691"/>
                    <a:pt x="356" y="691"/>
                  </a:cubicBezTo>
                  <a:cubicBezTo>
                    <a:pt x="523" y="691"/>
                    <a:pt x="691" y="544"/>
                    <a:pt x="691" y="335"/>
                  </a:cubicBezTo>
                  <a:cubicBezTo>
                    <a:pt x="691"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3"/>
            <p:cNvSpPr/>
            <p:nvPr/>
          </p:nvSpPr>
          <p:spPr>
            <a:xfrm>
              <a:off x="2085625" y="1561000"/>
              <a:ext cx="18325" cy="16775"/>
            </a:xfrm>
            <a:custGeom>
              <a:rect b="b" l="l" r="r" t="t"/>
              <a:pathLst>
                <a:path extrusionOk="0" h="671" w="733">
                  <a:moveTo>
                    <a:pt x="377" y="1"/>
                  </a:moveTo>
                  <a:cubicBezTo>
                    <a:pt x="189" y="1"/>
                    <a:pt x="42" y="147"/>
                    <a:pt x="42" y="336"/>
                  </a:cubicBezTo>
                  <a:cubicBezTo>
                    <a:pt x="0" y="524"/>
                    <a:pt x="168" y="670"/>
                    <a:pt x="377" y="670"/>
                  </a:cubicBezTo>
                  <a:cubicBezTo>
                    <a:pt x="565" y="670"/>
                    <a:pt x="712" y="524"/>
                    <a:pt x="712" y="336"/>
                  </a:cubicBezTo>
                  <a:cubicBezTo>
                    <a:pt x="733"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3"/>
            <p:cNvSpPr/>
            <p:nvPr/>
          </p:nvSpPr>
          <p:spPr>
            <a:xfrm>
              <a:off x="2341400" y="1561000"/>
              <a:ext cx="18350" cy="16775"/>
            </a:xfrm>
            <a:custGeom>
              <a:rect b="b" l="l" r="r" t="t"/>
              <a:pathLst>
                <a:path extrusionOk="0" h="671" w="734">
                  <a:moveTo>
                    <a:pt x="378" y="1"/>
                  </a:moveTo>
                  <a:cubicBezTo>
                    <a:pt x="189" y="1"/>
                    <a:pt x="22" y="147"/>
                    <a:pt x="22" y="336"/>
                  </a:cubicBezTo>
                  <a:cubicBezTo>
                    <a:pt x="1" y="524"/>
                    <a:pt x="168" y="670"/>
                    <a:pt x="378" y="670"/>
                  </a:cubicBezTo>
                  <a:cubicBezTo>
                    <a:pt x="587" y="670"/>
                    <a:pt x="712" y="524"/>
                    <a:pt x="712" y="336"/>
                  </a:cubicBezTo>
                  <a:cubicBezTo>
                    <a:pt x="733" y="147"/>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3"/>
            <p:cNvSpPr/>
            <p:nvPr/>
          </p:nvSpPr>
          <p:spPr>
            <a:xfrm>
              <a:off x="2597725" y="1560475"/>
              <a:ext cx="17275" cy="17300"/>
            </a:xfrm>
            <a:custGeom>
              <a:rect b="b" l="l" r="r" t="t"/>
              <a:pathLst>
                <a:path extrusionOk="0" h="692" w="691">
                  <a:moveTo>
                    <a:pt x="335" y="1"/>
                  </a:moveTo>
                  <a:cubicBezTo>
                    <a:pt x="168" y="1"/>
                    <a:pt x="1" y="147"/>
                    <a:pt x="1" y="336"/>
                  </a:cubicBezTo>
                  <a:cubicBezTo>
                    <a:pt x="1" y="545"/>
                    <a:pt x="126" y="691"/>
                    <a:pt x="335" y="691"/>
                  </a:cubicBezTo>
                  <a:cubicBezTo>
                    <a:pt x="524" y="691"/>
                    <a:pt x="691" y="566"/>
                    <a:pt x="691" y="357"/>
                  </a:cubicBezTo>
                  <a:cubicBezTo>
                    <a:pt x="691" y="147"/>
                    <a:pt x="545"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3"/>
            <p:cNvSpPr/>
            <p:nvPr/>
          </p:nvSpPr>
          <p:spPr>
            <a:xfrm>
              <a:off x="1898350" y="1561925"/>
              <a:ext cx="18850" cy="17150"/>
            </a:xfrm>
            <a:custGeom>
              <a:rect b="b" l="l" r="r" t="t"/>
              <a:pathLst>
                <a:path extrusionOk="0" h="686" w="754">
                  <a:moveTo>
                    <a:pt x="380" y="0"/>
                  </a:moveTo>
                  <a:cubicBezTo>
                    <a:pt x="294" y="0"/>
                    <a:pt x="210" y="37"/>
                    <a:pt x="147" y="110"/>
                  </a:cubicBezTo>
                  <a:cubicBezTo>
                    <a:pt x="1" y="236"/>
                    <a:pt x="1" y="466"/>
                    <a:pt x="147" y="592"/>
                  </a:cubicBezTo>
                  <a:cubicBezTo>
                    <a:pt x="210" y="654"/>
                    <a:pt x="294" y="686"/>
                    <a:pt x="380" y="686"/>
                  </a:cubicBezTo>
                  <a:cubicBezTo>
                    <a:pt x="466" y="686"/>
                    <a:pt x="555" y="654"/>
                    <a:pt x="628" y="592"/>
                  </a:cubicBezTo>
                  <a:cubicBezTo>
                    <a:pt x="754" y="445"/>
                    <a:pt x="754" y="236"/>
                    <a:pt x="628" y="110"/>
                  </a:cubicBezTo>
                  <a:cubicBezTo>
                    <a:pt x="555" y="37"/>
                    <a:pt x="466" y="0"/>
                    <a:pt x="38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3"/>
            <p:cNvSpPr/>
            <p:nvPr/>
          </p:nvSpPr>
          <p:spPr>
            <a:xfrm>
              <a:off x="2271850" y="1558400"/>
              <a:ext cx="17800" cy="17800"/>
            </a:xfrm>
            <a:custGeom>
              <a:rect b="b" l="l" r="r" t="t"/>
              <a:pathLst>
                <a:path extrusionOk="0" h="712" w="712">
                  <a:moveTo>
                    <a:pt x="398" y="0"/>
                  </a:moveTo>
                  <a:cubicBezTo>
                    <a:pt x="188" y="0"/>
                    <a:pt x="42" y="126"/>
                    <a:pt x="42" y="335"/>
                  </a:cubicBezTo>
                  <a:cubicBezTo>
                    <a:pt x="0" y="544"/>
                    <a:pt x="168" y="712"/>
                    <a:pt x="356" y="712"/>
                  </a:cubicBezTo>
                  <a:cubicBezTo>
                    <a:pt x="565" y="712"/>
                    <a:pt x="712" y="565"/>
                    <a:pt x="712" y="356"/>
                  </a:cubicBezTo>
                  <a:cubicBezTo>
                    <a:pt x="712" y="147"/>
                    <a:pt x="586"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3"/>
            <p:cNvSpPr/>
            <p:nvPr/>
          </p:nvSpPr>
          <p:spPr>
            <a:xfrm>
              <a:off x="2714900" y="1556825"/>
              <a:ext cx="17800" cy="17275"/>
            </a:xfrm>
            <a:custGeom>
              <a:rect b="b" l="l" r="r" t="t"/>
              <a:pathLst>
                <a:path extrusionOk="0" h="691" w="712">
                  <a:moveTo>
                    <a:pt x="356" y="0"/>
                  </a:moveTo>
                  <a:cubicBezTo>
                    <a:pt x="189" y="0"/>
                    <a:pt x="21" y="147"/>
                    <a:pt x="0" y="356"/>
                  </a:cubicBezTo>
                  <a:cubicBezTo>
                    <a:pt x="0" y="524"/>
                    <a:pt x="147" y="691"/>
                    <a:pt x="335" y="691"/>
                  </a:cubicBezTo>
                  <a:cubicBezTo>
                    <a:pt x="544" y="691"/>
                    <a:pt x="712" y="565"/>
                    <a:pt x="712" y="356"/>
                  </a:cubicBezTo>
                  <a:cubicBezTo>
                    <a:pt x="712" y="16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3"/>
            <p:cNvSpPr/>
            <p:nvPr/>
          </p:nvSpPr>
          <p:spPr>
            <a:xfrm>
              <a:off x="2459625" y="1556300"/>
              <a:ext cx="17300" cy="17800"/>
            </a:xfrm>
            <a:custGeom>
              <a:rect b="b" l="l" r="r" t="t"/>
              <a:pathLst>
                <a:path extrusionOk="0" h="712" w="692">
                  <a:moveTo>
                    <a:pt x="377" y="1"/>
                  </a:moveTo>
                  <a:cubicBezTo>
                    <a:pt x="168" y="1"/>
                    <a:pt x="1" y="168"/>
                    <a:pt x="1" y="335"/>
                  </a:cubicBezTo>
                  <a:cubicBezTo>
                    <a:pt x="1" y="545"/>
                    <a:pt x="126" y="712"/>
                    <a:pt x="335" y="712"/>
                  </a:cubicBezTo>
                  <a:cubicBezTo>
                    <a:pt x="524" y="712"/>
                    <a:pt x="691" y="545"/>
                    <a:pt x="691" y="377"/>
                  </a:cubicBezTo>
                  <a:cubicBezTo>
                    <a:pt x="691" y="189"/>
                    <a:pt x="524" y="2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3"/>
            <p:cNvSpPr/>
            <p:nvPr/>
          </p:nvSpPr>
          <p:spPr>
            <a:xfrm>
              <a:off x="2203850" y="1556825"/>
              <a:ext cx="17275" cy="17275"/>
            </a:xfrm>
            <a:custGeom>
              <a:rect b="b" l="l" r="r" t="t"/>
              <a:pathLst>
                <a:path extrusionOk="0" h="691" w="691">
                  <a:moveTo>
                    <a:pt x="356" y="0"/>
                  </a:moveTo>
                  <a:cubicBezTo>
                    <a:pt x="167" y="0"/>
                    <a:pt x="0" y="168"/>
                    <a:pt x="0" y="356"/>
                  </a:cubicBezTo>
                  <a:cubicBezTo>
                    <a:pt x="0" y="524"/>
                    <a:pt x="147" y="691"/>
                    <a:pt x="356" y="691"/>
                  </a:cubicBezTo>
                  <a:cubicBezTo>
                    <a:pt x="544" y="691"/>
                    <a:pt x="691" y="524"/>
                    <a:pt x="691" y="356"/>
                  </a:cubicBezTo>
                  <a:cubicBezTo>
                    <a:pt x="691" y="147"/>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3"/>
            <p:cNvSpPr/>
            <p:nvPr/>
          </p:nvSpPr>
          <p:spPr>
            <a:xfrm>
              <a:off x="1948050" y="1556300"/>
              <a:ext cx="16750" cy="17800"/>
            </a:xfrm>
            <a:custGeom>
              <a:rect b="b" l="l" r="r" t="t"/>
              <a:pathLst>
                <a:path extrusionOk="0" h="712" w="670">
                  <a:moveTo>
                    <a:pt x="335" y="1"/>
                  </a:moveTo>
                  <a:cubicBezTo>
                    <a:pt x="147" y="1"/>
                    <a:pt x="0" y="168"/>
                    <a:pt x="0" y="335"/>
                  </a:cubicBezTo>
                  <a:cubicBezTo>
                    <a:pt x="0" y="545"/>
                    <a:pt x="126" y="712"/>
                    <a:pt x="335" y="712"/>
                  </a:cubicBezTo>
                  <a:cubicBezTo>
                    <a:pt x="523" y="712"/>
                    <a:pt x="670" y="545"/>
                    <a:pt x="670" y="377"/>
                  </a:cubicBezTo>
                  <a:cubicBezTo>
                    <a:pt x="670" y="189"/>
                    <a:pt x="544" y="2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3"/>
            <p:cNvSpPr/>
            <p:nvPr/>
          </p:nvSpPr>
          <p:spPr>
            <a:xfrm>
              <a:off x="2646900" y="1555250"/>
              <a:ext cx="16750" cy="17300"/>
            </a:xfrm>
            <a:custGeom>
              <a:rect b="b" l="l" r="r" t="t"/>
              <a:pathLst>
                <a:path extrusionOk="0" h="692" w="670">
                  <a:moveTo>
                    <a:pt x="335" y="1"/>
                  </a:moveTo>
                  <a:cubicBezTo>
                    <a:pt x="147" y="1"/>
                    <a:pt x="0" y="147"/>
                    <a:pt x="0" y="335"/>
                  </a:cubicBezTo>
                  <a:cubicBezTo>
                    <a:pt x="0" y="545"/>
                    <a:pt x="126" y="691"/>
                    <a:pt x="335" y="691"/>
                  </a:cubicBezTo>
                  <a:cubicBezTo>
                    <a:pt x="523" y="691"/>
                    <a:pt x="670" y="545"/>
                    <a:pt x="670" y="356"/>
                  </a:cubicBezTo>
                  <a:cubicBezTo>
                    <a:pt x="670" y="147"/>
                    <a:pt x="523"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3"/>
            <p:cNvSpPr/>
            <p:nvPr/>
          </p:nvSpPr>
          <p:spPr>
            <a:xfrm>
              <a:off x="2389525" y="1555250"/>
              <a:ext cx="17300" cy="17300"/>
            </a:xfrm>
            <a:custGeom>
              <a:rect b="b" l="l" r="r" t="t"/>
              <a:pathLst>
                <a:path extrusionOk="0" h="692" w="692">
                  <a:moveTo>
                    <a:pt x="357" y="1"/>
                  </a:moveTo>
                  <a:cubicBezTo>
                    <a:pt x="168" y="1"/>
                    <a:pt x="1" y="147"/>
                    <a:pt x="1" y="335"/>
                  </a:cubicBezTo>
                  <a:cubicBezTo>
                    <a:pt x="1" y="545"/>
                    <a:pt x="147" y="691"/>
                    <a:pt x="357" y="691"/>
                  </a:cubicBezTo>
                  <a:cubicBezTo>
                    <a:pt x="545" y="691"/>
                    <a:pt x="691" y="545"/>
                    <a:pt x="691" y="356"/>
                  </a:cubicBezTo>
                  <a:cubicBezTo>
                    <a:pt x="691" y="147"/>
                    <a:pt x="566" y="22"/>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3"/>
            <p:cNvSpPr/>
            <p:nvPr/>
          </p:nvSpPr>
          <p:spPr>
            <a:xfrm>
              <a:off x="2133225" y="1555250"/>
              <a:ext cx="17800" cy="16775"/>
            </a:xfrm>
            <a:custGeom>
              <a:rect b="b" l="l" r="r" t="t"/>
              <a:pathLst>
                <a:path extrusionOk="0" h="671" w="712">
                  <a:moveTo>
                    <a:pt x="377" y="1"/>
                  </a:moveTo>
                  <a:cubicBezTo>
                    <a:pt x="189" y="1"/>
                    <a:pt x="42" y="147"/>
                    <a:pt x="0" y="335"/>
                  </a:cubicBezTo>
                  <a:cubicBezTo>
                    <a:pt x="0" y="524"/>
                    <a:pt x="168" y="670"/>
                    <a:pt x="356" y="670"/>
                  </a:cubicBezTo>
                  <a:cubicBezTo>
                    <a:pt x="565" y="670"/>
                    <a:pt x="712" y="545"/>
                    <a:pt x="712" y="335"/>
                  </a:cubicBezTo>
                  <a:cubicBezTo>
                    <a:pt x="712" y="147"/>
                    <a:pt x="565"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3"/>
            <p:cNvSpPr/>
            <p:nvPr/>
          </p:nvSpPr>
          <p:spPr>
            <a:xfrm>
              <a:off x="2576800" y="1553150"/>
              <a:ext cx="17300" cy="16775"/>
            </a:xfrm>
            <a:custGeom>
              <a:rect b="b" l="l" r="r" t="t"/>
              <a:pathLst>
                <a:path extrusionOk="0" h="671" w="692">
                  <a:moveTo>
                    <a:pt x="335" y="1"/>
                  </a:moveTo>
                  <a:cubicBezTo>
                    <a:pt x="168" y="1"/>
                    <a:pt x="1" y="147"/>
                    <a:pt x="1" y="336"/>
                  </a:cubicBezTo>
                  <a:cubicBezTo>
                    <a:pt x="1" y="524"/>
                    <a:pt x="168" y="671"/>
                    <a:pt x="335" y="671"/>
                  </a:cubicBezTo>
                  <a:cubicBezTo>
                    <a:pt x="524" y="671"/>
                    <a:pt x="691" y="524"/>
                    <a:pt x="691" y="336"/>
                  </a:cubicBezTo>
                  <a:cubicBezTo>
                    <a:pt x="691"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3"/>
            <p:cNvSpPr/>
            <p:nvPr/>
          </p:nvSpPr>
          <p:spPr>
            <a:xfrm>
              <a:off x="2016575" y="1558400"/>
              <a:ext cx="16750" cy="16750"/>
            </a:xfrm>
            <a:custGeom>
              <a:rect b="b" l="l" r="r" t="t"/>
              <a:pathLst>
                <a:path extrusionOk="0" h="670" w="670">
                  <a:moveTo>
                    <a:pt x="335" y="0"/>
                  </a:moveTo>
                  <a:cubicBezTo>
                    <a:pt x="147" y="0"/>
                    <a:pt x="0" y="147"/>
                    <a:pt x="0" y="335"/>
                  </a:cubicBezTo>
                  <a:cubicBezTo>
                    <a:pt x="0" y="523"/>
                    <a:pt x="126" y="670"/>
                    <a:pt x="335" y="670"/>
                  </a:cubicBezTo>
                  <a:cubicBezTo>
                    <a:pt x="523" y="670"/>
                    <a:pt x="670" y="523"/>
                    <a:pt x="670" y="335"/>
                  </a:cubicBezTo>
                  <a:cubicBezTo>
                    <a:pt x="670"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3"/>
            <p:cNvSpPr/>
            <p:nvPr/>
          </p:nvSpPr>
          <p:spPr>
            <a:xfrm>
              <a:off x="2320500" y="1552650"/>
              <a:ext cx="17800" cy="17275"/>
            </a:xfrm>
            <a:custGeom>
              <a:rect b="b" l="l" r="r" t="t"/>
              <a:pathLst>
                <a:path extrusionOk="0" h="691" w="712">
                  <a:moveTo>
                    <a:pt x="377" y="0"/>
                  </a:moveTo>
                  <a:cubicBezTo>
                    <a:pt x="146" y="0"/>
                    <a:pt x="0" y="147"/>
                    <a:pt x="0" y="335"/>
                  </a:cubicBezTo>
                  <a:cubicBezTo>
                    <a:pt x="0" y="544"/>
                    <a:pt x="167" y="691"/>
                    <a:pt x="335" y="691"/>
                  </a:cubicBezTo>
                  <a:cubicBezTo>
                    <a:pt x="544" y="691"/>
                    <a:pt x="711" y="544"/>
                    <a:pt x="711" y="356"/>
                  </a:cubicBezTo>
                  <a:cubicBezTo>
                    <a:pt x="711" y="167"/>
                    <a:pt x="586" y="21"/>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3"/>
            <p:cNvSpPr/>
            <p:nvPr/>
          </p:nvSpPr>
          <p:spPr>
            <a:xfrm>
              <a:off x="2065225" y="1553150"/>
              <a:ext cx="17275" cy="16775"/>
            </a:xfrm>
            <a:custGeom>
              <a:rect b="b" l="l" r="r" t="t"/>
              <a:pathLst>
                <a:path extrusionOk="0" h="671" w="691">
                  <a:moveTo>
                    <a:pt x="356" y="1"/>
                  </a:moveTo>
                  <a:cubicBezTo>
                    <a:pt x="168" y="1"/>
                    <a:pt x="0" y="147"/>
                    <a:pt x="0" y="336"/>
                  </a:cubicBezTo>
                  <a:cubicBezTo>
                    <a:pt x="0" y="524"/>
                    <a:pt x="168" y="671"/>
                    <a:pt x="356" y="671"/>
                  </a:cubicBezTo>
                  <a:cubicBezTo>
                    <a:pt x="544" y="671"/>
                    <a:pt x="691" y="524"/>
                    <a:pt x="691" y="336"/>
                  </a:cubicBezTo>
                  <a:cubicBezTo>
                    <a:pt x="691" y="127"/>
                    <a:pt x="54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3"/>
            <p:cNvSpPr/>
            <p:nvPr/>
          </p:nvSpPr>
          <p:spPr>
            <a:xfrm>
              <a:off x="2764075" y="1551600"/>
              <a:ext cx="16750" cy="17275"/>
            </a:xfrm>
            <a:custGeom>
              <a:rect b="b" l="l" r="r" t="t"/>
              <a:pathLst>
                <a:path extrusionOk="0" h="691" w="670">
                  <a:moveTo>
                    <a:pt x="335" y="0"/>
                  </a:moveTo>
                  <a:cubicBezTo>
                    <a:pt x="147" y="0"/>
                    <a:pt x="0" y="168"/>
                    <a:pt x="0" y="356"/>
                  </a:cubicBezTo>
                  <a:cubicBezTo>
                    <a:pt x="0" y="523"/>
                    <a:pt x="147" y="691"/>
                    <a:pt x="335" y="691"/>
                  </a:cubicBezTo>
                  <a:cubicBezTo>
                    <a:pt x="544" y="691"/>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3"/>
            <p:cNvSpPr/>
            <p:nvPr/>
          </p:nvSpPr>
          <p:spPr>
            <a:xfrm>
              <a:off x="2625975" y="1547925"/>
              <a:ext cx="16750" cy="16775"/>
            </a:xfrm>
            <a:custGeom>
              <a:rect b="b" l="l" r="r" t="t"/>
              <a:pathLst>
                <a:path extrusionOk="0" h="671" w="670">
                  <a:moveTo>
                    <a:pt x="335" y="1"/>
                  </a:moveTo>
                  <a:cubicBezTo>
                    <a:pt x="147" y="1"/>
                    <a:pt x="0" y="147"/>
                    <a:pt x="0" y="336"/>
                  </a:cubicBezTo>
                  <a:cubicBezTo>
                    <a:pt x="0" y="524"/>
                    <a:pt x="147" y="670"/>
                    <a:pt x="335" y="670"/>
                  </a:cubicBezTo>
                  <a:cubicBezTo>
                    <a:pt x="523" y="670"/>
                    <a:pt x="670" y="524"/>
                    <a:pt x="670" y="336"/>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3"/>
            <p:cNvSpPr/>
            <p:nvPr/>
          </p:nvSpPr>
          <p:spPr>
            <a:xfrm>
              <a:off x="2438700" y="1548975"/>
              <a:ext cx="17300" cy="17300"/>
            </a:xfrm>
            <a:custGeom>
              <a:rect b="b" l="l" r="r" t="t"/>
              <a:pathLst>
                <a:path extrusionOk="0" h="692" w="692">
                  <a:moveTo>
                    <a:pt x="356" y="1"/>
                  </a:moveTo>
                  <a:cubicBezTo>
                    <a:pt x="168" y="1"/>
                    <a:pt x="1" y="168"/>
                    <a:pt x="1" y="356"/>
                  </a:cubicBezTo>
                  <a:cubicBezTo>
                    <a:pt x="1" y="524"/>
                    <a:pt x="168" y="691"/>
                    <a:pt x="356" y="691"/>
                  </a:cubicBezTo>
                  <a:cubicBezTo>
                    <a:pt x="524" y="691"/>
                    <a:pt x="691" y="524"/>
                    <a:pt x="691" y="356"/>
                  </a:cubicBezTo>
                  <a:cubicBezTo>
                    <a:pt x="691" y="168"/>
                    <a:pt x="52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3"/>
            <p:cNvSpPr/>
            <p:nvPr/>
          </p:nvSpPr>
          <p:spPr>
            <a:xfrm>
              <a:off x="2182925" y="1548975"/>
              <a:ext cx="17275" cy="17300"/>
            </a:xfrm>
            <a:custGeom>
              <a:rect b="b" l="l" r="r" t="t"/>
              <a:pathLst>
                <a:path extrusionOk="0" h="692" w="691">
                  <a:moveTo>
                    <a:pt x="356" y="1"/>
                  </a:moveTo>
                  <a:cubicBezTo>
                    <a:pt x="167" y="1"/>
                    <a:pt x="0" y="168"/>
                    <a:pt x="0" y="356"/>
                  </a:cubicBezTo>
                  <a:cubicBezTo>
                    <a:pt x="0" y="524"/>
                    <a:pt x="167" y="691"/>
                    <a:pt x="356" y="691"/>
                  </a:cubicBezTo>
                  <a:cubicBezTo>
                    <a:pt x="544" y="691"/>
                    <a:pt x="691" y="524"/>
                    <a:pt x="691" y="356"/>
                  </a:cubicBezTo>
                  <a:cubicBezTo>
                    <a:pt x="691" y="168"/>
                    <a:pt x="523"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3"/>
            <p:cNvSpPr/>
            <p:nvPr/>
          </p:nvSpPr>
          <p:spPr>
            <a:xfrm>
              <a:off x="1927125" y="1548925"/>
              <a:ext cx="16775" cy="17350"/>
            </a:xfrm>
            <a:custGeom>
              <a:rect b="b" l="l" r="r" t="t"/>
              <a:pathLst>
                <a:path extrusionOk="0" h="694" w="671">
                  <a:moveTo>
                    <a:pt x="303" y="1"/>
                  </a:moveTo>
                  <a:cubicBezTo>
                    <a:pt x="131" y="1"/>
                    <a:pt x="0" y="159"/>
                    <a:pt x="0" y="316"/>
                  </a:cubicBezTo>
                  <a:cubicBezTo>
                    <a:pt x="0" y="526"/>
                    <a:pt x="147" y="693"/>
                    <a:pt x="335" y="693"/>
                  </a:cubicBezTo>
                  <a:cubicBezTo>
                    <a:pt x="524" y="693"/>
                    <a:pt x="670" y="526"/>
                    <a:pt x="670" y="358"/>
                  </a:cubicBezTo>
                  <a:cubicBezTo>
                    <a:pt x="670" y="170"/>
                    <a:pt x="544" y="3"/>
                    <a:pt x="335" y="3"/>
                  </a:cubicBezTo>
                  <a:cubicBezTo>
                    <a:pt x="324" y="1"/>
                    <a:pt x="314" y="1"/>
                    <a:pt x="30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3"/>
            <p:cNvSpPr/>
            <p:nvPr/>
          </p:nvSpPr>
          <p:spPr>
            <a:xfrm>
              <a:off x="2370175" y="1547925"/>
              <a:ext cx="17300" cy="16775"/>
            </a:xfrm>
            <a:custGeom>
              <a:rect b="b" l="l" r="r" t="t"/>
              <a:pathLst>
                <a:path extrusionOk="0" h="671" w="692">
                  <a:moveTo>
                    <a:pt x="336" y="1"/>
                  </a:moveTo>
                  <a:cubicBezTo>
                    <a:pt x="126" y="1"/>
                    <a:pt x="1" y="147"/>
                    <a:pt x="1" y="336"/>
                  </a:cubicBezTo>
                  <a:cubicBezTo>
                    <a:pt x="1"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3"/>
            <p:cNvSpPr/>
            <p:nvPr/>
          </p:nvSpPr>
          <p:spPr>
            <a:xfrm>
              <a:off x="2113875" y="1547925"/>
              <a:ext cx="17275" cy="16775"/>
            </a:xfrm>
            <a:custGeom>
              <a:rect b="b" l="l" r="r" t="t"/>
              <a:pathLst>
                <a:path extrusionOk="0" h="671" w="691">
                  <a:moveTo>
                    <a:pt x="335" y="1"/>
                  </a:moveTo>
                  <a:cubicBezTo>
                    <a:pt x="147" y="1"/>
                    <a:pt x="0" y="147"/>
                    <a:pt x="0" y="336"/>
                  </a:cubicBezTo>
                  <a:cubicBezTo>
                    <a:pt x="0" y="524"/>
                    <a:pt x="168" y="670"/>
                    <a:pt x="335" y="670"/>
                  </a:cubicBezTo>
                  <a:cubicBezTo>
                    <a:pt x="523" y="670"/>
                    <a:pt x="691" y="524"/>
                    <a:pt x="691" y="336"/>
                  </a:cubicBezTo>
                  <a:cubicBezTo>
                    <a:pt x="691" y="126"/>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3"/>
            <p:cNvSpPr/>
            <p:nvPr/>
          </p:nvSpPr>
          <p:spPr>
            <a:xfrm>
              <a:off x="2812725" y="1545850"/>
              <a:ext cx="17275" cy="17275"/>
            </a:xfrm>
            <a:custGeom>
              <a:rect b="b" l="l" r="r" t="t"/>
              <a:pathLst>
                <a:path extrusionOk="0" h="691" w="691">
                  <a:moveTo>
                    <a:pt x="356" y="0"/>
                  </a:moveTo>
                  <a:cubicBezTo>
                    <a:pt x="168" y="0"/>
                    <a:pt x="0" y="167"/>
                    <a:pt x="0" y="335"/>
                  </a:cubicBezTo>
                  <a:cubicBezTo>
                    <a:pt x="0" y="523"/>
                    <a:pt x="168" y="691"/>
                    <a:pt x="356" y="691"/>
                  </a:cubicBezTo>
                  <a:cubicBezTo>
                    <a:pt x="523" y="691"/>
                    <a:pt x="691" y="523"/>
                    <a:pt x="691" y="335"/>
                  </a:cubicBezTo>
                  <a:cubicBezTo>
                    <a:pt x="691" y="167"/>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3"/>
            <p:cNvSpPr/>
            <p:nvPr/>
          </p:nvSpPr>
          <p:spPr>
            <a:xfrm>
              <a:off x="2556400" y="1545800"/>
              <a:ext cx="17300" cy="17325"/>
            </a:xfrm>
            <a:custGeom>
              <a:rect b="b" l="l" r="r" t="t"/>
              <a:pathLst>
                <a:path extrusionOk="0" h="693" w="692">
                  <a:moveTo>
                    <a:pt x="320" y="0"/>
                  </a:moveTo>
                  <a:cubicBezTo>
                    <a:pt x="147" y="0"/>
                    <a:pt x="1" y="140"/>
                    <a:pt x="1" y="316"/>
                  </a:cubicBezTo>
                  <a:cubicBezTo>
                    <a:pt x="1" y="525"/>
                    <a:pt x="168" y="693"/>
                    <a:pt x="356" y="693"/>
                  </a:cubicBezTo>
                  <a:cubicBezTo>
                    <a:pt x="524" y="693"/>
                    <a:pt x="691" y="546"/>
                    <a:pt x="691" y="379"/>
                  </a:cubicBezTo>
                  <a:cubicBezTo>
                    <a:pt x="691" y="169"/>
                    <a:pt x="524" y="2"/>
                    <a:pt x="356" y="2"/>
                  </a:cubicBezTo>
                  <a:cubicBezTo>
                    <a:pt x="344" y="1"/>
                    <a:pt x="332" y="0"/>
                    <a:pt x="32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3"/>
            <p:cNvSpPr/>
            <p:nvPr/>
          </p:nvSpPr>
          <p:spPr>
            <a:xfrm>
              <a:off x="2300075" y="1545850"/>
              <a:ext cx="17300" cy="17275"/>
            </a:xfrm>
            <a:custGeom>
              <a:rect b="b" l="l" r="r" t="t"/>
              <a:pathLst>
                <a:path extrusionOk="0" h="691" w="692">
                  <a:moveTo>
                    <a:pt x="357" y="0"/>
                  </a:moveTo>
                  <a:cubicBezTo>
                    <a:pt x="168" y="0"/>
                    <a:pt x="1" y="167"/>
                    <a:pt x="1" y="335"/>
                  </a:cubicBezTo>
                  <a:cubicBezTo>
                    <a:pt x="1" y="523"/>
                    <a:pt x="168" y="691"/>
                    <a:pt x="357" y="691"/>
                  </a:cubicBezTo>
                  <a:cubicBezTo>
                    <a:pt x="524" y="691"/>
                    <a:pt x="691" y="523"/>
                    <a:pt x="691" y="335"/>
                  </a:cubicBezTo>
                  <a:cubicBezTo>
                    <a:pt x="691" y="147"/>
                    <a:pt x="524"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3"/>
            <p:cNvSpPr/>
            <p:nvPr/>
          </p:nvSpPr>
          <p:spPr>
            <a:xfrm>
              <a:off x="2487350" y="1543750"/>
              <a:ext cx="16775" cy="17275"/>
            </a:xfrm>
            <a:custGeom>
              <a:rect b="b" l="l" r="r" t="t"/>
              <a:pathLst>
                <a:path extrusionOk="0" h="691" w="671">
                  <a:moveTo>
                    <a:pt x="335" y="0"/>
                  </a:moveTo>
                  <a:cubicBezTo>
                    <a:pt x="147" y="0"/>
                    <a:pt x="1" y="168"/>
                    <a:pt x="1" y="356"/>
                  </a:cubicBezTo>
                  <a:cubicBezTo>
                    <a:pt x="1" y="523"/>
                    <a:pt x="147" y="691"/>
                    <a:pt x="335" y="691"/>
                  </a:cubicBezTo>
                  <a:cubicBezTo>
                    <a:pt x="524" y="691"/>
                    <a:pt x="670" y="523"/>
                    <a:pt x="670" y="356"/>
                  </a:cubicBezTo>
                  <a:cubicBezTo>
                    <a:pt x="670"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3"/>
            <p:cNvSpPr/>
            <p:nvPr/>
          </p:nvSpPr>
          <p:spPr>
            <a:xfrm>
              <a:off x="2092950" y="1540025"/>
              <a:ext cx="17800" cy="16825"/>
            </a:xfrm>
            <a:custGeom>
              <a:rect b="b" l="l" r="r" t="t"/>
              <a:pathLst>
                <a:path extrusionOk="0" h="673" w="712">
                  <a:moveTo>
                    <a:pt x="341" y="1"/>
                  </a:moveTo>
                  <a:cubicBezTo>
                    <a:pt x="168" y="1"/>
                    <a:pt x="21" y="140"/>
                    <a:pt x="21" y="317"/>
                  </a:cubicBezTo>
                  <a:cubicBezTo>
                    <a:pt x="0" y="505"/>
                    <a:pt x="168" y="652"/>
                    <a:pt x="377" y="672"/>
                  </a:cubicBezTo>
                  <a:cubicBezTo>
                    <a:pt x="523" y="672"/>
                    <a:pt x="712" y="547"/>
                    <a:pt x="712" y="359"/>
                  </a:cubicBezTo>
                  <a:cubicBezTo>
                    <a:pt x="712" y="191"/>
                    <a:pt x="544" y="3"/>
                    <a:pt x="377" y="3"/>
                  </a:cubicBezTo>
                  <a:cubicBezTo>
                    <a:pt x="365" y="2"/>
                    <a:pt x="353" y="1"/>
                    <a:pt x="34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3"/>
            <p:cNvSpPr/>
            <p:nvPr/>
          </p:nvSpPr>
          <p:spPr>
            <a:xfrm>
              <a:off x="2349250" y="1540075"/>
              <a:ext cx="17300" cy="16775"/>
            </a:xfrm>
            <a:custGeom>
              <a:rect b="b" l="l" r="r" t="t"/>
              <a:pathLst>
                <a:path extrusionOk="0" h="671" w="692">
                  <a:moveTo>
                    <a:pt x="336" y="1"/>
                  </a:moveTo>
                  <a:cubicBezTo>
                    <a:pt x="168" y="1"/>
                    <a:pt x="1" y="147"/>
                    <a:pt x="1" y="336"/>
                  </a:cubicBezTo>
                  <a:cubicBezTo>
                    <a:pt x="1"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3"/>
            <p:cNvSpPr/>
            <p:nvPr/>
          </p:nvSpPr>
          <p:spPr>
            <a:xfrm>
              <a:off x="2605050" y="1540075"/>
              <a:ext cx="16775" cy="16775"/>
            </a:xfrm>
            <a:custGeom>
              <a:rect b="b" l="l" r="r" t="t"/>
              <a:pathLst>
                <a:path extrusionOk="0" h="671" w="671">
                  <a:moveTo>
                    <a:pt x="335" y="1"/>
                  </a:moveTo>
                  <a:cubicBezTo>
                    <a:pt x="147" y="1"/>
                    <a:pt x="0" y="147"/>
                    <a:pt x="0" y="336"/>
                  </a:cubicBezTo>
                  <a:cubicBezTo>
                    <a:pt x="0" y="524"/>
                    <a:pt x="147" y="670"/>
                    <a:pt x="335" y="670"/>
                  </a:cubicBezTo>
                  <a:cubicBezTo>
                    <a:pt x="524" y="670"/>
                    <a:pt x="670" y="524"/>
                    <a:pt x="649" y="336"/>
                  </a:cubicBezTo>
                  <a:cubicBezTo>
                    <a:pt x="670"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3"/>
            <p:cNvSpPr/>
            <p:nvPr/>
          </p:nvSpPr>
          <p:spPr>
            <a:xfrm>
              <a:off x="2231550" y="1543750"/>
              <a:ext cx="17300" cy="17275"/>
            </a:xfrm>
            <a:custGeom>
              <a:rect b="b" l="l" r="r" t="t"/>
              <a:pathLst>
                <a:path extrusionOk="0" h="691" w="692">
                  <a:moveTo>
                    <a:pt x="336" y="0"/>
                  </a:moveTo>
                  <a:cubicBezTo>
                    <a:pt x="147" y="0"/>
                    <a:pt x="1" y="168"/>
                    <a:pt x="1" y="356"/>
                  </a:cubicBezTo>
                  <a:cubicBezTo>
                    <a:pt x="1" y="523"/>
                    <a:pt x="168" y="691"/>
                    <a:pt x="336" y="691"/>
                  </a:cubicBezTo>
                  <a:cubicBezTo>
                    <a:pt x="524" y="691"/>
                    <a:pt x="691" y="523"/>
                    <a:pt x="691" y="356"/>
                  </a:cubicBezTo>
                  <a:cubicBezTo>
                    <a:pt x="691" y="168"/>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3"/>
            <p:cNvSpPr/>
            <p:nvPr/>
          </p:nvSpPr>
          <p:spPr>
            <a:xfrm>
              <a:off x="2163050" y="1543175"/>
              <a:ext cx="16750" cy="16300"/>
            </a:xfrm>
            <a:custGeom>
              <a:rect b="b" l="l" r="r" t="t"/>
              <a:pathLst>
                <a:path extrusionOk="0" h="652" w="670">
                  <a:moveTo>
                    <a:pt x="299" y="0"/>
                  </a:moveTo>
                  <a:cubicBezTo>
                    <a:pt x="128" y="0"/>
                    <a:pt x="0" y="140"/>
                    <a:pt x="0" y="316"/>
                  </a:cubicBezTo>
                  <a:cubicBezTo>
                    <a:pt x="0" y="505"/>
                    <a:pt x="146" y="651"/>
                    <a:pt x="335" y="651"/>
                  </a:cubicBezTo>
                  <a:cubicBezTo>
                    <a:pt x="523" y="651"/>
                    <a:pt x="670" y="505"/>
                    <a:pt x="670" y="316"/>
                  </a:cubicBezTo>
                  <a:cubicBezTo>
                    <a:pt x="670" y="140"/>
                    <a:pt x="541" y="0"/>
                    <a:pt x="370" y="0"/>
                  </a:cubicBezTo>
                  <a:cubicBezTo>
                    <a:pt x="359" y="0"/>
                    <a:pt x="347" y="1"/>
                    <a:pt x="335" y="2"/>
                  </a:cubicBezTo>
                  <a:cubicBezTo>
                    <a:pt x="323" y="1"/>
                    <a:pt x="311" y="0"/>
                    <a:pt x="29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3"/>
            <p:cNvSpPr/>
            <p:nvPr/>
          </p:nvSpPr>
          <p:spPr>
            <a:xfrm>
              <a:off x="1975775" y="1543750"/>
              <a:ext cx="17275" cy="17275"/>
            </a:xfrm>
            <a:custGeom>
              <a:rect b="b" l="l" r="r" t="t"/>
              <a:pathLst>
                <a:path extrusionOk="0" h="691" w="691">
                  <a:moveTo>
                    <a:pt x="356" y="0"/>
                  </a:moveTo>
                  <a:cubicBezTo>
                    <a:pt x="168" y="0"/>
                    <a:pt x="0" y="168"/>
                    <a:pt x="0" y="356"/>
                  </a:cubicBezTo>
                  <a:cubicBezTo>
                    <a:pt x="0" y="523"/>
                    <a:pt x="168" y="691"/>
                    <a:pt x="356" y="691"/>
                  </a:cubicBezTo>
                  <a:cubicBezTo>
                    <a:pt x="523" y="691"/>
                    <a:pt x="691" y="523"/>
                    <a:pt x="691" y="356"/>
                  </a:cubicBezTo>
                  <a:cubicBezTo>
                    <a:pt x="691" y="168"/>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3"/>
            <p:cNvSpPr/>
            <p:nvPr/>
          </p:nvSpPr>
          <p:spPr>
            <a:xfrm>
              <a:off x="2675150" y="1541650"/>
              <a:ext cx="16750" cy="17300"/>
            </a:xfrm>
            <a:custGeom>
              <a:rect b="b" l="l" r="r" t="t"/>
              <a:pathLst>
                <a:path extrusionOk="0" h="692" w="670">
                  <a:moveTo>
                    <a:pt x="335" y="1"/>
                  </a:moveTo>
                  <a:cubicBezTo>
                    <a:pt x="147" y="1"/>
                    <a:pt x="0" y="168"/>
                    <a:pt x="0" y="356"/>
                  </a:cubicBezTo>
                  <a:cubicBezTo>
                    <a:pt x="0" y="545"/>
                    <a:pt x="147" y="691"/>
                    <a:pt x="335" y="691"/>
                  </a:cubicBezTo>
                  <a:cubicBezTo>
                    <a:pt x="523" y="691"/>
                    <a:pt x="649" y="545"/>
                    <a:pt x="670" y="356"/>
                  </a:cubicBezTo>
                  <a:cubicBezTo>
                    <a:pt x="670" y="168"/>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3"/>
            <p:cNvSpPr/>
            <p:nvPr/>
          </p:nvSpPr>
          <p:spPr>
            <a:xfrm>
              <a:off x="2024425" y="1538000"/>
              <a:ext cx="16750" cy="17275"/>
            </a:xfrm>
            <a:custGeom>
              <a:rect b="b" l="l" r="r" t="t"/>
              <a:pathLst>
                <a:path extrusionOk="0" h="691" w="670">
                  <a:moveTo>
                    <a:pt x="335" y="0"/>
                  </a:moveTo>
                  <a:cubicBezTo>
                    <a:pt x="147" y="0"/>
                    <a:pt x="0" y="168"/>
                    <a:pt x="0" y="335"/>
                  </a:cubicBezTo>
                  <a:cubicBezTo>
                    <a:pt x="0" y="523"/>
                    <a:pt x="147" y="691"/>
                    <a:pt x="335" y="691"/>
                  </a:cubicBezTo>
                  <a:cubicBezTo>
                    <a:pt x="523" y="691"/>
                    <a:pt x="670" y="523"/>
                    <a:pt x="670" y="335"/>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3"/>
            <p:cNvSpPr/>
            <p:nvPr/>
          </p:nvSpPr>
          <p:spPr>
            <a:xfrm>
              <a:off x="2279675" y="1538000"/>
              <a:ext cx="17300" cy="17275"/>
            </a:xfrm>
            <a:custGeom>
              <a:rect b="b" l="l" r="r" t="t"/>
              <a:pathLst>
                <a:path extrusionOk="0" h="691" w="692">
                  <a:moveTo>
                    <a:pt x="357" y="0"/>
                  </a:moveTo>
                  <a:cubicBezTo>
                    <a:pt x="168" y="0"/>
                    <a:pt x="1" y="168"/>
                    <a:pt x="1" y="335"/>
                  </a:cubicBezTo>
                  <a:cubicBezTo>
                    <a:pt x="1" y="523"/>
                    <a:pt x="168" y="691"/>
                    <a:pt x="357" y="691"/>
                  </a:cubicBezTo>
                  <a:cubicBezTo>
                    <a:pt x="545" y="691"/>
                    <a:pt x="691" y="523"/>
                    <a:pt x="691" y="335"/>
                  </a:cubicBezTo>
                  <a:cubicBezTo>
                    <a:pt x="691" y="168"/>
                    <a:pt x="545" y="21"/>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3"/>
            <p:cNvSpPr/>
            <p:nvPr/>
          </p:nvSpPr>
          <p:spPr>
            <a:xfrm>
              <a:off x="2536525" y="1538525"/>
              <a:ext cx="16775" cy="17275"/>
            </a:xfrm>
            <a:custGeom>
              <a:rect b="b" l="l" r="r" t="t"/>
              <a:pathLst>
                <a:path extrusionOk="0" h="691" w="671">
                  <a:moveTo>
                    <a:pt x="335" y="0"/>
                  </a:moveTo>
                  <a:cubicBezTo>
                    <a:pt x="147" y="0"/>
                    <a:pt x="0" y="147"/>
                    <a:pt x="0" y="356"/>
                  </a:cubicBezTo>
                  <a:cubicBezTo>
                    <a:pt x="0" y="523"/>
                    <a:pt x="147" y="691"/>
                    <a:pt x="335" y="691"/>
                  </a:cubicBezTo>
                  <a:cubicBezTo>
                    <a:pt x="524" y="691"/>
                    <a:pt x="670" y="523"/>
                    <a:pt x="670" y="356"/>
                  </a:cubicBezTo>
                  <a:cubicBezTo>
                    <a:pt x="670" y="167"/>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3"/>
            <p:cNvSpPr/>
            <p:nvPr/>
          </p:nvSpPr>
          <p:spPr>
            <a:xfrm>
              <a:off x="2791800" y="1538000"/>
              <a:ext cx="17275" cy="17275"/>
            </a:xfrm>
            <a:custGeom>
              <a:rect b="b" l="l" r="r" t="t"/>
              <a:pathLst>
                <a:path extrusionOk="0" h="691" w="691">
                  <a:moveTo>
                    <a:pt x="356" y="0"/>
                  </a:moveTo>
                  <a:cubicBezTo>
                    <a:pt x="168" y="0"/>
                    <a:pt x="0" y="168"/>
                    <a:pt x="0" y="335"/>
                  </a:cubicBezTo>
                  <a:cubicBezTo>
                    <a:pt x="0" y="523"/>
                    <a:pt x="168" y="691"/>
                    <a:pt x="356" y="691"/>
                  </a:cubicBezTo>
                  <a:cubicBezTo>
                    <a:pt x="523" y="691"/>
                    <a:pt x="691" y="523"/>
                    <a:pt x="691" y="335"/>
                  </a:cubicBezTo>
                  <a:cubicBezTo>
                    <a:pt x="691" y="147"/>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3"/>
            <p:cNvSpPr/>
            <p:nvPr/>
          </p:nvSpPr>
          <p:spPr>
            <a:xfrm>
              <a:off x="2418825" y="1541650"/>
              <a:ext cx="16775" cy="17300"/>
            </a:xfrm>
            <a:custGeom>
              <a:rect b="b" l="l" r="r" t="t"/>
              <a:pathLst>
                <a:path extrusionOk="0" h="692" w="671">
                  <a:moveTo>
                    <a:pt x="335" y="1"/>
                  </a:moveTo>
                  <a:cubicBezTo>
                    <a:pt x="147" y="1"/>
                    <a:pt x="1" y="168"/>
                    <a:pt x="1" y="356"/>
                  </a:cubicBezTo>
                  <a:cubicBezTo>
                    <a:pt x="1" y="545"/>
                    <a:pt x="147" y="691"/>
                    <a:pt x="335" y="691"/>
                  </a:cubicBezTo>
                  <a:cubicBezTo>
                    <a:pt x="524" y="691"/>
                    <a:pt x="670" y="524"/>
                    <a:pt x="670" y="356"/>
                  </a:cubicBezTo>
                  <a:cubicBezTo>
                    <a:pt x="670" y="168"/>
                    <a:pt x="524"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3"/>
            <p:cNvSpPr/>
            <p:nvPr/>
          </p:nvSpPr>
          <p:spPr>
            <a:xfrm>
              <a:off x="1907250" y="1541650"/>
              <a:ext cx="16225" cy="17300"/>
            </a:xfrm>
            <a:custGeom>
              <a:rect b="b" l="l" r="r" t="t"/>
              <a:pathLst>
                <a:path extrusionOk="0" h="692" w="649">
                  <a:moveTo>
                    <a:pt x="335" y="1"/>
                  </a:moveTo>
                  <a:cubicBezTo>
                    <a:pt x="147" y="1"/>
                    <a:pt x="0" y="168"/>
                    <a:pt x="0" y="356"/>
                  </a:cubicBezTo>
                  <a:cubicBezTo>
                    <a:pt x="0" y="545"/>
                    <a:pt x="147" y="691"/>
                    <a:pt x="335" y="691"/>
                  </a:cubicBezTo>
                  <a:cubicBezTo>
                    <a:pt x="503" y="691"/>
                    <a:pt x="649" y="524"/>
                    <a:pt x="649" y="356"/>
                  </a:cubicBezTo>
                  <a:cubicBezTo>
                    <a:pt x="649" y="168"/>
                    <a:pt x="503"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3"/>
            <p:cNvSpPr/>
            <p:nvPr/>
          </p:nvSpPr>
          <p:spPr>
            <a:xfrm>
              <a:off x="2044825" y="1545325"/>
              <a:ext cx="16750" cy="16750"/>
            </a:xfrm>
            <a:custGeom>
              <a:rect b="b" l="l" r="r" t="t"/>
              <a:pathLst>
                <a:path extrusionOk="0" h="670" w="670">
                  <a:moveTo>
                    <a:pt x="335" y="0"/>
                  </a:moveTo>
                  <a:cubicBezTo>
                    <a:pt x="147" y="0"/>
                    <a:pt x="0" y="147"/>
                    <a:pt x="0" y="335"/>
                  </a:cubicBezTo>
                  <a:cubicBezTo>
                    <a:pt x="0" y="523"/>
                    <a:pt x="147" y="670"/>
                    <a:pt x="335" y="670"/>
                  </a:cubicBezTo>
                  <a:cubicBezTo>
                    <a:pt x="523" y="670"/>
                    <a:pt x="670" y="523"/>
                    <a:pt x="670" y="335"/>
                  </a:cubicBezTo>
                  <a:cubicBezTo>
                    <a:pt x="670"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3"/>
            <p:cNvSpPr/>
            <p:nvPr/>
          </p:nvSpPr>
          <p:spPr>
            <a:xfrm>
              <a:off x="2742625" y="1543750"/>
              <a:ext cx="17275" cy="17275"/>
            </a:xfrm>
            <a:custGeom>
              <a:rect b="b" l="l" r="r" t="t"/>
              <a:pathLst>
                <a:path extrusionOk="0" h="691" w="691">
                  <a:moveTo>
                    <a:pt x="356" y="0"/>
                  </a:moveTo>
                  <a:cubicBezTo>
                    <a:pt x="168" y="0"/>
                    <a:pt x="0" y="168"/>
                    <a:pt x="0" y="356"/>
                  </a:cubicBezTo>
                  <a:cubicBezTo>
                    <a:pt x="0" y="523"/>
                    <a:pt x="168" y="691"/>
                    <a:pt x="356" y="691"/>
                  </a:cubicBezTo>
                  <a:cubicBezTo>
                    <a:pt x="544" y="691"/>
                    <a:pt x="691" y="523"/>
                    <a:pt x="691" y="356"/>
                  </a:cubicBezTo>
                  <a:cubicBezTo>
                    <a:pt x="691"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3"/>
            <p:cNvSpPr/>
            <p:nvPr/>
          </p:nvSpPr>
          <p:spPr>
            <a:xfrm>
              <a:off x="2211150" y="1536775"/>
              <a:ext cx="17825" cy="16400"/>
            </a:xfrm>
            <a:custGeom>
              <a:rect b="b" l="l" r="r" t="t"/>
              <a:pathLst>
                <a:path extrusionOk="0" h="656" w="713">
                  <a:moveTo>
                    <a:pt x="325" y="1"/>
                  </a:moveTo>
                  <a:cubicBezTo>
                    <a:pt x="177" y="1"/>
                    <a:pt x="43" y="153"/>
                    <a:pt x="43" y="321"/>
                  </a:cubicBezTo>
                  <a:cubicBezTo>
                    <a:pt x="1" y="468"/>
                    <a:pt x="168" y="656"/>
                    <a:pt x="357" y="656"/>
                  </a:cubicBezTo>
                  <a:cubicBezTo>
                    <a:pt x="524" y="656"/>
                    <a:pt x="691" y="489"/>
                    <a:pt x="691" y="342"/>
                  </a:cubicBezTo>
                  <a:cubicBezTo>
                    <a:pt x="712" y="175"/>
                    <a:pt x="566" y="7"/>
                    <a:pt x="378" y="7"/>
                  </a:cubicBezTo>
                  <a:cubicBezTo>
                    <a:pt x="360" y="3"/>
                    <a:pt x="342" y="1"/>
                    <a:pt x="32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3"/>
            <p:cNvSpPr/>
            <p:nvPr/>
          </p:nvSpPr>
          <p:spPr>
            <a:xfrm>
              <a:off x="2467475" y="1536950"/>
              <a:ext cx="17300" cy="16750"/>
            </a:xfrm>
            <a:custGeom>
              <a:rect b="b" l="l" r="r" t="t"/>
              <a:pathLst>
                <a:path extrusionOk="0" h="670" w="692">
                  <a:moveTo>
                    <a:pt x="356" y="0"/>
                  </a:moveTo>
                  <a:cubicBezTo>
                    <a:pt x="168" y="0"/>
                    <a:pt x="1" y="147"/>
                    <a:pt x="1" y="335"/>
                  </a:cubicBezTo>
                  <a:cubicBezTo>
                    <a:pt x="1" y="523"/>
                    <a:pt x="168" y="670"/>
                    <a:pt x="356" y="670"/>
                  </a:cubicBezTo>
                  <a:cubicBezTo>
                    <a:pt x="524" y="670"/>
                    <a:pt x="691" y="523"/>
                    <a:pt x="691" y="335"/>
                  </a:cubicBezTo>
                  <a:cubicBezTo>
                    <a:pt x="691" y="147"/>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3"/>
            <p:cNvSpPr/>
            <p:nvPr/>
          </p:nvSpPr>
          <p:spPr>
            <a:xfrm>
              <a:off x="2722750" y="1537300"/>
              <a:ext cx="17800" cy="16400"/>
            </a:xfrm>
            <a:custGeom>
              <a:rect b="b" l="l" r="r" t="t"/>
              <a:pathLst>
                <a:path extrusionOk="0" h="656" w="712">
                  <a:moveTo>
                    <a:pt x="309" y="1"/>
                  </a:moveTo>
                  <a:cubicBezTo>
                    <a:pt x="172" y="1"/>
                    <a:pt x="21" y="153"/>
                    <a:pt x="21" y="321"/>
                  </a:cubicBezTo>
                  <a:cubicBezTo>
                    <a:pt x="0" y="468"/>
                    <a:pt x="147" y="656"/>
                    <a:pt x="335" y="656"/>
                  </a:cubicBezTo>
                  <a:cubicBezTo>
                    <a:pt x="523" y="656"/>
                    <a:pt x="670" y="509"/>
                    <a:pt x="670" y="342"/>
                  </a:cubicBezTo>
                  <a:cubicBezTo>
                    <a:pt x="712" y="175"/>
                    <a:pt x="544" y="7"/>
                    <a:pt x="356" y="7"/>
                  </a:cubicBezTo>
                  <a:cubicBezTo>
                    <a:pt x="341" y="3"/>
                    <a:pt x="325" y="1"/>
                    <a:pt x="3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3"/>
            <p:cNvSpPr/>
            <p:nvPr/>
          </p:nvSpPr>
          <p:spPr>
            <a:xfrm>
              <a:off x="2072550" y="1533250"/>
              <a:ext cx="17275" cy="16800"/>
            </a:xfrm>
            <a:custGeom>
              <a:rect b="b" l="l" r="r" t="t"/>
              <a:pathLst>
                <a:path extrusionOk="0" h="672" w="691">
                  <a:moveTo>
                    <a:pt x="348" y="0"/>
                  </a:moveTo>
                  <a:cubicBezTo>
                    <a:pt x="191" y="0"/>
                    <a:pt x="42" y="158"/>
                    <a:pt x="42" y="316"/>
                  </a:cubicBezTo>
                  <a:cubicBezTo>
                    <a:pt x="0" y="504"/>
                    <a:pt x="168" y="671"/>
                    <a:pt x="335" y="671"/>
                  </a:cubicBezTo>
                  <a:cubicBezTo>
                    <a:pt x="523" y="671"/>
                    <a:pt x="691" y="504"/>
                    <a:pt x="691" y="358"/>
                  </a:cubicBezTo>
                  <a:cubicBezTo>
                    <a:pt x="691" y="169"/>
                    <a:pt x="565" y="2"/>
                    <a:pt x="377" y="2"/>
                  </a:cubicBezTo>
                  <a:cubicBezTo>
                    <a:pt x="367" y="1"/>
                    <a:pt x="358" y="0"/>
                    <a:pt x="3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3"/>
            <p:cNvSpPr/>
            <p:nvPr/>
          </p:nvSpPr>
          <p:spPr>
            <a:xfrm>
              <a:off x="2328850" y="1533250"/>
              <a:ext cx="17300" cy="16800"/>
            </a:xfrm>
            <a:custGeom>
              <a:rect b="b" l="l" r="r" t="t"/>
              <a:pathLst>
                <a:path extrusionOk="0" h="672" w="692">
                  <a:moveTo>
                    <a:pt x="349" y="0"/>
                  </a:moveTo>
                  <a:cubicBezTo>
                    <a:pt x="191" y="0"/>
                    <a:pt x="43" y="158"/>
                    <a:pt x="43" y="316"/>
                  </a:cubicBezTo>
                  <a:cubicBezTo>
                    <a:pt x="1" y="504"/>
                    <a:pt x="168" y="671"/>
                    <a:pt x="356" y="671"/>
                  </a:cubicBezTo>
                  <a:cubicBezTo>
                    <a:pt x="503" y="671"/>
                    <a:pt x="691" y="504"/>
                    <a:pt x="691" y="358"/>
                  </a:cubicBezTo>
                  <a:cubicBezTo>
                    <a:pt x="691" y="169"/>
                    <a:pt x="566" y="2"/>
                    <a:pt x="377" y="2"/>
                  </a:cubicBezTo>
                  <a:cubicBezTo>
                    <a:pt x="368" y="1"/>
                    <a:pt x="358" y="0"/>
                    <a:pt x="34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3"/>
            <p:cNvSpPr/>
            <p:nvPr/>
          </p:nvSpPr>
          <p:spPr>
            <a:xfrm>
              <a:off x="2142125" y="1534325"/>
              <a:ext cx="16750" cy="16775"/>
            </a:xfrm>
            <a:custGeom>
              <a:rect b="b" l="l" r="r" t="t"/>
              <a:pathLst>
                <a:path extrusionOk="0" h="671" w="670">
                  <a:moveTo>
                    <a:pt x="335" y="1"/>
                  </a:moveTo>
                  <a:cubicBezTo>
                    <a:pt x="147" y="1"/>
                    <a:pt x="0" y="147"/>
                    <a:pt x="0" y="335"/>
                  </a:cubicBezTo>
                  <a:cubicBezTo>
                    <a:pt x="0" y="524"/>
                    <a:pt x="147" y="670"/>
                    <a:pt x="335" y="670"/>
                  </a:cubicBezTo>
                  <a:cubicBezTo>
                    <a:pt x="523" y="670"/>
                    <a:pt x="670" y="524"/>
                    <a:pt x="670" y="294"/>
                  </a:cubicBezTo>
                  <a:cubicBezTo>
                    <a:pt x="649"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3"/>
            <p:cNvSpPr/>
            <p:nvPr/>
          </p:nvSpPr>
          <p:spPr>
            <a:xfrm>
              <a:off x="1885800" y="1534325"/>
              <a:ext cx="16775" cy="16775"/>
            </a:xfrm>
            <a:custGeom>
              <a:rect b="b" l="l" r="r" t="t"/>
              <a:pathLst>
                <a:path extrusionOk="0" h="671" w="671">
                  <a:moveTo>
                    <a:pt x="314" y="1"/>
                  </a:moveTo>
                  <a:cubicBezTo>
                    <a:pt x="147" y="22"/>
                    <a:pt x="0" y="147"/>
                    <a:pt x="0" y="335"/>
                  </a:cubicBezTo>
                  <a:cubicBezTo>
                    <a:pt x="0" y="524"/>
                    <a:pt x="147" y="670"/>
                    <a:pt x="335" y="670"/>
                  </a:cubicBezTo>
                  <a:cubicBezTo>
                    <a:pt x="524" y="670"/>
                    <a:pt x="670" y="524"/>
                    <a:pt x="670" y="335"/>
                  </a:cubicBezTo>
                  <a:cubicBezTo>
                    <a:pt x="670" y="168"/>
                    <a:pt x="524" y="22"/>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3"/>
            <p:cNvSpPr/>
            <p:nvPr/>
          </p:nvSpPr>
          <p:spPr>
            <a:xfrm>
              <a:off x="2397375" y="1535325"/>
              <a:ext cx="17300" cy="16300"/>
            </a:xfrm>
            <a:custGeom>
              <a:rect b="b" l="l" r="r" t="t"/>
              <a:pathLst>
                <a:path extrusionOk="0" h="652" w="692">
                  <a:moveTo>
                    <a:pt x="409" y="1"/>
                  </a:moveTo>
                  <a:cubicBezTo>
                    <a:pt x="399" y="1"/>
                    <a:pt x="388" y="1"/>
                    <a:pt x="377" y="3"/>
                  </a:cubicBezTo>
                  <a:cubicBezTo>
                    <a:pt x="189" y="3"/>
                    <a:pt x="43" y="128"/>
                    <a:pt x="43" y="316"/>
                  </a:cubicBezTo>
                  <a:cubicBezTo>
                    <a:pt x="1" y="505"/>
                    <a:pt x="168" y="651"/>
                    <a:pt x="356" y="651"/>
                  </a:cubicBezTo>
                  <a:cubicBezTo>
                    <a:pt x="545" y="651"/>
                    <a:pt x="691" y="505"/>
                    <a:pt x="691" y="316"/>
                  </a:cubicBezTo>
                  <a:cubicBezTo>
                    <a:pt x="691" y="140"/>
                    <a:pt x="563"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3"/>
            <p:cNvSpPr/>
            <p:nvPr/>
          </p:nvSpPr>
          <p:spPr>
            <a:xfrm>
              <a:off x="2654225" y="1534850"/>
              <a:ext cx="16750" cy="16300"/>
            </a:xfrm>
            <a:custGeom>
              <a:rect b="b" l="l" r="r" t="t"/>
              <a:pathLst>
                <a:path extrusionOk="0" h="652" w="670">
                  <a:moveTo>
                    <a:pt x="335" y="1"/>
                  </a:moveTo>
                  <a:cubicBezTo>
                    <a:pt x="147" y="1"/>
                    <a:pt x="0" y="147"/>
                    <a:pt x="0" y="314"/>
                  </a:cubicBezTo>
                  <a:cubicBezTo>
                    <a:pt x="0" y="503"/>
                    <a:pt x="126" y="649"/>
                    <a:pt x="293" y="649"/>
                  </a:cubicBezTo>
                  <a:cubicBezTo>
                    <a:pt x="304" y="651"/>
                    <a:pt x="315" y="651"/>
                    <a:pt x="326" y="651"/>
                  </a:cubicBezTo>
                  <a:cubicBezTo>
                    <a:pt x="484" y="651"/>
                    <a:pt x="649" y="512"/>
                    <a:pt x="649" y="335"/>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3"/>
            <p:cNvSpPr/>
            <p:nvPr/>
          </p:nvSpPr>
          <p:spPr>
            <a:xfrm>
              <a:off x="2584650" y="1532750"/>
              <a:ext cx="17275" cy="17300"/>
            </a:xfrm>
            <a:custGeom>
              <a:rect b="b" l="l" r="r" t="t"/>
              <a:pathLst>
                <a:path extrusionOk="0" h="692" w="691">
                  <a:moveTo>
                    <a:pt x="335" y="1"/>
                  </a:moveTo>
                  <a:cubicBezTo>
                    <a:pt x="168" y="1"/>
                    <a:pt x="0" y="168"/>
                    <a:pt x="0" y="336"/>
                  </a:cubicBezTo>
                  <a:cubicBezTo>
                    <a:pt x="0" y="524"/>
                    <a:pt x="168" y="691"/>
                    <a:pt x="335" y="691"/>
                  </a:cubicBezTo>
                  <a:cubicBezTo>
                    <a:pt x="524" y="691"/>
                    <a:pt x="691" y="524"/>
                    <a:pt x="649" y="336"/>
                  </a:cubicBezTo>
                  <a:cubicBezTo>
                    <a:pt x="649"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3"/>
            <p:cNvSpPr/>
            <p:nvPr/>
          </p:nvSpPr>
          <p:spPr>
            <a:xfrm>
              <a:off x="1954850" y="1535900"/>
              <a:ext cx="17275" cy="17275"/>
            </a:xfrm>
            <a:custGeom>
              <a:rect b="b" l="l" r="r" t="t"/>
              <a:pathLst>
                <a:path extrusionOk="0" h="691" w="691">
                  <a:moveTo>
                    <a:pt x="356" y="0"/>
                  </a:moveTo>
                  <a:cubicBezTo>
                    <a:pt x="168" y="0"/>
                    <a:pt x="0" y="168"/>
                    <a:pt x="0" y="356"/>
                  </a:cubicBezTo>
                  <a:cubicBezTo>
                    <a:pt x="0" y="524"/>
                    <a:pt x="168" y="691"/>
                    <a:pt x="356" y="691"/>
                  </a:cubicBezTo>
                  <a:cubicBezTo>
                    <a:pt x="523" y="691"/>
                    <a:pt x="691" y="524"/>
                    <a:pt x="691" y="356"/>
                  </a:cubicBezTo>
                  <a:cubicBezTo>
                    <a:pt x="691" y="168"/>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3"/>
            <p:cNvSpPr/>
            <p:nvPr/>
          </p:nvSpPr>
          <p:spPr>
            <a:xfrm>
              <a:off x="1911950" y="1589775"/>
              <a:ext cx="18850" cy="17750"/>
            </a:xfrm>
            <a:custGeom>
              <a:rect b="b" l="l" r="r" t="t"/>
              <a:pathLst>
                <a:path extrusionOk="0" h="710" w="754">
                  <a:moveTo>
                    <a:pt x="315" y="1"/>
                  </a:moveTo>
                  <a:cubicBezTo>
                    <a:pt x="252" y="22"/>
                    <a:pt x="147" y="42"/>
                    <a:pt x="84" y="147"/>
                  </a:cubicBezTo>
                  <a:cubicBezTo>
                    <a:pt x="1" y="210"/>
                    <a:pt x="1" y="294"/>
                    <a:pt x="84" y="356"/>
                  </a:cubicBezTo>
                  <a:cubicBezTo>
                    <a:pt x="147" y="440"/>
                    <a:pt x="231" y="524"/>
                    <a:pt x="315" y="628"/>
                  </a:cubicBezTo>
                  <a:cubicBezTo>
                    <a:pt x="359" y="684"/>
                    <a:pt x="397" y="710"/>
                    <a:pt x="439" y="710"/>
                  </a:cubicBezTo>
                  <a:cubicBezTo>
                    <a:pt x="476" y="710"/>
                    <a:pt x="516" y="689"/>
                    <a:pt x="566" y="649"/>
                  </a:cubicBezTo>
                  <a:cubicBezTo>
                    <a:pt x="712" y="566"/>
                    <a:pt x="754" y="419"/>
                    <a:pt x="712" y="252"/>
                  </a:cubicBezTo>
                  <a:cubicBezTo>
                    <a:pt x="649" y="105"/>
                    <a:pt x="524"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3"/>
            <p:cNvSpPr/>
            <p:nvPr/>
          </p:nvSpPr>
          <p:spPr>
            <a:xfrm>
              <a:off x="2796500" y="1586550"/>
              <a:ext cx="18325" cy="17450"/>
            </a:xfrm>
            <a:custGeom>
              <a:rect b="b" l="l" r="r" t="t"/>
              <a:pathLst>
                <a:path extrusionOk="0" h="698" w="733">
                  <a:moveTo>
                    <a:pt x="393" y="0"/>
                  </a:moveTo>
                  <a:cubicBezTo>
                    <a:pt x="353" y="0"/>
                    <a:pt x="312" y="8"/>
                    <a:pt x="273" y="25"/>
                  </a:cubicBezTo>
                  <a:cubicBezTo>
                    <a:pt x="105" y="67"/>
                    <a:pt x="1" y="213"/>
                    <a:pt x="1" y="423"/>
                  </a:cubicBezTo>
                  <a:cubicBezTo>
                    <a:pt x="21" y="443"/>
                    <a:pt x="63" y="527"/>
                    <a:pt x="126" y="569"/>
                  </a:cubicBezTo>
                  <a:cubicBezTo>
                    <a:pt x="180" y="656"/>
                    <a:pt x="229" y="697"/>
                    <a:pt x="280" y="697"/>
                  </a:cubicBezTo>
                  <a:cubicBezTo>
                    <a:pt x="328" y="697"/>
                    <a:pt x="379" y="661"/>
                    <a:pt x="440" y="590"/>
                  </a:cubicBezTo>
                  <a:cubicBezTo>
                    <a:pt x="524" y="527"/>
                    <a:pt x="607" y="423"/>
                    <a:pt x="691" y="339"/>
                  </a:cubicBezTo>
                  <a:cubicBezTo>
                    <a:pt x="733" y="276"/>
                    <a:pt x="733" y="234"/>
                    <a:pt x="691" y="151"/>
                  </a:cubicBezTo>
                  <a:cubicBezTo>
                    <a:pt x="614" y="59"/>
                    <a:pt x="504" y="0"/>
                    <a:pt x="3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3"/>
            <p:cNvSpPr/>
            <p:nvPr/>
          </p:nvSpPr>
          <p:spPr>
            <a:xfrm>
              <a:off x="2191275" y="1528575"/>
              <a:ext cx="16250" cy="17300"/>
            </a:xfrm>
            <a:custGeom>
              <a:rect b="b" l="l" r="r" t="t"/>
              <a:pathLst>
                <a:path extrusionOk="0" h="692" w="650">
                  <a:moveTo>
                    <a:pt x="294" y="1"/>
                  </a:moveTo>
                  <a:cubicBezTo>
                    <a:pt x="147" y="42"/>
                    <a:pt x="1" y="168"/>
                    <a:pt x="1" y="356"/>
                  </a:cubicBezTo>
                  <a:cubicBezTo>
                    <a:pt x="1" y="545"/>
                    <a:pt x="147" y="691"/>
                    <a:pt x="336" y="691"/>
                  </a:cubicBezTo>
                  <a:cubicBezTo>
                    <a:pt x="482" y="691"/>
                    <a:pt x="650" y="545"/>
                    <a:pt x="650" y="356"/>
                  </a:cubicBezTo>
                  <a:cubicBezTo>
                    <a:pt x="650" y="168"/>
                    <a:pt x="482"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3"/>
            <p:cNvSpPr/>
            <p:nvPr/>
          </p:nvSpPr>
          <p:spPr>
            <a:xfrm>
              <a:off x="2446025" y="1529625"/>
              <a:ext cx="17825" cy="16250"/>
            </a:xfrm>
            <a:custGeom>
              <a:rect b="b" l="l" r="r" t="t"/>
              <a:pathLst>
                <a:path extrusionOk="0" h="650" w="713">
                  <a:moveTo>
                    <a:pt x="377" y="0"/>
                  </a:moveTo>
                  <a:cubicBezTo>
                    <a:pt x="189" y="0"/>
                    <a:pt x="22" y="126"/>
                    <a:pt x="22" y="314"/>
                  </a:cubicBezTo>
                  <a:cubicBezTo>
                    <a:pt x="1" y="503"/>
                    <a:pt x="168" y="649"/>
                    <a:pt x="335" y="649"/>
                  </a:cubicBezTo>
                  <a:cubicBezTo>
                    <a:pt x="524" y="649"/>
                    <a:pt x="691" y="523"/>
                    <a:pt x="691" y="335"/>
                  </a:cubicBezTo>
                  <a:cubicBezTo>
                    <a:pt x="712" y="147"/>
                    <a:pt x="545"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3"/>
            <p:cNvSpPr/>
            <p:nvPr/>
          </p:nvSpPr>
          <p:spPr>
            <a:xfrm>
              <a:off x="2702350" y="1529625"/>
              <a:ext cx="17800" cy="16250"/>
            </a:xfrm>
            <a:custGeom>
              <a:rect b="b" l="l" r="r" t="t"/>
              <a:pathLst>
                <a:path extrusionOk="0" h="650" w="712">
                  <a:moveTo>
                    <a:pt x="377" y="0"/>
                  </a:moveTo>
                  <a:cubicBezTo>
                    <a:pt x="189" y="0"/>
                    <a:pt x="21" y="126"/>
                    <a:pt x="21" y="314"/>
                  </a:cubicBezTo>
                  <a:cubicBezTo>
                    <a:pt x="0" y="503"/>
                    <a:pt x="168" y="649"/>
                    <a:pt x="335" y="649"/>
                  </a:cubicBezTo>
                  <a:cubicBezTo>
                    <a:pt x="502" y="649"/>
                    <a:pt x="649" y="523"/>
                    <a:pt x="691" y="335"/>
                  </a:cubicBezTo>
                  <a:cubicBezTo>
                    <a:pt x="712"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3"/>
            <p:cNvSpPr/>
            <p:nvPr/>
          </p:nvSpPr>
          <p:spPr>
            <a:xfrm>
              <a:off x="2003500" y="1530675"/>
              <a:ext cx="16750" cy="16750"/>
            </a:xfrm>
            <a:custGeom>
              <a:rect b="b" l="l" r="r" t="t"/>
              <a:pathLst>
                <a:path extrusionOk="0" h="670" w="670">
                  <a:moveTo>
                    <a:pt x="335" y="0"/>
                  </a:moveTo>
                  <a:cubicBezTo>
                    <a:pt x="147" y="0"/>
                    <a:pt x="0" y="147"/>
                    <a:pt x="0" y="314"/>
                  </a:cubicBezTo>
                  <a:cubicBezTo>
                    <a:pt x="0" y="502"/>
                    <a:pt x="147" y="670"/>
                    <a:pt x="335" y="670"/>
                  </a:cubicBezTo>
                  <a:cubicBezTo>
                    <a:pt x="523" y="670"/>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3"/>
            <p:cNvSpPr/>
            <p:nvPr/>
          </p:nvSpPr>
          <p:spPr>
            <a:xfrm>
              <a:off x="2259800" y="1530150"/>
              <a:ext cx="16250" cy="17275"/>
            </a:xfrm>
            <a:custGeom>
              <a:rect b="b" l="l" r="r" t="t"/>
              <a:pathLst>
                <a:path extrusionOk="0" h="691" w="650">
                  <a:moveTo>
                    <a:pt x="315" y="0"/>
                  </a:moveTo>
                  <a:cubicBezTo>
                    <a:pt x="147" y="21"/>
                    <a:pt x="1" y="168"/>
                    <a:pt x="1" y="335"/>
                  </a:cubicBezTo>
                  <a:cubicBezTo>
                    <a:pt x="1" y="523"/>
                    <a:pt x="147" y="691"/>
                    <a:pt x="336" y="691"/>
                  </a:cubicBezTo>
                  <a:cubicBezTo>
                    <a:pt x="503" y="691"/>
                    <a:pt x="650" y="523"/>
                    <a:pt x="650" y="335"/>
                  </a:cubicBezTo>
                  <a:cubicBezTo>
                    <a:pt x="650" y="147"/>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3"/>
            <p:cNvSpPr/>
            <p:nvPr/>
          </p:nvSpPr>
          <p:spPr>
            <a:xfrm>
              <a:off x="2515600" y="1530625"/>
              <a:ext cx="16775" cy="16850"/>
            </a:xfrm>
            <a:custGeom>
              <a:rect b="b" l="l" r="r" t="t"/>
              <a:pathLst>
                <a:path extrusionOk="0" h="674" w="671">
                  <a:moveTo>
                    <a:pt x="303" y="0"/>
                  </a:moveTo>
                  <a:cubicBezTo>
                    <a:pt x="131" y="0"/>
                    <a:pt x="1" y="158"/>
                    <a:pt x="1" y="316"/>
                  </a:cubicBezTo>
                  <a:cubicBezTo>
                    <a:pt x="1" y="504"/>
                    <a:pt x="126" y="672"/>
                    <a:pt x="314" y="672"/>
                  </a:cubicBezTo>
                  <a:cubicBezTo>
                    <a:pt x="324" y="673"/>
                    <a:pt x="334" y="674"/>
                    <a:pt x="343" y="674"/>
                  </a:cubicBezTo>
                  <a:cubicBezTo>
                    <a:pt x="500" y="674"/>
                    <a:pt x="649" y="516"/>
                    <a:pt x="649" y="358"/>
                  </a:cubicBezTo>
                  <a:cubicBezTo>
                    <a:pt x="670" y="170"/>
                    <a:pt x="524" y="2"/>
                    <a:pt x="335" y="2"/>
                  </a:cubicBezTo>
                  <a:cubicBezTo>
                    <a:pt x="325" y="1"/>
                    <a:pt x="314" y="0"/>
                    <a:pt x="3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3"/>
            <p:cNvSpPr/>
            <p:nvPr/>
          </p:nvSpPr>
          <p:spPr>
            <a:xfrm>
              <a:off x="2771925" y="1530625"/>
              <a:ext cx="16225" cy="16850"/>
            </a:xfrm>
            <a:custGeom>
              <a:rect b="b" l="l" r="r" t="t"/>
              <a:pathLst>
                <a:path extrusionOk="0" h="674" w="649">
                  <a:moveTo>
                    <a:pt x="303" y="0"/>
                  </a:moveTo>
                  <a:cubicBezTo>
                    <a:pt x="130" y="0"/>
                    <a:pt x="0" y="158"/>
                    <a:pt x="0" y="316"/>
                  </a:cubicBezTo>
                  <a:cubicBezTo>
                    <a:pt x="0" y="504"/>
                    <a:pt x="126" y="672"/>
                    <a:pt x="314" y="672"/>
                  </a:cubicBezTo>
                  <a:cubicBezTo>
                    <a:pt x="324" y="673"/>
                    <a:pt x="333" y="674"/>
                    <a:pt x="343" y="674"/>
                  </a:cubicBezTo>
                  <a:cubicBezTo>
                    <a:pt x="500" y="674"/>
                    <a:pt x="649" y="516"/>
                    <a:pt x="649" y="358"/>
                  </a:cubicBezTo>
                  <a:cubicBezTo>
                    <a:pt x="649" y="170"/>
                    <a:pt x="481" y="2"/>
                    <a:pt x="335" y="2"/>
                  </a:cubicBezTo>
                  <a:cubicBezTo>
                    <a:pt x="324" y="1"/>
                    <a:pt x="313" y="0"/>
                    <a:pt x="3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3"/>
            <p:cNvSpPr/>
            <p:nvPr/>
          </p:nvSpPr>
          <p:spPr>
            <a:xfrm>
              <a:off x="1934975" y="1528575"/>
              <a:ext cx="16750" cy="17300"/>
            </a:xfrm>
            <a:custGeom>
              <a:rect b="b" l="l" r="r" t="t"/>
              <a:pathLst>
                <a:path extrusionOk="0" h="692" w="670">
                  <a:moveTo>
                    <a:pt x="314" y="1"/>
                  </a:moveTo>
                  <a:cubicBezTo>
                    <a:pt x="147" y="42"/>
                    <a:pt x="0" y="168"/>
                    <a:pt x="0" y="356"/>
                  </a:cubicBezTo>
                  <a:cubicBezTo>
                    <a:pt x="0" y="545"/>
                    <a:pt x="147" y="691"/>
                    <a:pt x="335" y="691"/>
                  </a:cubicBezTo>
                  <a:cubicBezTo>
                    <a:pt x="523" y="691"/>
                    <a:pt x="670" y="545"/>
                    <a:pt x="649" y="356"/>
                  </a:cubicBezTo>
                  <a:cubicBezTo>
                    <a:pt x="649" y="168"/>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3"/>
            <p:cNvSpPr/>
            <p:nvPr/>
          </p:nvSpPr>
          <p:spPr>
            <a:xfrm>
              <a:off x="2820050" y="1525450"/>
              <a:ext cx="16225" cy="16750"/>
            </a:xfrm>
            <a:custGeom>
              <a:rect b="b" l="l" r="r" t="t"/>
              <a:pathLst>
                <a:path extrusionOk="0" h="670" w="649">
                  <a:moveTo>
                    <a:pt x="314" y="0"/>
                  </a:moveTo>
                  <a:cubicBezTo>
                    <a:pt x="126" y="42"/>
                    <a:pt x="0" y="167"/>
                    <a:pt x="0" y="356"/>
                  </a:cubicBezTo>
                  <a:cubicBezTo>
                    <a:pt x="21" y="523"/>
                    <a:pt x="167" y="670"/>
                    <a:pt x="335" y="670"/>
                  </a:cubicBezTo>
                  <a:cubicBezTo>
                    <a:pt x="523" y="628"/>
                    <a:pt x="649" y="502"/>
                    <a:pt x="649" y="314"/>
                  </a:cubicBezTo>
                  <a:cubicBezTo>
                    <a:pt x="649" y="14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3"/>
            <p:cNvSpPr/>
            <p:nvPr/>
          </p:nvSpPr>
          <p:spPr>
            <a:xfrm>
              <a:off x="2122225" y="1527000"/>
              <a:ext cx="16775" cy="16250"/>
            </a:xfrm>
            <a:custGeom>
              <a:rect b="b" l="l" r="r" t="t"/>
              <a:pathLst>
                <a:path extrusionOk="0" h="650" w="671">
                  <a:moveTo>
                    <a:pt x="315" y="1"/>
                  </a:moveTo>
                  <a:cubicBezTo>
                    <a:pt x="147" y="1"/>
                    <a:pt x="1" y="147"/>
                    <a:pt x="1" y="315"/>
                  </a:cubicBezTo>
                  <a:cubicBezTo>
                    <a:pt x="1" y="503"/>
                    <a:pt x="147" y="649"/>
                    <a:pt x="315" y="649"/>
                  </a:cubicBezTo>
                  <a:cubicBezTo>
                    <a:pt x="503" y="649"/>
                    <a:pt x="671" y="482"/>
                    <a:pt x="671"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3"/>
            <p:cNvSpPr/>
            <p:nvPr/>
          </p:nvSpPr>
          <p:spPr>
            <a:xfrm>
              <a:off x="2564250" y="1525450"/>
              <a:ext cx="16750" cy="16225"/>
            </a:xfrm>
            <a:custGeom>
              <a:rect b="b" l="l" r="r" t="t"/>
              <a:pathLst>
                <a:path extrusionOk="0" h="649" w="670">
                  <a:moveTo>
                    <a:pt x="356" y="0"/>
                  </a:moveTo>
                  <a:cubicBezTo>
                    <a:pt x="168" y="0"/>
                    <a:pt x="0" y="126"/>
                    <a:pt x="0" y="314"/>
                  </a:cubicBezTo>
                  <a:cubicBezTo>
                    <a:pt x="0" y="502"/>
                    <a:pt x="147" y="649"/>
                    <a:pt x="314" y="649"/>
                  </a:cubicBezTo>
                  <a:cubicBezTo>
                    <a:pt x="503" y="649"/>
                    <a:pt x="670" y="523"/>
                    <a:pt x="670" y="356"/>
                  </a:cubicBezTo>
                  <a:cubicBezTo>
                    <a:pt x="670" y="167"/>
                    <a:pt x="50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3"/>
            <p:cNvSpPr/>
            <p:nvPr/>
          </p:nvSpPr>
          <p:spPr>
            <a:xfrm>
              <a:off x="2307925" y="1525450"/>
              <a:ext cx="16775" cy="16750"/>
            </a:xfrm>
            <a:custGeom>
              <a:rect b="b" l="l" r="r" t="t"/>
              <a:pathLst>
                <a:path extrusionOk="0" h="670" w="671">
                  <a:moveTo>
                    <a:pt x="315" y="0"/>
                  </a:moveTo>
                  <a:cubicBezTo>
                    <a:pt x="147" y="42"/>
                    <a:pt x="1" y="167"/>
                    <a:pt x="1" y="356"/>
                  </a:cubicBezTo>
                  <a:cubicBezTo>
                    <a:pt x="43" y="523"/>
                    <a:pt x="168" y="670"/>
                    <a:pt x="357" y="670"/>
                  </a:cubicBezTo>
                  <a:cubicBezTo>
                    <a:pt x="524" y="628"/>
                    <a:pt x="670" y="502"/>
                    <a:pt x="670" y="314"/>
                  </a:cubicBezTo>
                  <a:cubicBezTo>
                    <a:pt x="670" y="146"/>
                    <a:pt x="524"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3"/>
            <p:cNvSpPr/>
            <p:nvPr/>
          </p:nvSpPr>
          <p:spPr>
            <a:xfrm>
              <a:off x="2052675" y="1525450"/>
              <a:ext cx="16225" cy="16750"/>
            </a:xfrm>
            <a:custGeom>
              <a:rect b="b" l="l" r="r" t="t"/>
              <a:pathLst>
                <a:path extrusionOk="0" h="670" w="649">
                  <a:moveTo>
                    <a:pt x="314" y="0"/>
                  </a:moveTo>
                  <a:cubicBezTo>
                    <a:pt x="126" y="42"/>
                    <a:pt x="0" y="167"/>
                    <a:pt x="0" y="356"/>
                  </a:cubicBezTo>
                  <a:cubicBezTo>
                    <a:pt x="21" y="523"/>
                    <a:pt x="147" y="670"/>
                    <a:pt x="335" y="670"/>
                  </a:cubicBezTo>
                  <a:cubicBezTo>
                    <a:pt x="523" y="628"/>
                    <a:pt x="649" y="502"/>
                    <a:pt x="649" y="314"/>
                  </a:cubicBezTo>
                  <a:cubicBezTo>
                    <a:pt x="649" y="14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3"/>
            <p:cNvSpPr/>
            <p:nvPr/>
          </p:nvSpPr>
          <p:spPr>
            <a:xfrm>
              <a:off x="2633825" y="1528000"/>
              <a:ext cx="16225" cy="16825"/>
            </a:xfrm>
            <a:custGeom>
              <a:rect b="b" l="l" r="r" t="t"/>
              <a:pathLst>
                <a:path extrusionOk="0" h="673" w="649">
                  <a:moveTo>
                    <a:pt x="346" y="1"/>
                  </a:moveTo>
                  <a:cubicBezTo>
                    <a:pt x="336" y="1"/>
                    <a:pt x="325" y="1"/>
                    <a:pt x="314" y="3"/>
                  </a:cubicBezTo>
                  <a:cubicBezTo>
                    <a:pt x="147" y="3"/>
                    <a:pt x="0" y="149"/>
                    <a:pt x="0" y="316"/>
                  </a:cubicBezTo>
                  <a:cubicBezTo>
                    <a:pt x="0" y="505"/>
                    <a:pt x="147" y="672"/>
                    <a:pt x="335" y="672"/>
                  </a:cubicBezTo>
                  <a:cubicBezTo>
                    <a:pt x="523" y="630"/>
                    <a:pt x="649" y="505"/>
                    <a:pt x="649" y="316"/>
                  </a:cubicBezTo>
                  <a:cubicBezTo>
                    <a:pt x="649" y="159"/>
                    <a:pt x="519" y="1"/>
                    <a:pt x="3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3"/>
            <p:cNvSpPr/>
            <p:nvPr/>
          </p:nvSpPr>
          <p:spPr>
            <a:xfrm>
              <a:off x="2378025" y="1527475"/>
              <a:ext cx="16250" cy="16300"/>
            </a:xfrm>
            <a:custGeom>
              <a:rect b="b" l="l" r="r" t="t"/>
              <a:pathLst>
                <a:path extrusionOk="0" h="652" w="650">
                  <a:moveTo>
                    <a:pt x="367" y="1"/>
                  </a:moveTo>
                  <a:cubicBezTo>
                    <a:pt x="357" y="1"/>
                    <a:pt x="346" y="1"/>
                    <a:pt x="335" y="3"/>
                  </a:cubicBezTo>
                  <a:cubicBezTo>
                    <a:pt x="168" y="3"/>
                    <a:pt x="1" y="128"/>
                    <a:pt x="1" y="317"/>
                  </a:cubicBezTo>
                  <a:cubicBezTo>
                    <a:pt x="1" y="505"/>
                    <a:pt x="168" y="651"/>
                    <a:pt x="335" y="651"/>
                  </a:cubicBezTo>
                  <a:cubicBezTo>
                    <a:pt x="503" y="630"/>
                    <a:pt x="649" y="505"/>
                    <a:pt x="649" y="317"/>
                  </a:cubicBezTo>
                  <a:cubicBezTo>
                    <a:pt x="649" y="140"/>
                    <a:pt x="521" y="1"/>
                    <a:pt x="3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3"/>
            <p:cNvSpPr/>
            <p:nvPr/>
          </p:nvSpPr>
          <p:spPr>
            <a:xfrm>
              <a:off x="1865925" y="1527000"/>
              <a:ext cx="16750" cy="16250"/>
            </a:xfrm>
            <a:custGeom>
              <a:rect b="b" l="l" r="r" t="t"/>
              <a:pathLst>
                <a:path extrusionOk="0" h="650" w="670">
                  <a:moveTo>
                    <a:pt x="356" y="1"/>
                  </a:moveTo>
                  <a:cubicBezTo>
                    <a:pt x="168" y="1"/>
                    <a:pt x="0" y="147"/>
                    <a:pt x="0" y="315"/>
                  </a:cubicBezTo>
                  <a:cubicBezTo>
                    <a:pt x="0" y="440"/>
                    <a:pt x="189" y="649"/>
                    <a:pt x="314" y="649"/>
                  </a:cubicBezTo>
                  <a:cubicBezTo>
                    <a:pt x="482" y="649"/>
                    <a:pt x="628" y="524"/>
                    <a:pt x="670" y="336"/>
                  </a:cubicBezTo>
                  <a:cubicBezTo>
                    <a:pt x="670" y="147"/>
                    <a:pt x="523"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3"/>
            <p:cNvSpPr/>
            <p:nvPr/>
          </p:nvSpPr>
          <p:spPr>
            <a:xfrm>
              <a:off x="2454400" y="1509175"/>
              <a:ext cx="16775" cy="15300"/>
            </a:xfrm>
            <a:custGeom>
              <a:rect b="b" l="l" r="r" t="t"/>
              <a:pathLst>
                <a:path extrusionOk="0" h="612" w="671">
                  <a:moveTo>
                    <a:pt x="320" y="0"/>
                  </a:moveTo>
                  <a:cubicBezTo>
                    <a:pt x="168" y="0"/>
                    <a:pt x="42" y="121"/>
                    <a:pt x="42" y="295"/>
                  </a:cubicBezTo>
                  <a:cubicBezTo>
                    <a:pt x="0" y="442"/>
                    <a:pt x="147" y="609"/>
                    <a:pt x="314" y="609"/>
                  </a:cubicBezTo>
                  <a:cubicBezTo>
                    <a:pt x="327" y="611"/>
                    <a:pt x="339" y="611"/>
                    <a:pt x="351" y="611"/>
                  </a:cubicBezTo>
                  <a:cubicBezTo>
                    <a:pt x="502" y="611"/>
                    <a:pt x="628" y="491"/>
                    <a:pt x="628" y="316"/>
                  </a:cubicBezTo>
                  <a:cubicBezTo>
                    <a:pt x="670" y="128"/>
                    <a:pt x="524" y="2"/>
                    <a:pt x="356" y="2"/>
                  </a:cubicBezTo>
                  <a:cubicBezTo>
                    <a:pt x="344" y="1"/>
                    <a:pt x="332" y="0"/>
                    <a:pt x="32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3"/>
            <p:cNvSpPr/>
            <p:nvPr/>
          </p:nvSpPr>
          <p:spPr>
            <a:xfrm>
              <a:off x="2523975" y="1511325"/>
              <a:ext cx="15700" cy="15700"/>
            </a:xfrm>
            <a:custGeom>
              <a:rect b="b" l="l" r="r" t="t"/>
              <a:pathLst>
                <a:path extrusionOk="0" h="628" w="628">
                  <a:moveTo>
                    <a:pt x="314" y="0"/>
                  </a:moveTo>
                  <a:cubicBezTo>
                    <a:pt x="126" y="0"/>
                    <a:pt x="0" y="126"/>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3"/>
            <p:cNvSpPr/>
            <p:nvPr/>
          </p:nvSpPr>
          <p:spPr>
            <a:xfrm>
              <a:off x="2199125" y="1509175"/>
              <a:ext cx="15725" cy="15300"/>
            </a:xfrm>
            <a:custGeom>
              <a:rect b="b" l="l" r="r" t="t"/>
              <a:pathLst>
                <a:path extrusionOk="0" h="612" w="629">
                  <a:moveTo>
                    <a:pt x="299" y="0"/>
                  </a:moveTo>
                  <a:cubicBezTo>
                    <a:pt x="148" y="0"/>
                    <a:pt x="22" y="121"/>
                    <a:pt x="22" y="295"/>
                  </a:cubicBezTo>
                  <a:cubicBezTo>
                    <a:pt x="1" y="442"/>
                    <a:pt x="126" y="609"/>
                    <a:pt x="315" y="609"/>
                  </a:cubicBezTo>
                  <a:cubicBezTo>
                    <a:pt x="325" y="611"/>
                    <a:pt x="336" y="611"/>
                    <a:pt x="347" y="611"/>
                  </a:cubicBezTo>
                  <a:cubicBezTo>
                    <a:pt x="485" y="611"/>
                    <a:pt x="628" y="491"/>
                    <a:pt x="628" y="316"/>
                  </a:cubicBezTo>
                  <a:cubicBezTo>
                    <a:pt x="628" y="128"/>
                    <a:pt x="482" y="2"/>
                    <a:pt x="336" y="2"/>
                  </a:cubicBezTo>
                  <a:cubicBezTo>
                    <a:pt x="323" y="1"/>
                    <a:pt x="311" y="0"/>
                    <a:pt x="29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3"/>
            <p:cNvSpPr/>
            <p:nvPr/>
          </p:nvSpPr>
          <p:spPr>
            <a:xfrm>
              <a:off x="1943350" y="1509225"/>
              <a:ext cx="15700" cy="15725"/>
            </a:xfrm>
            <a:custGeom>
              <a:rect b="b" l="l" r="r" t="t"/>
              <a:pathLst>
                <a:path extrusionOk="0" h="629" w="628">
                  <a:moveTo>
                    <a:pt x="314" y="0"/>
                  </a:moveTo>
                  <a:cubicBezTo>
                    <a:pt x="126" y="0"/>
                    <a:pt x="0" y="126"/>
                    <a:pt x="0" y="314"/>
                  </a:cubicBezTo>
                  <a:cubicBezTo>
                    <a:pt x="0" y="503"/>
                    <a:pt x="126" y="628"/>
                    <a:pt x="314" y="628"/>
                  </a:cubicBezTo>
                  <a:cubicBezTo>
                    <a:pt x="502" y="628"/>
                    <a:pt x="628" y="503"/>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3"/>
            <p:cNvSpPr/>
            <p:nvPr/>
          </p:nvSpPr>
          <p:spPr>
            <a:xfrm>
              <a:off x="2710725" y="1509175"/>
              <a:ext cx="15700" cy="15300"/>
            </a:xfrm>
            <a:custGeom>
              <a:rect b="b" l="l" r="r" t="t"/>
              <a:pathLst>
                <a:path extrusionOk="0" h="612" w="628">
                  <a:moveTo>
                    <a:pt x="319" y="0"/>
                  </a:moveTo>
                  <a:cubicBezTo>
                    <a:pt x="168" y="0"/>
                    <a:pt x="42" y="121"/>
                    <a:pt x="42" y="295"/>
                  </a:cubicBezTo>
                  <a:cubicBezTo>
                    <a:pt x="0" y="442"/>
                    <a:pt x="146" y="609"/>
                    <a:pt x="314" y="609"/>
                  </a:cubicBezTo>
                  <a:cubicBezTo>
                    <a:pt x="326" y="611"/>
                    <a:pt x="338" y="611"/>
                    <a:pt x="350" y="611"/>
                  </a:cubicBezTo>
                  <a:cubicBezTo>
                    <a:pt x="502" y="611"/>
                    <a:pt x="628" y="491"/>
                    <a:pt x="628" y="316"/>
                  </a:cubicBezTo>
                  <a:cubicBezTo>
                    <a:pt x="628" y="128"/>
                    <a:pt x="502" y="2"/>
                    <a:pt x="356" y="2"/>
                  </a:cubicBezTo>
                  <a:cubicBezTo>
                    <a:pt x="344" y="1"/>
                    <a:pt x="331" y="0"/>
                    <a:pt x="3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3"/>
            <p:cNvSpPr/>
            <p:nvPr/>
          </p:nvSpPr>
          <p:spPr>
            <a:xfrm>
              <a:off x="2752025" y="1524400"/>
              <a:ext cx="15725" cy="15700"/>
            </a:xfrm>
            <a:custGeom>
              <a:rect b="b" l="l" r="r" t="t"/>
              <a:pathLst>
                <a:path extrusionOk="0" h="628" w="629">
                  <a:moveTo>
                    <a:pt x="315" y="0"/>
                  </a:moveTo>
                  <a:cubicBezTo>
                    <a:pt x="168" y="0"/>
                    <a:pt x="1" y="126"/>
                    <a:pt x="1" y="314"/>
                  </a:cubicBezTo>
                  <a:cubicBezTo>
                    <a:pt x="1" y="460"/>
                    <a:pt x="127" y="628"/>
                    <a:pt x="315" y="628"/>
                  </a:cubicBezTo>
                  <a:cubicBezTo>
                    <a:pt x="482" y="628"/>
                    <a:pt x="629" y="502"/>
                    <a:pt x="629" y="314"/>
                  </a:cubicBezTo>
                  <a:cubicBezTo>
                    <a:pt x="629"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3"/>
            <p:cNvSpPr/>
            <p:nvPr/>
          </p:nvSpPr>
          <p:spPr>
            <a:xfrm>
              <a:off x="2100800" y="1520200"/>
              <a:ext cx="16225" cy="15725"/>
            </a:xfrm>
            <a:custGeom>
              <a:rect b="b" l="l" r="r" t="t"/>
              <a:pathLst>
                <a:path extrusionOk="0" h="629" w="649">
                  <a:moveTo>
                    <a:pt x="335" y="1"/>
                  </a:moveTo>
                  <a:cubicBezTo>
                    <a:pt x="147" y="1"/>
                    <a:pt x="0" y="147"/>
                    <a:pt x="0" y="315"/>
                  </a:cubicBezTo>
                  <a:cubicBezTo>
                    <a:pt x="0" y="482"/>
                    <a:pt x="126" y="628"/>
                    <a:pt x="314" y="628"/>
                  </a:cubicBezTo>
                  <a:cubicBezTo>
                    <a:pt x="502" y="628"/>
                    <a:pt x="649" y="503"/>
                    <a:pt x="649" y="315"/>
                  </a:cubicBezTo>
                  <a:cubicBezTo>
                    <a:pt x="649"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3"/>
            <p:cNvSpPr/>
            <p:nvPr/>
          </p:nvSpPr>
          <p:spPr>
            <a:xfrm>
              <a:off x="2495725" y="1524400"/>
              <a:ext cx="15725" cy="15700"/>
            </a:xfrm>
            <a:custGeom>
              <a:rect b="b" l="l" r="r" t="t"/>
              <a:pathLst>
                <a:path extrusionOk="0" h="628" w="629">
                  <a:moveTo>
                    <a:pt x="314" y="0"/>
                  </a:moveTo>
                  <a:cubicBezTo>
                    <a:pt x="126" y="0"/>
                    <a:pt x="0" y="126"/>
                    <a:pt x="0" y="314"/>
                  </a:cubicBezTo>
                  <a:cubicBezTo>
                    <a:pt x="0" y="502"/>
                    <a:pt x="126" y="628"/>
                    <a:pt x="314" y="628"/>
                  </a:cubicBezTo>
                  <a:cubicBezTo>
                    <a:pt x="503" y="628"/>
                    <a:pt x="628" y="502"/>
                    <a:pt x="628" y="314"/>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3"/>
            <p:cNvSpPr/>
            <p:nvPr/>
          </p:nvSpPr>
          <p:spPr>
            <a:xfrm>
              <a:off x="2239400" y="1523875"/>
              <a:ext cx="16250" cy="16225"/>
            </a:xfrm>
            <a:custGeom>
              <a:rect b="b" l="l" r="r" t="t"/>
              <a:pathLst>
                <a:path extrusionOk="0" h="649" w="650">
                  <a:moveTo>
                    <a:pt x="336" y="0"/>
                  </a:moveTo>
                  <a:cubicBezTo>
                    <a:pt x="168" y="0"/>
                    <a:pt x="1" y="126"/>
                    <a:pt x="1" y="314"/>
                  </a:cubicBezTo>
                  <a:cubicBezTo>
                    <a:pt x="1" y="481"/>
                    <a:pt x="126" y="649"/>
                    <a:pt x="315" y="649"/>
                  </a:cubicBezTo>
                  <a:cubicBezTo>
                    <a:pt x="503" y="649"/>
                    <a:pt x="649" y="523"/>
                    <a:pt x="649" y="335"/>
                  </a:cubicBezTo>
                  <a:cubicBezTo>
                    <a:pt x="649" y="147"/>
                    <a:pt x="524" y="21"/>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3"/>
            <p:cNvSpPr/>
            <p:nvPr/>
          </p:nvSpPr>
          <p:spPr>
            <a:xfrm>
              <a:off x="1983625" y="1522825"/>
              <a:ext cx="16750" cy="16750"/>
            </a:xfrm>
            <a:custGeom>
              <a:rect b="b" l="l" r="r" t="t"/>
              <a:pathLst>
                <a:path extrusionOk="0" h="670" w="670">
                  <a:moveTo>
                    <a:pt x="356" y="0"/>
                  </a:moveTo>
                  <a:cubicBezTo>
                    <a:pt x="168" y="0"/>
                    <a:pt x="0" y="147"/>
                    <a:pt x="0" y="314"/>
                  </a:cubicBezTo>
                  <a:cubicBezTo>
                    <a:pt x="0" y="503"/>
                    <a:pt x="147" y="670"/>
                    <a:pt x="314" y="670"/>
                  </a:cubicBezTo>
                  <a:cubicBezTo>
                    <a:pt x="502" y="670"/>
                    <a:pt x="670" y="523"/>
                    <a:pt x="670" y="356"/>
                  </a:cubicBezTo>
                  <a:cubicBezTo>
                    <a:pt x="670" y="168"/>
                    <a:pt x="523" y="42"/>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3"/>
            <p:cNvSpPr/>
            <p:nvPr/>
          </p:nvSpPr>
          <p:spPr>
            <a:xfrm>
              <a:off x="2681950" y="1521775"/>
              <a:ext cx="15700" cy="15725"/>
            </a:xfrm>
            <a:custGeom>
              <a:rect b="b" l="l" r="r" t="t"/>
              <a:pathLst>
                <a:path extrusionOk="0" h="629" w="628">
                  <a:moveTo>
                    <a:pt x="314" y="1"/>
                  </a:moveTo>
                  <a:cubicBezTo>
                    <a:pt x="147" y="1"/>
                    <a:pt x="0" y="126"/>
                    <a:pt x="0" y="314"/>
                  </a:cubicBezTo>
                  <a:cubicBezTo>
                    <a:pt x="0" y="503"/>
                    <a:pt x="147"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3"/>
            <p:cNvSpPr/>
            <p:nvPr/>
          </p:nvSpPr>
          <p:spPr>
            <a:xfrm>
              <a:off x="2406275" y="1514975"/>
              <a:ext cx="15725" cy="15725"/>
            </a:xfrm>
            <a:custGeom>
              <a:rect b="b" l="l" r="r" t="t"/>
              <a:pathLst>
                <a:path extrusionOk="0" h="629" w="629">
                  <a:moveTo>
                    <a:pt x="314" y="1"/>
                  </a:moveTo>
                  <a:cubicBezTo>
                    <a:pt x="126" y="1"/>
                    <a:pt x="0" y="147"/>
                    <a:pt x="0" y="314"/>
                  </a:cubicBezTo>
                  <a:cubicBezTo>
                    <a:pt x="0" y="503"/>
                    <a:pt x="126" y="628"/>
                    <a:pt x="314" y="628"/>
                  </a:cubicBezTo>
                  <a:cubicBezTo>
                    <a:pt x="503" y="628"/>
                    <a:pt x="628" y="503"/>
                    <a:pt x="628" y="314"/>
                  </a:cubicBezTo>
                  <a:cubicBezTo>
                    <a:pt x="628" y="147"/>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3"/>
            <p:cNvSpPr/>
            <p:nvPr/>
          </p:nvSpPr>
          <p:spPr>
            <a:xfrm>
              <a:off x="2426675" y="1521775"/>
              <a:ext cx="15725" cy="15725"/>
            </a:xfrm>
            <a:custGeom>
              <a:rect b="b" l="l" r="r" t="t"/>
              <a:pathLst>
                <a:path extrusionOk="0" h="629" w="629">
                  <a:moveTo>
                    <a:pt x="314" y="1"/>
                  </a:moveTo>
                  <a:cubicBezTo>
                    <a:pt x="126" y="1"/>
                    <a:pt x="1" y="126"/>
                    <a:pt x="1" y="314"/>
                  </a:cubicBezTo>
                  <a:cubicBezTo>
                    <a:pt x="1" y="503"/>
                    <a:pt x="126" y="628"/>
                    <a:pt x="314" y="628"/>
                  </a:cubicBezTo>
                  <a:cubicBezTo>
                    <a:pt x="482" y="628"/>
                    <a:pt x="628" y="503"/>
                    <a:pt x="628" y="314"/>
                  </a:cubicBezTo>
                  <a:cubicBezTo>
                    <a:pt x="628" y="126"/>
                    <a:pt x="46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3"/>
            <p:cNvSpPr/>
            <p:nvPr/>
          </p:nvSpPr>
          <p:spPr>
            <a:xfrm>
              <a:off x="2170875" y="1521775"/>
              <a:ext cx="15725" cy="15725"/>
            </a:xfrm>
            <a:custGeom>
              <a:rect b="b" l="l" r="r" t="t"/>
              <a:pathLst>
                <a:path extrusionOk="0" h="629" w="629">
                  <a:moveTo>
                    <a:pt x="315" y="1"/>
                  </a:moveTo>
                  <a:cubicBezTo>
                    <a:pt x="126" y="1"/>
                    <a:pt x="1" y="126"/>
                    <a:pt x="1" y="314"/>
                  </a:cubicBezTo>
                  <a:cubicBezTo>
                    <a:pt x="1" y="503"/>
                    <a:pt x="126" y="628"/>
                    <a:pt x="315" y="628"/>
                  </a:cubicBezTo>
                  <a:cubicBezTo>
                    <a:pt x="503" y="628"/>
                    <a:pt x="629" y="503"/>
                    <a:pt x="629" y="314"/>
                  </a:cubicBezTo>
                  <a:cubicBezTo>
                    <a:pt x="629" y="126"/>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3"/>
            <p:cNvSpPr/>
            <p:nvPr/>
          </p:nvSpPr>
          <p:spPr>
            <a:xfrm>
              <a:off x="1914575" y="1521775"/>
              <a:ext cx="15700" cy="15725"/>
            </a:xfrm>
            <a:custGeom>
              <a:rect b="b" l="l" r="r" t="t"/>
              <a:pathLst>
                <a:path extrusionOk="0" h="629" w="628">
                  <a:moveTo>
                    <a:pt x="314" y="1"/>
                  </a:moveTo>
                  <a:cubicBezTo>
                    <a:pt x="126" y="1"/>
                    <a:pt x="0" y="126"/>
                    <a:pt x="0" y="314"/>
                  </a:cubicBezTo>
                  <a:cubicBezTo>
                    <a:pt x="0" y="503"/>
                    <a:pt x="126"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3"/>
            <p:cNvSpPr/>
            <p:nvPr/>
          </p:nvSpPr>
          <p:spPr>
            <a:xfrm>
              <a:off x="2612900" y="1520200"/>
              <a:ext cx="16225" cy="15725"/>
            </a:xfrm>
            <a:custGeom>
              <a:rect b="b" l="l" r="r" t="t"/>
              <a:pathLst>
                <a:path extrusionOk="0" h="629" w="649">
                  <a:moveTo>
                    <a:pt x="335" y="1"/>
                  </a:moveTo>
                  <a:cubicBezTo>
                    <a:pt x="147" y="1"/>
                    <a:pt x="0" y="147"/>
                    <a:pt x="0" y="315"/>
                  </a:cubicBezTo>
                  <a:cubicBezTo>
                    <a:pt x="0" y="503"/>
                    <a:pt x="126" y="628"/>
                    <a:pt x="314" y="628"/>
                  </a:cubicBezTo>
                  <a:cubicBezTo>
                    <a:pt x="502" y="628"/>
                    <a:pt x="649" y="503"/>
                    <a:pt x="649" y="315"/>
                  </a:cubicBezTo>
                  <a:cubicBezTo>
                    <a:pt x="649"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3"/>
            <p:cNvSpPr/>
            <p:nvPr/>
          </p:nvSpPr>
          <p:spPr>
            <a:xfrm>
              <a:off x="2357100" y="1520200"/>
              <a:ext cx="15725" cy="15725"/>
            </a:xfrm>
            <a:custGeom>
              <a:rect b="b" l="l" r="r" t="t"/>
              <a:pathLst>
                <a:path extrusionOk="0" h="629" w="629">
                  <a:moveTo>
                    <a:pt x="315" y="1"/>
                  </a:moveTo>
                  <a:cubicBezTo>
                    <a:pt x="168" y="1"/>
                    <a:pt x="1" y="147"/>
                    <a:pt x="1" y="315"/>
                  </a:cubicBezTo>
                  <a:cubicBezTo>
                    <a:pt x="1" y="503"/>
                    <a:pt x="126" y="628"/>
                    <a:pt x="315" y="628"/>
                  </a:cubicBezTo>
                  <a:cubicBezTo>
                    <a:pt x="503" y="628"/>
                    <a:pt x="628" y="503"/>
                    <a:pt x="628" y="315"/>
                  </a:cubicBezTo>
                  <a:cubicBezTo>
                    <a:pt x="628"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3"/>
            <p:cNvSpPr/>
            <p:nvPr/>
          </p:nvSpPr>
          <p:spPr>
            <a:xfrm>
              <a:off x="2800675" y="1519150"/>
              <a:ext cx="15725" cy="15725"/>
            </a:xfrm>
            <a:custGeom>
              <a:rect b="b" l="l" r="r" t="t"/>
              <a:pathLst>
                <a:path extrusionOk="0" h="629" w="629">
                  <a:moveTo>
                    <a:pt x="315" y="1"/>
                  </a:moveTo>
                  <a:cubicBezTo>
                    <a:pt x="126" y="1"/>
                    <a:pt x="1" y="126"/>
                    <a:pt x="1" y="315"/>
                  </a:cubicBezTo>
                  <a:cubicBezTo>
                    <a:pt x="1" y="503"/>
                    <a:pt x="126" y="629"/>
                    <a:pt x="315" y="629"/>
                  </a:cubicBezTo>
                  <a:cubicBezTo>
                    <a:pt x="482" y="629"/>
                    <a:pt x="629" y="503"/>
                    <a:pt x="629" y="315"/>
                  </a:cubicBezTo>
                  <a:cubicBezTo>
                    <a:pt x="629" y="126"/>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3"/>
            <p:cNvSpPr/>
            <p:nvPr/>
          </p:nvSpPr>
          <p:spPr>
            <a:xfrm>
              <a:off x="2544900" y="1518475"/>
              <a:ext cx="15700" cy="15875"/>
            </a:xfrm>
            <a:custGeom>
              <a:rect b="b" l="l" r="r" t="t"/>
              <a:pathLst>
                <a:path extrusionOk="0" h="635" w="628">
                  <a:moveTo>
                    <a:pt x="257" y="1"/>
                  </a:moveTo>
                  <a:cubicBezTo>
                    <a:pt x="101" y="1"/>
                    <a:pt x="0" y="152"/>
                    <a:pt x="0" y="321"/>
                  </a:cubicBezTo>
                  <a:cubicBezTo>
                    <a:pt x="0" y="488"/>
                    <a:pt x="126" y="635"/>
                    <a:pt x="314" y="635"/>
                  </a:cubicBezTo>
                  <a:cubicBezTo>
                    <a:pt x="502" y="635"/>
                    <a:pt x="628" y="488"/>
                    <a:pt x="628" y="321"/>
                  </a:cubicBezTo>
                  <a:cubicBezTo>
                    <a:pt x="628" y="133"/>
                    <a:pt x="502" y="7"/>
                    <a:pt x="314" y="7"/>
                  </a:cubicBezTo>
                  <a:cubicBezTo>
                    <a:pt x="294" y="3"/>
                    <a:pt x="275" y="1"/>
                    <a:pt x="2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3"/>
            <p:cNvSpPr/>
            <p:nvPr/>
          </p:nvSpPr>
          <p:spPr>
            <a:xfrm>
              <a:off x="2288050" y="1518650"/>
              <a:ext cx="16250" cy="15700"/>
            </a:xfrm>
            <a:custGeom>
              <a:rect b="b" l="l" r="r" t="t"/>
              <a:pathLst>
                <a:path extrusionOk="0" h="628" w="650">
                  <a:moveTo>
                    <a:pt x="336" y="0"/>
                  </a:moveTo>
                  <a:cubicBezTo>
                    <a:pt x="147" y="0"/>
                    <a:pt x="1" y="126"/>
                    <a:pt x="1" y="314"/>
                  </a:cubicBezTo>
                  <a:cubicBezTo>
                    <a:pt x="1" y="460"/>
                    <a:pt x="126" y="628"/>
                    <a:pt x="315" y="628"/>
                  </a:cubicBezTo>
                  <a:cubicBezTo>
                    <a:pt x="482" y="628"/>
                    <a:pt x="649" y="481"/>
                    <a:pt x="649" y="314"/>
                  </a:cubicBezTo>
                  <a:cubicBezTo>
                    <a:pt x="649" y="126"/>
                    <a:pt x="545"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3"/>
            <p:cNvSpPr/>
            <p:nvPr/>
          </p:nvSpPr>
          <p:spPr>
            <a:xfrm>
              <a:off x="2032800" y="1518650"/>
              <a:ext cx="15700" cy="15700"/>
            </a:xfrm>
            <a:custGeom>
              <a:rect b="b" l="l" r="r" t="t"/>
              <a:pathLst>
                <a:path extrusionOk="0" h="628" w="628">
                  <a:moveTo>
                    <a:pt x="314" y="0"/>
                  </a:moveTo>
                  <a:cubicBezTo>
                    <a:pt x="126" y="0"/>
                    <a:pt x="0" y="126"/>
                    <a:pt x="0" y="314"/>
                  </a:cubicBezTo>
                  <a:cubicBezTo>
                    <a:pt x="0" y="481"/>
                    <a:pt x="126" y="628"/>
                    <a:pt x="314" y="628"/>
                  </a:cubicBezTo>
                  <a:cubicBezTo>
                    <a:pt x="502" y="628"/>
                    <a:pt x="628" y="481"/>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3"/>
            <p:cNvSpPr/>
            <p:nvPr/>
          </p:nvSpPr>
          <p:spPr>
            <a:xfrm>
              <a:off x="2730075" y="1516550"/>
              <a:ext cx="16750" cy="15725"/>
            </a:xfrm>
            <a:custGeom>
              <a:rect b="b" l="l" r="r" t="t"/>
              <a:pathLst>
                <a:path extrusionOk="0" h="629" w="670">
                  <a:moveTo>
                    <a:pt x="335" y="0"/>
                  </a:moveTo>
                  <a:cubicBezTo>
                    <a:pt x="126" y="0"/>
                    <a:pt x="0" y="126"/>
                    <a:pt x="0" y="314"/>
                  </a:cubicBezTo>
                  <a:cubicBezTo>
                    <a:pt x="0" y="482"/>
                    <a:pt x="126" y="628"/>
                    <a:pt x="314" y="628"/>
                  </a:cubicBezTo>
                  <a:cubicBezTo>
                    <a:pt x="523" y="628"/>
                    <a:pt x="649" y="482"/>
                    <a:pt x="649" y="314"/>
                  </a:cubicBezTo>
                  <a:cubicBezTo>
                    <a:pt x="670"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3"/>
            <p:cNvSpPr/>
            <p:nvPr/>
          </p:nvSpPr>
          <p:spPr>
            <a:xfrm>
              <a:off x="2474800" y="1516550"/>
              <a:ext cx="15725" cy="16225"/>
            </a:xfrm>
            <a:custGeom>
              <a:rect b="b" l="l" r="r" t="t"/>
              <a:pathLst>
                <a:path extrusionOk="0" h="649" w="629">
                  <a:moveTo>
                    <a:pt x="314" y="0"/>
                  </a:moveTo>
                  <a:cubicBezTo>
                    <a:pt x="168" y="0"/>
                    <a:pt x="0" y="126"/>
                    <a:pt x="0" y="314"/>
                  </a:cubicBezTo>
                  <a:cubicBezTo>
                    <a:pt x="0" y="523"/>
                    <a:pt x="126" y="649"/>
                    <a:pt x="314" y="649"/>
                  </a:cubicBezTo>
                  <a:cubicBezTo>
                    <a:pt x="503" y="649"/>
                    <a:pt x="628" y="523"/>
                    <a:pt x="628" y="335"/>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3"/>
            <p:cNvSpPr/>
            <p:nvPr/>
          </p:nvSpPr>
          <p:spPr>
            <a:xfrm>
              <a:off x="2219000" y="1516550"/>
              <a:ext cx="15725" cy="15725"/>
            </a:xfrm>
            <a:custGeom>
              <a:rect b="b" l="l" r="r" t="t"/>
              <a:pathLst>
                <a:path extrusionOk="0" h="629" w="629">
                  <a:moveTo>
                    <a:pt x="315" y="0"/>
                  </a:moveTo>
                  <a:cubicBezTo>
                    <a:pt x="147" y="0"/>
                    <a:pt x="1" y="126"/>
                    <a:pt x="1" y="314"/>
                  </a:cubicBezTo>
                  <a:cubicBezTo>
                    <a:pt x="1" y="482"/>
                    <a:pt x="147" y="628"/>
                    <a:pt x="315" y="628"/>
                  </a:cubicBezTo>
                  <a:cubicBezTo>
                    <a:pt x="503" y="628"/>
                    <a:pt x="629" y="482"/>
                    <a:pt x="629" y="314"/>
                  </a:cubicBezTo>
                  <a:cubicBezTo>
                    <a:pt x="629" y="126"/>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3"/>
            <p:cNvSpPr/>
            <p:nvPr/>
          </p:nvSpPr>
          <p:spPr>
            <a:xfrm>
              <a:off x="1963750" y="1516550"/>
              <a:ext cx="15700" cy="15725"/>
            </a:xfrm>
            <a:custGeom>
              <a:rect b="b" l="l" r="r" t="t"/>
              <a:pathLst>
                <a:path extrusionOk="0" h="629" w="628">
                  <a:moveTo>
                    <a:pt x="314" y="0"/>
                  </a:moveTo>
                  <a:cubicBezTo>
                    <a:pt x="126" y="0"/>
                    <a:pt x="0" y="126"/>
                    <a:pt x="0" y="314"/>
                  </a:cubicBezTo>
                  <a:cubicBezTo>
                    <a:pt x="0" y="502"/>
                    <a:pt x="126" y="628"/>
                    <a:pt x="314" y="628"/>
                  </a:cubicBezTo>
                  <a:cubicBezTo>
                    <a:pt x="460" y="628"/>
                    <a:pt x="628" y="502"/>
                    <a:pt x="628" y="314"/>
                  </a:cubicBezTo>
                  <a:cubicBezTo>
                    <a:pt x="628" y="12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3"/>
            <p:cNvSpPr/>
            <p:nvPr/>
          </p:nvSpPr>
          <p:spPr>
            <a:xfrm>
              <a:off x="2662075" y="1514925"/>
              <a:ext cx="15700" cy="15775"/>
            </a:xfrm>
            <a:custGeom>
              <a:rect b="b" l="l" r="r" t="t"/>
              <a:pathLst>
                <a:path extrusionOk="0" h="631" w="628">
                  <a:moveTo>
                    <a:pt x="278" y="0"/>
                  </a:moveTo>
                  <a:cubicBezTo>
                    <a:pt x="126" y="0"/>
                    <a:pt x="0" y="121"/>
                    <a:pt x="0" y="295"/>
                  </a:cubicBezTo>
                  <a:cubicBezTo>
                    <a:pt x="0" y="484"/>
                    <a:pt x="126" y="630"/>
                    <a:pt x="314" y="630"/>
                  </a:cubicBezTo>
                  <a:cubicBezTo>
                    <a:pt x="481" y="630"/>
                    <a:pt x="628" y="505"/>
                    <a:pt x="628" y="316"/>
                  </a:cubicBezTo>
                  <a:cubicBezTo>
                    <a:pt x="628" y="149"/>
                    <a:pt x="481" y="3"/>
                    <a:pt x="314" y="3"/>
                  </a:cubicBezTo>
                  <a:cubicBezTo>
                    <a:pt x="302" y="1"/>
                    <a:pt x="290" y="0"/>
                    <a:pt x="2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3"/>
            <p:cNvSpPr/>
            <p:nvPr/>
          </p:nvSpPr>
          <p:spPr>
            <a:xfrm>
              <a:off x="2150475" y="1514450"/>
              <a:ext cx="15725" cy="15725"/>
            </a:xfrm>
            <a:custGeom>
              <a:rect b="b" l="l" r="r" t="t"/>
              <a:pathLst>
                <a:path extrusionOk="0" h="629" w="629">
                  <a:moveTo>
                    <a:pt x="315" y="1"/>
                  </a:moveTo>
                  <a:cubicBezTo>
                    <a:pt x="126" y="1"/>
                    <a:pt x="1" y="126"/>
                    <a:pt x="1" y="314"/>
                  </a:cubicBezTo>
                  <a:cubicBezTo>
                    <a:pt x="1" y="503"/>
                    <a:pt x="126" y="628"/>
                    <a:pt x="315" y="628"/>
                  </a:cubicBezTo>
                  <a:cubicBezTo>
                    <a:pt x="503" y="628"/>
                    <a:pt x="629" y="503"/>
                    <a:pt x="629" y="314"/>
                  </a:cubicBezTo>
                  <a:cubicBezTo>
                    <a:pt x="629" y="126"/>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3"/>
            <p:cNvSpPr/>
            <p:nvPr/>
          </p:nvSpPr>
          <p:spPr>
            <a:xfrm>
              <a:off x="1894175" y="1514450"/>
              <a:ext cx="15700" cy="15725"/>
            </a:xfrm>
            <a:custGeom>
              <a:rect b="b" l="l" r="r" t="t"/>
              <a:pathLst>
                <a:path extrusionOk="0" h="629" w="628">
                  <a:moveTo>
                    <a:pt x="314" y="1"/>
                  </a:moveTo>
                  <a:cubicBezTo>
                    <a:pt x="126" y="1"/>
                    <a:pt x="0" y="126"/>
                    <a:pt x="0" y="314"/>
                  </a:cubicBezTo>
                  <a:cubicBezTo>
                    <a:pt x="0" y="503"/>
                    <a:pt x="126"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3"/>
            <p:cNvSpPr/>
            <p:nvPr/>
          </p:nvSpPr>
          <p:spPr>
            <a:xfrm>
              <a:off x="2592500" y="1512350"/>
              <a:ext cx="15700" cy="15725"/>
            </a:xfrm>
            <a:custGeom>
              <a:rect b="b" l="l" r="r" t="t"/>
              <a:pathLst>
                <a:path extrusionOk="0" h="629" w="628">
                  <a:moveTo>
                    <a:pt x="314" y="1"/>
                  </a:moveTo>
                  <a:cubicBezTo>
                    <a:pt x="126" y="1"/>
                    <a:pt x="0" y="147"/>
                    <a:pt x="0" y="315"/>
                  </a:cubicBezTo>
                  <a:cubicBezTo>
                    <a:pt x="0" y="503"/>
                    <a:pt x="126" y="629"/>
                    <a:pt x="314" y="629"/>
                  </a:cubicBezTo>
                  <a:cubicBezTo>
                    <a:pt x="502" y="629"/>
                    <a:pt x="628" y="503"/>
                    <a:pt x="628" y="315"/>
                  </a:cubicBezTo>
                  <a:cubicBezTo>
                    <a:pt x="628" y="147"/>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3"/>
            <p:cNvSpPr/>
            <p:nvPr/>
          </p:nvSpPr>
          <p:spPr>
            <a:xfrm>
              <a:off x="2336700" y="1512350"/>
              <a:ext cx="15725" cy="15725"/>
            </a:xfrm>
            <a:custGeom>
              <a:rect b="b" l="l" r="r" t="t"/>
              <a:pathLst>
                <a:path extrusionOk="0" h="629" w="629">
                  <a:moveTo>
                    <a:pt x="314" y="1"/>
                  </a:moveTo>
                  <a:cubicBezTo>
                    <a:pt x="147" y="1"/>
                    <a:pt x="1" y="147"/>
                    <a:pt x="1" y="315"/>
                  </a:cubicBezTo>
                  <a:cubicBezTo>
                    <a:pt x="1" y="503"/>
                    <a:pt x="147" y="629"/>
                    <a:pt x="314" y="629"/>
                  </a:cubicBezTo>
                  <a:cubicBezTo>
                    <a:pt x="503" y="629"/>
                    <a:pt x="628" y="503"/>
                    <a:pt x="628" y="315"/>
                  </a:cubicBezTo>
                  <a:cubicBezTo>
                    <a:pt x="628" y="168"/>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3"/>
            <p:cNvSpPr/>
            <p:nvPr/>
          </p:nvSpPr>
          <p:spPr>
            <a:xfrm>
              <a:off x="2080400" y="1512350"/>
              <a:ext cx="15700" cy="15725"/>
            </a:xfrm>
            <a:custGeom>
              <a:rect b="b" l="l" r="r" t="t"/>
              <a:pathLst>
                <a:path extrusionOk="0" h="629" w="628">
                  <a:moveTo>
                    <a:pt x="314" y="1"/>
                  </a:moveTo>
                  <a:cubicBezTo>
                    <a:pt x="147" y="1"/>
                    <a:pt x="0" y="147"/>
                    <a:pt x="0" y="315"/>
                  </a:cubicBezTo>
                  <a:cubicBezTo>
                    <a:pt x="0" y="503"/>
                    <a:pt x="147" y="629"/>
                    <a:pt x="314" y="629"/>
                  </a:cubicBezTo>
                  <a:cubicBezTo>
                    <a:pt x="502" y="629"/>
                    <a:pt x="628" y="503"/>
                    <a:pt x="628" y="315"/>
                  </a:cubicBezTo>
                  <a:cubicBezTo>
                    <a:pt x="628" y="168"/>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3"/>
            <p:cNvSpPr/>
            <p:nvPr/>
          </p:nvSpPr>
          <p:spPr>
            <a:xfrm>
              <a:off x="2779750" y="1511325"/>
              <a:ext cx="15200" cy="15700"/>
            </a:xfrm>
            <a:custGeom>
              <a:rect b="b" l="l" r="r" t="t"/>
              <a:pathLst>
                <a:path extrusionOk="0" h="628" w="608">
                  <a:moveTo>
                    <a:pt x="315" y="0"/>
                  </a:moveTo>
                  <a:cubicBezTo>
                    <a:pt x="126" y="0"/>
                    <a:pt x="1" y="126"/>
                    <a:pt x="1" y="314"/>
                  </a:cubicBezTo>
                  <a:cubicBezTo>
                    <a:pt x="1" y="481"/>
                    <a:pt x="126" y="628"/>
                    <a:pt x="315" y="628"/>
                  </a:cubicBezTo>
                  <a:cubicBezTo>
                    <a:pt x="482" y="628"/>
                    <a:pt x="608" y="481"/>
                    <a:pt x="608" y="314"/>
                  </a:cubicBezTo>
                  <a:cubicBezTo>
                    <a:pt x="608"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3"/>
            <p:cNvSpPr/>
            <p:nvPr/>
          </p:nvSpPr>
          <p:spPr>
            <a:xfrm>
              <a:off x="2268175" y="1511325"/>
              <a:ext cx="15725" cy="15700"/>
            </a:xfrm>
            <a:custGeom>
              <a:rect b="b" l="l" r="r" t="t"/>
              <a:pathLst>
                <a:path extrusionOk="0" h="628" w="629">
                  <a:moveTo>
                    <a:pt x="315" y="0"/>
                  </a:moveTo>
                  <a:cubicBezTo>
                    <a:pt x="126" y="0"/>
                    <a:pt x="1" y="126"/>
                    <a:pt x="1" y="314"/>
                  </a:cubicBezTo>
                  <a:cubicBezTo>
                    <a:pt x="1" y="502"/>
                    <a:pt x="126" y="628"/>
                    <a:pt x="315" y="628"/>
                  </a:cubicBezTo>
                  <a:cubicBezTo>
                    <a:pt x="482" y="628"/>
                    <a:pt x="607" y="460"/>
                    <a:pt x="628" y="314"/>
                  </a:cubicBezTo>
                  <a:cubicBezTo>
                    <a:pt x="628" y="126"/>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3"/>
            <p:cNvSpPr/>
            <p:nvPr/>
          </p:nvSpPr>
          <p:spPr>
            <a:xfrm>
              <a:off x="2011875" y="1511325"/>
              <a:ext cx="15700" cy="15700"/>
            </a:xfrm>
            <a:custGeom>
              <a:rect b="b" l="l" r="r" t="t"/>
              <a:pathLst>
                <a:path extrusionOk="0" h="628" w="628">
                  <a:moveTo>
                    <a:pt x="314" y="0"/>
                  </a:moveTo>
                  <a:cubicBezTo>
                    <a:pt x="126" y="0"/>
                    <a:pt x="0" y="126"/>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3"/>
            <p:cNvSpPr/>
            <p:nvPr/>
          </p:nvSpPr>
          <p:spPr>
            <a:xfrm>
              <a:off x="2752550" y="1639600"/>
              <a:ext cx="18350" cy="18200"/>
            </a:xfrm>
            <a:custGeom>
              <a:rect b="b" l="l" r="r" t="t"/>
              <a:pathLst>
                <a:path extrusionOk="0" h="728" w="734">
                  <a:moveTo>
                    <a:pt x="433" y="1"/>
                  </a:moveTo>
                  <a:cubicBezTo>
                    <a:pt x="396" y="1"/>
                    <a:pt x="357" y="6"/>
                    <a:pt x="315" y="16"/>
                  </a:cubicBezTo>
                  <a:cubicBezTo>
                    <a:pt x="168" y="79"/>
                    <a:pt x="64" y="184"/>
                    <a:pt x="43" y="330"/>
                  </a:cubicBezTo>
                  <a:cubicBezTo>
                    <a:pt x="1" y="498"/>
                    <a:pt x="85" y="623"/>
                    <a:pt x="210" y="728"/>
                  </a:cubicBezTo>
                  <a:cubicBezTo>
                    <a:pt x="398" y="539"/>
                    <a:pt x="566" y="351"/>
                    <a:pt x="733" y="142"/>
                  </a:cubicBezTo>
                  <a:cubicBezTo>
                    <a:pt x="639" y="48"/>
                    <a:pt x="545" y="1"/>
                    <a:pt x="43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3"/>
            <p:cNvSpPr/>
            <p:nvPr/>
          </p:nvSpPr>
          <p:spPr>
            <a:xfrm>
              <a:off x="2061025" y="1505550"/>
              <a:ext cx="15725" cy="14675"/>
            </a:xfrm>
            <a:custGeom>
              <a:rect b="b" l="l" r="r" t="t"/>
              <a:pathLst>
                <a:path extrusionOk="0" h="587" w="629">
                  <a:moveTo>
                    <a:pt x="315" y="1"/>
                  </a:moveTo>
                  <a:cubicBezTo>
                    <a:pt x="126" y="1"/>
                    <a:pt x="1" y="126"/>
                    <a:pt x="1" y="273"/>
                  </a:cubicBezTo>
                  <a:cubicBezTo>
                    <a:pt x="1" y="440"/>
                    <a:pt x="126" y="587"/>
                    <a:pt x="315" y="587"/>
                  </a:cubicBezTo>
                  <a:cubicBezTo>
                    <a:pt x="461" y="587"/>
                    <a:pt x="629" y="461"/>
                    <a:pt x="629"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3"/>
            <p:cNvSpPr/>
            <p:nvPr/>
          </p:nvSpPr>
          <p:spPr>
            <a:xfrm>
              <a:off x="2316825" y="1504525"/>
              <a:ext cx="15725" cy="15700"/>
            </a:xfrm>
            <a:custGeom>
              <a:rect b="b" l="l" r="r" t="t"/>
              <a:pathLst>
                <a:path extrusionOk="0" h="628" w="629">
                  <a:moveTo>
                    <a:pt x="314" y="0"/>
                  </a:moveTo>
                  <a:cubicBezTo>
                    <a:pt x="126" y="0"/>
                    <a:pt x="1" y="167"/>
                    <a:pt x="1" y="314"/>
                  </a:cubicBezTo>
                  <a:cubicBezTo>
                    <a:pt x="1" y="502"/>
                    <a:pt x="126" y="628"/>
                    <a:pt x="314" y="628"/>
                  </a:cubicBezTo>
                  <a:cubicBezTo>
                    <a:pt x="461" y="628"/>
                    <a:pt x="628" y="502"/>
                    <a:pt x="628" y="314"/>
                  </a:cubicBezTo>
                  <a:cubicBezTo>
                    <a:pt x="628" y="147"/>
                    <a:pt x="48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3"/>
            <p:cNvSpPr/>
            <p:nvPr/>
          </p:nvSpPr>
          <p:spPr>
            <a:xfrm>
              <a:off x="2572100" y="1505550"/>
              <a:ext cx="15700" cy="15725"/>
            </a:xfrm>
            <a:custGeom>
              <a:rect b="b" l="l" r="r" t="t"/>
              <a:pathLst>
                <a:path extrusionOk="0" h="629" w="628">
                  <a:moveTo>
                    <a:pt x="314" y="1"/>
                  </a:moveTo>
                  <a:cubicBezTo>
                    <a:pt x="147" y="1"/>
                    <a:pt x="0" y="147"/>
                    <a:pt x="0" y="315"/>
                  </a:cubicBezTo>
                  <a:cubicBezTo>
                    <a:pt x="0" y="482"/>
                    <a:pt x="147" y="629"/>
                    <a:pt x="314" y="629"/>
                  </a:cubicBezTo>
                  <a:cubicBezTo>
                    <a:pt x="502" y="629"/>
                    <a:pt x="628" y="482"/>
                    <a:pt x="628" y="315"/>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3"/>
            <p:cNvSpPr/>
            <p:nvPr/>
          </p:nvSpPr>
          <p:spPr>
            <a:xfrm>
              <a:off x="2827875" y="1506550"/>
              <a:ext cx="15725" cy="15250"/>
            </a:xfrm>
            <a:custGeom>
              <a:rect b="b" l="l" r="r" t="t"/>
              <a:pathLst>
                <a:path extrusionOk="0" h="610" w="629">
                  <a:moveTo>
                    <a:pt x="372" y="0"/>
                  </a:moveTo>
                  <a:cubicBezTo>
                    <a:pt x="360" y="0"/>
                    <a:pt x="348" y="1"/>
                    <a:pt x="336" y="3"/>
                  </a:cubicBezTo>
                  <a:cubicBezTo>
                    <a:pt x="189" y="3"/>
                    <a:pt x="22" y="128"/>
                    <a:pt x="22" y="296"/>
                  </a:cubicBezTo>
                  <a:cubicBezTo>
                    <a:pt x="1" y="442"/>
                    <a:pt x="126" y="610"/>
                    <a:pt x="315" y="610"/>
                  </a:cubicBezTo>
                  <a:cubicBezTo>
                    <a:pt x="482" y="610"/>
                    <a:pt x="629" y="484"/>
                    <a:pt x="629" y="296"/>
                  </a:cubicBezTo>
                  <a:cubicBezTo>
                    <a:pt x="629" y="121"/>
                    <a:pt x="521" y="0"/>
                    <a:pt x="3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3"/>
            <p:cNvSpPr/>
            <p:nvPr/>
          </p:nvSpPr>
          <p:spPr>
            <a:xfrm>
              <a:off x="2129025" y="1507125"/>
              <a:ext cx="15725" cy="15725"/>
            </a:xfrm>
            <a:custGeom>
              <a:rect b="b" l="l" r="r" t="t"/>
              <a:pathLst>
                <a:path extrusionOk="0" h="629" w="629">
                  <a:moveTo>
                    <a:pt x="315" y="1"/>
                  </a:moveTo>
                  <a:cubicBezTo>
                    <a:pt x="147" y="1"/>
                    <a:pt x="22" y="168"/>
                    <a:pt x="1" y="335"/>
                  </a:cubicBezTo>
                  <a:cubicBezTo>
                    <a:pt x="1" y="503"/>
                    <a:pt x="147" y="628"/>
                    <a:pt x="315" y="628"/>
                  </a:cubicBezTo>
                  <a:cubicBezTo>
                    <a:pt x="482" y="628"/>
                    <a:pt x="629" y="503"/>
                    <a:pt x="629" y="315"/>
                  </a:cubicBezTo>
                  <a:cubicBezTo>
                    <a:pt x="629" y="147"/>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3"/>
            <p:cNvSpPr/>
            <p:nvPr/>
          </p:nvSpPr>
          <p:spPr>
            <a:xfrm>
              <a:off x="2385350" y="1507125"/>
              <a:ext cx="15725" cy="15725"/>
            </a:xfrm>
            <a:custGeom>
              <a:rect b="b" l="l" r="r" t="t"/>
              <a:pathLst>
                <a:path extrusionOk="0" h="629" w="629">
                  <a:moveTo>
                    <a:pt x="314" y="1"/>
                  </a:moveTo>
                  <a:cubicBezTo>
                    <a:pt x="147" y="1"/>
                    <a:pt x="1" y="147"/>
                    <a:pt x="1" y="315"/>
                  </a:cubicBezTo>
                  <a:cubicBezTo>
                    <a:pt x="1" y="482"/>
                    <a:pt x="126" y="628"/>
                    <a:pt x="314" y="628"/>
                  </a:cubicBezTo>
                  <a:cubicBezTo>
                    <a:pt x="503" y="628"/>
                    <a:pt x="628" y="503"/>
                    <a:pt x="607" y="315"/>
                  </a:cubicBezTo>
                  <a:cubicBezTo>
                    <a:pt x="607" y="147"/>
                    <a:pt x="46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3"/>
            <p:cNvSpPr/>
            <p:nvPr/>
          </p:nvSpPr>
          <p:spPr>
            <a:xfrm>
              <a:off x="2641150" y="1507125"/>
              <a:ext cx="15700" cy="15725"/>
            </a:xfrm>
            <a:custGeom>
              <a:rect b="b" l="l" r="r" t="t"/>
              <a:pathLst>
                <a:path extrusionOk="0" h="629" w="628">
                  <a:moveTo>
                    <a:pt x="314" y="1"/>
                  </a:moveTo>
                  <a:cubicBezTo>
                    <a:pt x="126" y="1"/>
                    <a:pt x="0" y="168"/>
                    <a:pt x="0" y="315"/>
                  </a:cubicBezTo>
                  <a:cubicBezTo>
                    <a:pt x="0" y="503"/>
                    <a:pt x="126" y="628"/>
                    <a:pt x="314" y="628"/>
                  </a:cubicBezTo>
                  <a:cubicBezTo>
                    <a:pt x="481" y="628"/>
                    <a:pt x="628" y="503"/>
                    <a:pt x="628" y="315"/>
                  </a:cubicBezTo>
                  <a:cubicBezTo>
                    <a:pt x="628" y="147"/>
                    <a:pt x="48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3"/>
            <p:cNvSpPr/>
            <p:nvPr/>
          </p:nvSpPr>
          <p:spPr>
            <a:xfrm>
              <a:off x="1922950" y="1500850"/>
              <a:ext cx="15175" cy="15725"/>
            </a:xfrm>
            <a:custGeom>
              <a:rect b="b" l="l" r="r" t="t"/>
              <a:pathLst>
                <a:path extrusionOk="0" h="629" w="607">
                  <a:moveTo>
                    <a:pt x="314" y="1"/>
                  </a:moveTo>
                  <a:cubicBezTo>
                    <a:pt x="126" y="1"/>
                    <a:pt x="0" y="147"/>
                    <a:pt x="0" y="314"/>
                  </a:cubicBezTo>
                  <a:cubicBezTo>
                    <a:pt x="0" y="503"/>
                    <a:pt x="126" y="628"/>
                    <a:pt x="314" y="628"/>
                  </a:cubicBezTo>
                  <a:cubicBezTo>
                    <a:pt x="481" y="628"/>
                    <a:pt x="607" y="461"/>
                    <a:pt x="607" y="314"/>
                  </a:cubicBezTo>
                  <a:cubicBezTo>
                    <a:pt x="607" y="147"/>
                    <a:pt x="439" y="22"/>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3"/>
            <p:cNvSpPr/>
            <p:nvPr/>
          </p:nvSpPr>
          <p:spPr>
            <a:xfrm>
              <a:off x="2178725" y="1501900"/>
              <a:ext cx="15200" cy="15725"/>
            </a:xfrm>
            <a:custGeom>
              <a:rect b="b" l="l" r="r" t="t"/>
              <a:pathLst>
                <a:path extrusionOk="0" h="629" w="608">
                  <a:moveTo>
                    <a:pt x="315" y="0"/>
                  </a:moveTo>
                  <a:cubicBezTo>
                    <a:pt x="147" y="0"/>
                    <a:pt x="1" y="147"/>
                    <a:pt x="1" y="314"/>
                  </a:cubicBezTo>
                  <a:cubicBezTo>
                    <a:pt x="1" y="482"/>
                    <a:pt x="126" y="628"/>
                    <a:pt x="294" y="628"/>
                  </a:cubicBezTo>
                  <a:cubicBezTo>
                    <a:pt x="440" y="628"/>
                    <a:pt x="607" y="503"/>
                    <a:pt x="607" y="314"/>
                  </a:cubicBezTo>
                  <a:cubicBezTo>
                    <a:pt x="607" y="14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3"/>
            <p:cNvSpPr/>
            <p:nvPr/>
          </p:nvSpPr>
          <p:spPr>
            <a:xfrm>
              <a:off x="2434525" y="1501900"/>
              <a:ext cx="14675" cy="15725"/>
            </a:xfrm>
            <a:custGeom>
              <a:rect b="b" l="l" r="r" t="t"/>
              <a:pathLst>
                <a:path extrusionOk="0" h="629" w="587">
                  <a:moveTo>
                    <a:pt x="314" y="0"/>
                  </a:moveTo>
                  <a:cubicBezTo>
                    <a:pt x="147" y="0"/>
                    <a:pt x="0" y="147"/>
                    <a:pt x="0" y="314"/>
                  </a:cubicBezTo>
                  <a:cubicBezTo>
                    <a:pt x="0" y="503"/>
                    <a:pt x="126" y="628"/>
                    <a:pt x="272" y="628"/>
                  </a:cubicBezTo>
                  <a:cubicBezTo>
                    <a:pt x="440" y="628"/>
                    <a:pt x="586" y="503"/>
                    <a:pt x="586" y="314"/>
                  </a:cubicBezTo>
                  <a:cubicBezTo>
                    <a:pt x="586" y="147"/>
                    <a:pt x="46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3"/>
            <p:cNvSpPr/>
            <p:nvPr/>
          </p:nvSpPr>
          <p:spPr>
            <a:xfrm>
              <a:off x="2689800" y="1501900"/>
              <a:ext cx="15700" cy="15725"/>
            </a:xfrm>
            <a:custGeom>
              <a:rect b="b" l="l" r="r" t="t"/>
              <a:pathLst>
                <a:path extrusionOk="0" h="629" w="628">
                  <a:moveTo>
                    <a:pt x="314" y="0"/>
                  </a:moveTo>
                  <a:cubicBezTo>
                    <a:pt x="147" y="0"/>
                    <a:pt x="0" y="168"/>
                    <a:pt x="0" y="314"/>
                  </a:cubicBezTo>
                  <a:cubicBezTo>
                    <a:pt x="0" y="503"/>
                    <a:pt x="147" y="628"/>
                    <a:pt x="314" y="628"/>
                  </a:cubicBezTo>
                  <a:cubicBezTo>
                    <a:pt x="481" y="628"/>
                    <a:pt x="607" y="482"/>
                    <a:pt x="628" y="314"/>
                  </a:cubicBezTo>
                  <a:cubicBezTo>
                    <a:pt x="628" y="147"/>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3"/>
            <p:cNvSpPr/>
            <p:nvPr/>
          </p:nvSpPr>
          <p:spPr>
            <a:xfrm>
              <a:off x="1990950" y="1503475"/>
              <a:ext cx="15700" cy="15700"/>
            </a:xfrm>
            <a:custGeom>
              <a:rect b="b" l="l" r="r" t="t"/>
              <a:pathLst>
                <a:path extrusionOk="0" h="628" w="628">
                  <a:moveTo>
                    <a:pt x="314" y="0"/>
                  </a:moveTo>
                  <a:cubicBezTo>
                    <a:pt x="126" y="0"/>
                    <a:pt x="0" y="147"/>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3"/>
            <p:cNvSpPr/>
            <p:nvPr/>
          </p:nvSpPr>
          <p:spPr>
            <a:xfrm>
              <a:off x="2247250" y="1503475"/>
              <a:ext cx="15725" cy="15200"/>
            </a:xfrm>
            <a:custGeom>
              <a:rect b="b" l="l" r="r" t="t"/>
              <a:pathLst>
                <a:path extrusionOk="0" h="608" w="629">
                  <a:moveTo>
                    <a:pt x="315" y="0"/>
                  </a:moveTo>
                  <a:cubicBezTo>
                    <a:pt x="126" y="0"/>
                    <a:pt x="1" y="126"/>
                    <a:pt x="1" y="293"/>
                  </a:cubicBezTo>
                  <a:cubicBezTo>
                    <a:pt x="1" y="440"/>
                    <a:pt x="126" y="607"/>
                    <a:pt x="315" y="607"/>
                  </a:cubicBezTo>
                  <a:cubicBezTo>
                    <a:pt x="482" y="607"/>
                    <a:pt x="628" y="461"/>
                    <a:pt x="628" y="314"/>
                  </a:cubicBezTo>
                  <a:cubicBezTo>
                    <a:pt x="628" y="147"/>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3"/>
            <p:cNvSpPr/>
            <p:nvPr/>
          </p:nvSpPr>
          <p:spPr>
            <a:xfrm>
              <a:off x="2503575" y="1503475"/>
              <a:ext cx="15200" cy="15700"/>
            </a:xfrm>
            <a:custGeom>
              <a:rect b="b" l="l" r="r" t="t"/>
              <a:pathLst>
                <a:path extrusionOk="0" h="628" w="608">
                  <a:moveTo>
                    <a:pt x="314" y="0"/>
                  </a:moveTo>
                  <a:cubicBezTo>
                    <a:pt x="168" y="0"/>
                    <a:pt x="0" y="126"/>
                    <a:pt x="0" y="314"/>
                  </a:cubicBezTo>
                  <a:cubicBezTo>
                    <a:pt x="0" y="461"/>
                    <a:pt x="126" y="628"/>
                    <a:pt x="293" y="628"/>
                  </a:cubicBezTo>
                  <a:cubicBezTo>
                    <a:pt x="440" y="628"/>
                    <a:pt x="607" y="481"/>
                    <a:pt x="607" y="314"/>
                  </a:cubicBezTo>
                  <a:cubicBezTo>
                    <a:pt x="607" y="147"/>
                    <a:pt x="482" y="21"/>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3"/>
            <p:cNvSpPr/>
            <p:nvPr/>
          </p:nvSpPr>
          <p:spPr>
            <a:xfrm>
              <a:off x="2759875" y="1503475"/>
              <a:ext cx="15200" cy="15700"/>
            </a:xfrm>
            <a:custGeom>
              <a:rect b="b" l="l" r="r" t="t"/>
              <a:pathLst>
                <a:path extrusionOk="0" h="628" w="608">
                  <a:moveTo>
                    <a:pt x="315" y="0"/>
                  </a:moveTo>
                  <a:cubicBezTo>
                    <a:pt x="168" y="0"/>
                    <a:pt x="1" y="126"/>
                    <a:pt x="1" y="314"/>
                  </a:cubicBezTo>
                  <a:cubicBezTo>
                    <a:pt x="1" y="481"/>
                    <a:pt x="126" y="628"/>
                    <a:pt x="294" y="628"/>
                  </a:cubicBezTo>
                  <a:cubicBezTo>
                    <a:pt x="440" y="628"/>
                    <a:pt x="608" y="481"/>
                    <a:pt x="608" y="314"/>
                  </a:cubicBezTo>
                  <a:cubicBezTo>
                    <a:pt x="608" y="147"/>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3"/>
            <p:cNvSpPr/>
            <p:nvPr/>
          </p:nvSpPr>
          <p:spPr>
            <a:xfrm>
              <a:off x="2840450" y="1533225"/>
              <a:ext cx="15700" cy="16850"/>
            </a:xfrm>
            <a:custGeom>
              <a:rect b="b" l="l" r="r" t="t"/>
              <a:pathLst>
                <a:path extrusionOk="0" h="674" w="628">
                  <a:moveTo>
                    <a:pt x="367" y="0"/>
                  </a:moveTo>
                  <a:cubicBezTo>
                    <a:pt x="189" y="0"/>
                    <a:pt x="80" y="102"/>
                    <a:pt x="42" y="275"/>
                  </a:cubicBezTo>
                  <a:cubicBezTo>
                    <a:pt x="0" y="400"/>
                    <a:pt x="84" y="547"/>
                    <a:pt x="209" y="631"/>
                  </a:cubicBezTo>
                  <a:cubicBezTo>
                    <a:pt x="255" y="658"/>
                    <a:pt x="297" y="673"/>
                    <a:pt x="333" y="673"/>
                  </a:cubicBezTo>
                  <a:cubicBezTo>
                    <a:pt x="379" y="673"/>
                    <a:pt x="416" y="648"/>
                    <a:pt x="439" y="589"/>
                  </a:cubicBezTo>
                  <a:cubicBezTo>
                    <a:pt x="502" y="484"/>
                    <a:pt x="565" y="400"/>
                    <a:pt x="628" y="296"/>
                  </a:cubicBezTo>
                  <a:cubicBezTo>
                    <a:pt x="628" y="275"/>
                    <a:pt x="628" y="170"/>
                    <a:pt x="607" y="149"/>
                  </a:cubicBezTo>
                  <a:cubicBezTo>
                    <a:pt x="544" y="66"/>
                    <a:pt x="439" y="45"/>
                    <a:pt x="419" y="3"/>
                  </a:cubicBezTo>
                  <a:cubicBezTo>
                    <a:pt x="401" y="1"/>
                    <a:pt x="384" y="0"/>
                    <a:pt x="36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3"/>
            <p:cNvSpPr/>
            <p:nvPr/>
          </p:nvSpPr>
          <p:spPr>
            <a:xfrm>
              <a:off x="2620750" y="1499275"/>
              <a:ext cx="15700" cy="15725"/>
            </a:xfrm>
            <a:custGeom>
              <a:rect b="b" l="l" r="r" t="t"/>
              <a:pathLst>
                <a:path extrusionOk="0" h="629" w="628">
                  <a:moveTo>
                    <a:pt x="335" y="1"/>
                  </a:moveTo>
                  <a:cubicBezTo>
                    <a:pt x="188" y="1"/>
                    <a:pt x="21" y="168"/>
                    <a:pt x="21" y="315"/>
                  </a:cubicBezTo>
                  <a:cubicBezTo>
                    <a:pt x="0" y="482"/>
                    <a:pt x="147" y="629"/>
                    <a:pt x="314" y="629"/>
                  </a:cubicBezTo>
                  <a:cubicBezTo>
                    <a:pt x="502" y="629"/>
                    <a:pt x="628" y="503"/>
                    <a:pt x="628" y="315"/>
                  </a:cubicBezTo>
                  <a:cubicBezTo>
                    <a:pt x="628" y="168"/>
                    <a:pt x="502"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3"/>
            <p:cNvSpPr/>
            <p:nvPr/>
          </p:nvSpPr>
          <p:spPr>
            <a:xfrm>
              <a:off x="2295900" y="1498700"/>
              <a:ext cx="15725" cy="15250"/>
            </a:xfrm>
            <a:custGeom>
              <a:rect b="b" l="l" r="r" t="t"/>
              <a:pathLst>
                <a:path extrusionOk="0" h="610" w="629">
                  <a:moveTo>
                    <a:pt x="282" y="1"/>
                  </a:moveTo>
                  <a:cubicBezTo>
                    <a:pt x="129" y="1"/>
                    <a:pt x="1" y="139"/>
                    <a:pt x="1" y="296"/>
                  </a:cubicBezTo>
                  <a:cubicBezTo>
                    <a:pt x="1" y="442"/>
                    <a:pt x="147" y="610"/>
                    <a:pt x="314" y="610"/>
                  </a:cubicBezTo>
                  <a:cubicBezTo>
                    <a:pt x="482" y="610"/>
                    <a:pt x="628" y="442"/>
                    <a:pt x="628" y="296"/>
                  </a:cubicBezTo>
                  <a:cubicBezTo>
                    <a:pt x="628" y="139"/>
                    <a:pt x="482" y="1"/>
                    <a:pt x="343" y="1"/>
                  </a:cubicBezTo>
                  <a:cubicBezTo>
                    <a:pt x="333" y="1"/>
                    <a:pt x="324" y="2"/>
                    <a:pt x="314" y="3"/>
                  </a:cubicBezTo>
                  <a:cubicBezTo>
                    <a:pt x="304" y="2"/>
                    <a:pt x="293" y="1"/>
                    <a:pt x="2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3"/>
            <p:cNvSpPr/>
            <p:nvPr/>
          </p:nvSpPr>
          <p:spPr>
            <a:xfrm>
              <a:off x="2039600" y="1498700"/>
              <a:ext cx="16150" cy="15250"/>
            </a:xfrm>
            <a:custGeom>
              <a:rect b="b" l="l" r="r" t="t"/>
              <a:pathLst>
                <a:path extrusionOk="0" h="610" w="646">
                  <a:moveTo>
                    <a:pt x="346" y="1"/>
                  </a:moveTo>
                  <a:cubicBezTo>
                    <a:pt x="335" y="1"/>
                    <a:pt x="325" y="2"/>
                    <a:pt x="314" y="3"/>
                  </a:cubicBezTo>
                  <a:cubicBezTo>
                    <a:pt x="146" y="3"/>
                    <a:pt x="0" y="128"/>
                    <a:pt x="0" y="296"/>
                  </a:cubicBezTo>
                  <a:cubicBezTo>
                    <a:pt x="0" y="442"/>
                    <a:pt x="146" y="610"/>
                    <a:pt x="314" y="610"/>
                  </a:cubicBezTo>
                  <a:cubicBezTo>
                    <a:pt x="460" y="610"/>
                    <a:pt x="607" y="442"/>
                    <a:pt x="607" y="296"/>
                  </a:cubicBezTo>
                  <a:cubicBezTo>
                    <a:pt x="646" y="139"/>
                    <a:pt x="502" y="1"/>
                    <a:pt x="3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3"/>
            <p:cNvSpPr/>
            <p:nvPr/>
          </p:nvSpPr>
          <p:spPr>
            <a:xfrm>
              <a:off x="2806950" y="1498225"/>
              <a:ext cx="15725" cy="15250"/>
            </a:xfrm>
            <a:custGeom>
              <a:rect b="b" l="l" r="r" t="t"/>
              <a:pathLst>
                <a:path extrusionOk="0" h="610" w="629">
                  <a:moveTo>
                    <a:pt x="315" y="1"/>
                  </a:moveTo>
                  <a:cubicBezTo>
                    <a:pt x="168" y="1"/>
                    <a:pt x="1" y="127"/>
                    <a:pt x="1" y="294"/>
                  </a:cubicBezTo>
                  <a:cubicBezTo>
                    <a:pt x="1" y="440"/>
                    <a:pt x="168" y="608"/>
                    <a:pt x="315" y="608"/>
                  </a:cubicBezTo>
                  <a:cubicBezTo>
                    <a:pt x="324" y="609"/>
                    <a:pt x="334" y="610"/>
                    <a:pt x="343" y="610"/>
                  </a:cubicBezTo>
                  <a:cubicBezTo>
                    <a:pt x="499" y="610"/>
                    <a:pt x="629" y="453"/>
                    <a:pt x="629"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3"/>
            <p:cNvSpPr/>
            <p:nvPr/>
          </p:nvSpPr>
          <p:spPr>
            <a:xfrm>
              <a:off x="2482125" y="1496100"/>
              <a:ext cx="16250" cy="15300"/>
            </a:xfrm>
            <a:custGeom>
              <a:rect b="b" l="l" r="r" t="t"/>
              <a:pathLst>
                <a:path extrusionOk="0" h="612" w="650">
                  <a:moveTo>
                    <a:pt x="307" y="0"/>
                  </a:moveTo>
                  <a:cubicBezTo>
                    <a:pt x="168" y="0"/>
                    <a:pt x="21" y="139"/>
                    <a:pt x="21" y="295"/>
                  </a:cubicBezTo>
                  <a:cubicBezTo>
                    <a:pt x="0" y="442"/>
                    <a:pt x="147" y="609"/>
                    <a:pt x="314" y="609"/>
                  </a:cubicBezTo>
                  <a:cubicBezTo>
                    <a:pt x="324" y="610"/>
                    <a:pt x="333" y="611"/>
                    <a:pt x="343" y="611"/>
                  </a:cubicBezTo>
                  <a:cubicBezTo>
                    <a:pt x="482" y="611"/>
                    <a:pt x="628" y="473"/>
                    <a:pt x="628" y="316"/>
                  </a:cubicBezTo>
                  <a:cubicBezTo>
                    <a:pt x="649" y="170"/>
                    <a:pt x="503" y="2"/>
                    <a:pt x="335" y="2"/>
                  </a:cubicBezTo>
                  <a:cubicBezTo>
                    <a:pt x="326" y="1"/>
                    <a:pt x="316" y="0"/>
                    <a:pt x="30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3"/>
            <p:cNvSpPr/>
            <p:nvPr/>
          </p:nvSpPr>
          <p:spPr>
            <a:xfrm>
              <a:off x="2226325" y="1495625"/>
              <a:ext cx="15725" cy="15725"/>
            </a:xfrm>
            <a:custGeom>
              <a:rect b="b" l="l" r="r" t="t"/>
              <a:pathLst>
                <a:path extrusionOk="0" h="629" w="629">
                  <a:moveTo>
                    <a:pt x="315" y="0"/>
                  </a:moveTo>
                  <a:cubicBezTo>
                    <a:pt x="168" y="0"/>
                    <a:pt x="1" y="147"/>
                    <a:pt x="1" y="314"/>
                  </a:cubicBezTo>
                  <a:cubicBezTo>
                    <a:pt x="1" y="461"/>
                    <a:pt x="168" y="628"/>
                    <a:pt x="315" y="628"/>
                  </a:cubicBezTo>
                  <a:cubicBezTo>
                    <a:pt x="482" y="628"/>
                    <a:pt x="628" y="461"/>
                    <a:pt x="628" y="314"/>
                  </a:cubicBezTo>
                  <a:cubicBezTo>
                    <a:pt x="628" y="147"/>
                    <a:pt x="503" y="21"/>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3"/>
            <p:cNvSpPr/>
            <p:nvPr/>
          </p:nvSpPr>
          <p:spPr>
            <a:xfrm>
              <a:off x="2738425" y="1496675"/>
              <a:ext cx="15725" cy="15175"/>
            </a:xfrm>
            <a:custGeom>
              <a:rect b="b" l="l" r="r" t="t"/>
              <a:pathLst>
                <a:path extrusionOk="0" h="607" w="629">
                  <a:moveTo>
                    <a:pt x="315" y="0"/>
                  </a:moveTo>
                  <a:cubicBezTo>
                    <a:pt x="147" y="0"/>
                    <a:pt x="1" y="147"/>
                    <a:pt x="22" y="314"/>
                  </a:cubicBezTo>
                  <a:cubicBezTo>
                    <a:pt x="22" y="481"/>
                    <a:pt x="189" y="607"/>
                    <a:pt x="336" y="607"/>
                  </a:cubicBezTo>
                  <a:cubicBezTo>
                    <a:pt x="503" y="607"/>
                    <a:pt x="629" y="461"/>
                    <a:pt x="629" y="293"/>
                  </a:cubicBezTo>
                  <a:cubicBezTo>
                    <a:pt x="629" y="14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3"/>
            <p:cNvSpPr/>
            <p:nvPr/>
          </p:nvSpPr>
          <p:spPr>
            <a:xfrm>
              <a:off x="1971575" y="1496100"/>
              <a:ext cx="14675" cy="15250"/>
            </a:xfrm>
            <a:custGeom>
              <a:rect b="b" l="l" r="r" t="t"/>
              <a:pathLst>
                <a:path extrusionOk="0" h="610" w="587">
                  <a:moveTo>
                    <a:pt x="305" y="0"/>
                  </a:moveTo>
                  <a:cubicBezTo>
                    <a:pt x="294" y="0"/>
                    <a:pt x="284" y="1"/>
                    <a:pt x="273" y="2"/>
                  </a:cubicBezTo>
                  <a:cubicBezTo>
                    <a:pt x="127" y="2"/>
                    <a:pt x="1" y="170"/>
                    <a:pt x="1" y="316"/>
                  </a:cubicBezTo>
                  <a:cubicBezTo>
                    <a:pt x="1" y="484"/>
                    <a:pt x="147" y="609"/>
                    <a:pt x="315" y="609"/>
                  </a:cubicBezTo>
                  <a:cubicBezTo>
                    <a:pt x="461" y="609"/>
                    <a:pt x="587" y="442"/>
                    <a:pt x="587" y="295"/>
                  </a:cubicBezTo>
                  <a:cubicBezTo>
                    <a:pt x="587" y="139"/>
                    <a:pt x="459" y="0"/>
                    <a:pt x="3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3"/>
            <p:cNvSpPr/>
            <p:nvPr/>
          </p:nvSpPr>
          <p:spPr>
            <a:xfrm>
              <a:off x="2364950" y="1499275"/>
              <a:ext cx="15725" cy="15725"/>
            </a:xfrm>
            <a:custGeom>
              <a:rect b="b" l="l" r="r" t="t"/>
              <a:pathLst>
                <a:path extrusionOk="0" h="629" w="629">
                  <a:moveTo>
                    <a:pt x="335" y="1"/>
                  </a:moveTo>
                  <a:cubicBezTo>
                    <a:pt x="189" y="1"/>
                    <a:pt x="21" y="168"/>
                    <a:pt x="21" y="315"/>
                  </a:cubicBezTo>
                  <a:cubicBezTo>
                    <a:pt x="1" y="482"/>
                    <a:pt x="168" y="629"/>
                    <a:pt x="314" y="629"/>
                  </a:cubicBezTo>
                  <a:cubicBezTo>
                    <a:pt x="482" y="629"/>
                    <a:pt x="628" y="503"/>
                    <a:pt x="628" y="315"/>
                  </a:cubicBezTo>
                  <a:cubicBezTo>
                    <a:pt x="628" y="168"/>
                    <a:pt x="50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3"/>
            <p:cNvSpPr/>
            <p:nvPr/>
          </p:nvSpPr>
          <p:spPr>
            <a:xfrm>
              <a:off x="2109150" y="1499275"/>
              <a:ext cx="15725" cy="15725"/>
            </a:xfrm>
            <a:custGeom>
              <a:rect b="b" l="l" r="r" t="t"/>
              <a:pathLst>
                <a:path extrusionOk="0" h="629" w="629">
                  <a:moveTo>
                    <a:pt x="315" y="1"/>
                  </a:moveTo>
                  <a:cubicBezTo>
                    <a:pt x="168" y="1"/>
                    <a:pt x="1" y="168"/>
                    <a:pt x="1" y="315"/>
                  </a:cubicBezTo>
                  <a:cubicBezTo>
                    <a:pt x="1" y="503"/>
                    <a:pt x="168" y="629"/>
                    <a:pt x="315" y="629"/>
                  </a:cubicBezTo>
                  <a:cubicBezTo>
                    <a:pt x="482" y="629"/>
                    <a:pt x="629" y="503"/>
                    <a:pt x="608" y="315"/>
                  </a:cubicBezTo>
                  <a:cubicBezTo>
                    <a:pt x="608" y="168"/>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3"/>
            <p:cNvSpPr/>
            <p:nvPr/>
          </p:nvSpPr>
          <p:spPr>
            <a:xfrm>
              <a:off x="2551175" y="1498700"/>
              <a:ext cx="15725" cy="15250"/>
            </a:xfrm>
            <a:custGeom>
              <a:rect b="b" l="l" r="r" t="t"/>
              <a:pathLst>
                <a:path extrusionOk="0" h="610" w="629">
                  <a:moveTo>
                    <a:pt x="350" y="1"/>
                  </a:moveTo>
                  <a:cubicBezTo>
                    <a:pt x="338" y="1"/>
                    <a:pt x="326" y="2"/>
                    <a:pt x="314" y="3"/>
                  </a:cubicBezTo>
                  <a:cubicBezTo>
                    <a:pt x="168" y="3"/>
                    <a:pt x="0" y="128"/>
                    <a:pt x="0" y="296"/>
                  </a:cubicBezTo>
                  <a:cubicBezTo>
                    <a:pt x="0" y="442"/>
                    <a:pt x="168" y="610"/>
                    <a:pt x="314" y="610"/>
                  </a:cubicBezTo>
                  <a:cubicBezTo>
                    <a:pt x="502" y="610"/>
                    <a:pt x="628" y="442"/>
                    <a:pt x="628" y="296"/>
                  </a:cubicBezTo>
                  <a:cubicBezTo>
                    <a:pt x="628" y="139"/>
                    <a:pt x="518" y="1"/>
                    <a:pt x="35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3"/>
            <p:cNvSpPr/>
            <p:nvPr/>
          </p:nvSpPr>
          <p:spPr>
            <a:xfrm>
              <a:off x="2089275" y="1492475"/>
              <a:ext cx="14675" cy="14675"/>
            </a:xfrm>
            <a:custGeom>
              <a:rect b="b" l="l" r="r" t="t"/>
              <a:pathLst>
                <a:path extrusionOk="0" h="587" w="587">
                  <a:moveTo>
                    <a:pt x="315" y="1"/>
                  </a:moveTo>
                  <a:cubicBezTo>
                    <a:pt x="147" y="1"/>
                    <a:pt x="1" y="126"/>
                    <a:pt x="1" y="273"/>
                  </a:cubicBezTo>
                  <a:cubicBezTo>
                    <a:pt x="1" y="440"/>
                    <a:pt x="126" y="587"/>
                    <a:pt x="273" y="587"/>
                  </a:cubicBezTo>
                  <a:cubicBezTo>
                    <a:pt x="440" y="587"/>
                    <a:pt x="587" y="461"/>
                    <a:pt x="587" y="315"/>
                  </a:cubicBezTo>
                  <a:cubicBezTo>
                    <a:pt x="587" y="147"/>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3"/>
            <p:cNvSpPr/>
            <p:nvPr/>
          </p:nvSpPr>
          <p:spPr>
            <a:xfrm>
              <a:off x="2787600" y="1490925"/>
              <a:ext cx="15725" cy="15175"/>
            </a:xfrm>
            <a:custGeom>
              <a:rect b="b" l="l" r="r" t="t"/>
              <a:pathLst>
                <a:path extrusionOk="0" h="607" w="629">
                  <a:moveTo>
                    <a:pt x="315" y="0"/>
                  </a:moveTo>
                  <a:cubicBezTo>
                    <a:pt x="147" y="0"/>
                    <a:pt x="22" y="126"/>
                    <a:pt x="22" y="293"/>
                  </a:cubicBezTo>
                  <a:cubicBezTo>
                    <a:pt x="1" y="439"/>
                    <a:pt x="147" y="607"/>
                    <a:pt x="315" y="607"/>
                  </a:cubicBezTo>
                  <a:cubicBezTo>
                    <a:pt x="461" y="607"/>
                    <a:pt x="587" y="439"/>
                    <a:pt x="587" y="314"/>
                  </a:cubicBezTo>
                  <a:cubicBezTo>
                    <a:pt x="629" y="16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3"/>
            <p:cNvSpPr/>
            <p:nvPr/>
          </p:nvSpPr>
          <p:spPr>
            <a:xfrm>
              <a:off x="2275500" y="1490925"/>
              <a:ext cx="16250" cy="15175"/>
            </a:xfrm>
            <a:custGeom>
              <a:rect b="b" l="l" r="r" t="t"/>
              <a:pathLst>
                <a:path extrusionOk="0" h="607" w="650">
                  <a:moveTo>
                    <a:pt x="335" y="0"/>
                  </a:moveTo>
                  <a:cubicBezTo>
                    <a:pt x="189" y="0"/>
                    <a:pt x="22" y="126"/>
                    <a:pt x="22" y="293"/>
                  </a:cubicBezTo>
                  <a:cubicBezTo>
                    <a:pt x="1" y="439"/>
                    <a:pt x="147" y="607"/>
                    <a:pt x="314" y="607"/>
                  </a:cubicBezTo>
                  <a:cubicBezTo>
                    <a:pt x="461" y="607"/>
                    <a:pt x="607" y="481"/>
                    <a:pt x="628" y="314"/>
                  </a:cubicBezTo>
                  <a:cubicBezTo>
                    <a:pt x="649" y="167"/>
                    <a:pt x="50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3"/>
            <p:cNvSpPr/>
            <p:nvPr/>
          </p:nvSpPr>
          <p:spPr>
            <a:xfrm>
              <a:off x="2019700" y="1490350"/>
              <a:ext cx="15200" cy="15275"/>
            </a:xfrm>
            <a:custGeom>
              <a:rect b="b" l="l" r="r" t="t"/>
              <a:pathLst>
                <a:path extrusionOk="0" h="611" w="608">
                  <a:moveTo>
                    <a:pt x="286" y="0"/>
                  </a:moveTo>
                  <a:cubicBezTo>
                    <a:pt x="147" y="0"/>
                    <a:pt x="1" y="138"/>
                    <a:pt x="1" y="295"/>
                  </a:cubicBezTo>
                  <a:cubicBezTo>
                    <a:pt x="1" y="462"/>
                    <a:pt x="126" y="609"/>
                    <a:pt x="294" y="609"/>
                  </a:cubicBezTo>
                  <a:cubicBezTo>
                    <a:pt x="302" y="610"/>
                    <a:pt x="311" y="611"/>
                    <a:pt x="319" y="611"/>
                  </a:cubicBezTo>
                  <a:cubicBezTo>
                    <a:pt x="459" y="611"/>
                    <a:pt x="608" y="454"/>
                    <a:pt x="608" y="316"/>
                  </a:cubicBezTo>
                  <a:cubicBezTo>
                    <a:pt x="608" y="149"/>
                    <a:pt x="482" y="23"/>
                    <a:pt x="315" y="2"/>
                  </a:cubicBezTo>
                  <a:cubicBezTo>
                    <a:pt x="305" y="1"/>
                    <a:pt x="296" y="0"/>
                    <a:pt x="28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3"/>
            <p:cNvSpPr/>
            <p:nvPr/>
          </p:nvSpPr>
          <p:spPr>
            <a:xfrm>
              <a:off x="2718025" y="1488825"/>
              <a:ext cx="15200" cy="15200"/>
            </a:xfrm>
            <a:custGeom>
              <a:rect b="b" l="l" r="r" t="t"/>
              <a:pathLst>
                <a:path extrusionOk="0" h="608" w="608">
                  <a:moveTo>
                    <a:pt x="294" y="0"/>
                  </a:moveTo>
                  <a:cubicBezTo>
                    <a:pt x="127" y="0"/>
                    <a:pt x="1" y="147"/>
                    <a:pt x="1" y="293"/>
                  </a:cubicBezTo>
                  <a:cubicBezTo>
                    <a:pt x="1" y="482"/>
                    <a:pt x="168" y="607"/>
                    <a:pt x="315" y="607"/>
                  </a:cubicBezTo>
                  <a:cubicBezTo>
                    <a:pt x="482" y="586"/>
                    <a:pt x="608" y="461"/>
                    <a:pt x="608" y="293"/>
                  </a:cubicBezTo>
                  <a:cubicBezTo>
                    <a:pt x="608" y="147"/>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3"/>
            <p:cNvSpPr/>
            <p:nvPr/>
          </p:nvSpPr>
          <p:spPr>
            <a:xfrm>
              <a:off x="2461725" y="1488825"/>
              <a:ext cx="15200" cy="15200"/>
            </a:xfrm>
            <a:custGeom>
              <a:rect b="b" l="l" r="r" t="t"/>
              <a:pathLst>
                <a:path extrusionOk="0" h="608" w="608">
                  <a:moveTo>
                    <a:pt x="314" y="0"/>
                  </a:moveTo>
                  <a:cubicBezTo>
                    <a:pt x="168" y="0"/>
                    <a:pt x="21" y="147"/>
                    <a:pt x="0" y="293"/>
                  </a:cubicBezTo>
                  <a:cubicBezTo>
                    <a:pt x="0" y="482"/>
                    <a:pt x="126" y="607"/>
                    <a:pt x="293" y="607"/>
                  </a:cubicBezTo>
                  <a:cubicBezTo>
                    <a:pt x="482" y="607"/>
                    <a:pt x="607" y="461"/>
                    <a:pt x="607" y="293"/>
                  </a:cubicBezTo>
                  <a:cubicBezTo>
                    <a:pt x="607" y="147"/>
                    <a:pt x="48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3"/>
            <p:cNvSpPr/>
            <p:nvPr/>
          </p:nvSpPr>
          <p:spPr>
            <a:xfrm>
              <a:off x="2206975" y="1489700"/>
              <a:ext cx="14675" cy="14325"/>
            </a:xfrm>
            <a:custGeom>
              <a:rect b="b" l="l" r="r" t="t"/>
              <a:pathLst>
                <a:path extrusionOk="0" h="573" w="587">
                  <a:moveTo>
                    <a:pt x="262" y="1"/>
                  </a:moveTo>
                  <a:cubicBezTo>
                    <a:pt x="118" y="1"/>
                    <a:pt x="1" y="148"/>
                    <a:pt x="1" y="279"/>
                  </a:cubicBezTo>
                  <a:cubicBezTo>
                    <a:pt x="1" y="447"/>
                    <a:pt x="126" y="572"/>
                    <a:pt x="273" y="572"/>
                  </a:cubicBezTo>
                  <a:cubicBezTo>
                    <a:pt x="440" y="572"/>
                    <a:pt x="566" y="447"/>
                    <a:pt x="586" y="321"/>
                  </a:cubicBezTo>
                  <a:cubicBezTo>
                    <a:pt x="586" y="154"/>
                    <a:pt x="461" y="7"/>
                    <a:pt x="314" y="7"/>
                  </a:cubicBezTo>
                  <a:cubicBezTo>
                    <a:pt x="297" y="3"/>
                    <a:pt x="279" y="1"/>
                    <a:pt x="26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3"/>
            <p:cNvSpPr/>
            <p:nvPr/>
          </p:nvSpPr>
          <p:spPr>
            <a:xfrm>
              <a:off x="2531825" y="1490925"/>
              <a:ext cx="15175" cy="15175"/>
            </a:xfrm>
            <a:custGeom>
              <a:rect b="b" l="l" r="r" t="t"/>
              <a:pathLst>
                <a:path extrusionOk="0" h="607" w="607">
                  <a:moveTo>
                    <a:pt x="314" y="0"/>
                  </a:moveTo>
                  <a:cubicBezTo>
                    <a:pt x="126" y="0"/>
                    <a:pt x="0" y="167"/>
                    <a:pt x="0" y="314"/>
                  </a:cubicBezTo>
                  <a:cubicBezTo>
                    <a:pt x="0" y="460"/>
                    <a:pt x="126" y="607"/>
                    <a:pt x="293" y="607"/>
                  </a:cubicBezTo>
                  <a:cubicBezTo>
                    <a:pt x="460" y="607"/>
                    <a:pt x="607" y="439"/>
                    <a:pt x="607" y="293"/>
                  </a:cubicBezTo>
                  <a:cubicBezTo>
                    <a:pt x="607" y="126"/>
                    <a:pt x="46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3"/>
            <p:cNvSpPr/>
            <p:nvPr/>
          </p:nvSpPr>
          <p:spPr>
            <a:xfrm>
              <a:off x="2669900" y="1494050"/>
              <a:ext cx="15725" cy="15725"/>
            </a:xfrm>
            <a:custGeom>
              <a:rect b="b" l="l" r="r" t="t"/>
              <a:pathLst>
                <a:path extrusionOk="0" h="629" w="629">
                  <a:moveTo>
                    <a:pt x="315" y="1"/>
                  </a:moveTo>
                  <a:cubicBezTo>
                    <a:pt x="147" y="1"/>
                    <a:pt x="1" y="168"/>
                    <a:pt x="1" y="314"/>
                  </a:cubicBezTo>
                  <a:cubicBezTo>
                    <a:pt x="1" y="503"/>
                    <a:pt x="147" y="628"/>
                    <a:pt x="315" y="628"/>
                  </a:cubicBezTo>
                  <a:cubicBezTo>
                    <a:pt x="461" y="607"/>
                    <a:pt x="629" y="482"/>
                    <a:pt x="587" y="294"/>
                  </a:cubicBezTo>
                  <a:cubicBezTo>
                    <a:pt x="587" y="147"/>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3"/>
            <p:cNvSpPr/>
            <p:nvPr/>
          </p:nvSpPr>
          <p:spPr>
            <a:xfrm>
              <a:off x="2413600" y="1494050"/>
              <a:ext cx="16250" cy="15250"/>
            </a:xfrm>
            <a:custGeom>
              <a:rect b="b" l="l" r="r" t="t"/>
              <a:pathLst>
                <a:path extrusionOk="0" h="610" w="650">
                  <a:moveTo>
                    <a:pt x="335" y="1"/>
                  </a:moveTo>
                  <a:cubicBezTo>
                    <a:pt x="168" y="1"/>
                    <a:pt x="21" y="147"/>
                    <a:pt x="21" y="294"/>
                  </a:cubicBezTo>
                  <a:cubicBezTo>
                    <a:pt x="0" y="461"/>
                    <a:pt x="147" y="607"/>
                    <a:pt x="314" y="607"/>
                  </a:cubicBezTo>
                  <a:cubicBezTo>
                    <a:pt x="324" y="609"/>
                    <a:pt x="333" y="609"/>
                    <a:pt x="343" y="609"/>
                  </a:cubicBezTo>
                  <a:cubicBezTo>
                    <a:pt x="482" y="609"/>
                    <a:pt x="628" y="471"/>
                    <a:pt x="628" y="314"/>
                  </a:cubicBezTo>
                  <a:cubicBezTo>
                    <a:pt x="649" y="168"/>
                    <a:pt x="482"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3"/>
            <p:cNvSpPr/>
            <p:nvPr/>
          </p:nvSpPr>
          <p:spPr>
            <a:xfrm>
              <a:off x="2157275" y="1494925"/>
              <a:ext cx="15200" cy="14850"/>
            </a:xfrm>
            <a:custGeom>
              <a:rect b="b" l="l" r="r" t="t"/>
              <a:pathLst>
                <a:path extrusionOk="0" h="594" w="608">
                  <a:moveTo>
                    <a:pt x="262" y="1"/>
                  </a:moveTo>
                  <a:cubicBezTo>
                    <a:pt x="118" y="1"/>
                    <a:pt x="1" y="149"/>
                    <a:pt x="1" y="279"/>
                  </a:cubicBezTo>
                  <a:cubicBezTo>
                    <a:pt x="1" y="447"/>
                    <a:pt x="147" y="593"/>
                    <a:pt x="315" y="593"/>
                  </a:cubicBezTo>
                  <a:cubicBezTo>
                    <a:pt x="482" y="593"/>
                    <a:pt x="608" y="447"/>
                    <a:pt x="587" y="279"/>
                  </a:cubicBezTo>
                  <a:cubicBezTo>
                    <a:pt x="587" y="133"/>
                    <a:pt x="461" y="7"/>
                    <a:pt x="315" y="7"/>
                  </a:cubicBezTo>
                  <a:cubicBezTo>
                    <a:pt x="297" y="3"/>
                    <a:pt x="279" y="1"/>
                    <a:pt x="26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3"/>
            <p:cNvSpPr/>
            <p:nvPr/>
          </p:nvSpPr>
          <p:spPr>
            <a:xfrm>
              <a:off x="1901500" y="1494050"/>
              <a:ext cx="15700" cy="15250"/>
            </a:xfrm>
            <a:custGeom>
              <a:rect b="b" l="l" r="r" t="t"/>
              <a:pathLst>
                <a:path extrusionOk="0" h="610" w="628">
                  <a:moveTo>
                    <a:pt x="335" y="1"/>
                  </a:moveTo>
                  <a:cubicBezTo>
                    <a:pt x="189" y="1"/>
                    <a:pt x="21" y="147"/>
                    <a:pt x="21" y="294"/>
                  </a:cubicBezTo>
                  <a:cubicBezTo>
                    <a:pt x="0" y="461"/>
                    <a:pt x="147" y="607"/>
                    <a:pt x="314" y="607"/>
                  </a:cubicBezTo>
                  <a:cubicBezTo>
                    <a:pt x="323" y="609"/>
                    <a:pt x="333" y="609"/>
                    <a:pt x="343" y="609"/>
                  </a:cubicBezTo>
                  <a:cubicBezTo>
                    <a:pt x="481" y="609"/>
                    <a:pt x="628" y="471"/>
                    <a:pt x="628" y="314"/>
                  </a:cubicBezTo>
                  <a:cubicBezTo>
                    <a:pt x="628" y="168"/>
                    <a:pt x="461"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3"/>
            <p:cNvSpPr/>
            <p:nvPr/>
          </p:nvSpPr>
          <p:spPr>
            <a:xfrm>
              <a:off x="2600350" y="1492475"/>
              <a:ext cx="15175" cy="15725"/>
            </a:xfrm>
            <a:custGeom>
              <a:rect b="b" l="l" r="r" t="t"/>
              <a:pathLst>
                <a:path extrusionOk="0" h="629" w="607">
                  <a:moveTo>
                    <a:pt x="293" y="1"/>
                  </a:moveTo>
                  <a:cubicBezTo>
                    <a:pt x="126" y="22"/>
                    <a:pt x="0" y="147"/>
                    <a:pt x="0" y="315"/>
                  </a:cubicBezTo>
                  <a:cubicBezTo>
                    <a:pt x="0" y="482"/>
                    <a:pt x="168" y="629"/>
                    <a:pt x="314" y="629"/>
                  </a:cubicBezTo>
                  <a:cubicBezTo>
                    <a:pt x="481" y="629"/>
                    <a:pt x="607" y="461"/>
                    <a:pt x="607" y="315"/>
                  </a:cubicBezTo>
                  <a:cubicBezTo>
                    <a:pt x="607" y="147"/>
                    <a:pt x="440" y="22"/>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3"/>
            <p:cNvSpPr/>
            <p:nvPr/>
          </p:nvSpPr>
          <p:spPr>
            <a:xfrm>
              <a:off x="2344025" y="1493000"/>
              <a:ext cx="15725" cy="15250"/>
            </a:xfrm>
            <a:custGeom>
              <a:rect b="b" l="l" r="r" t="t"/>
              <a:pathLst>
                <a:path extrusionOk="0" h="610" w="629">
                  <a:moveTo>
                    <a:pt x="335" y="1"/>
                  </a:moveTo>
                  <a:cubicBezTo>
                    <a:pt x="189" y="1"/>
                    <a:pt x="21" y="126"/>
                    <a:pt x="21" y="294"/>
                  </a:cubicBezTo>
                  <a:cubicBezTo>
                    <a:pt x="1" y="440"/>
                    <a:pt x="168" y="608"/>
                    <a:pt x="314" y="608"/>
                  </a:cubicBezTo>
                  <a:cubicBezTo>
                    <a:pt x="324" y="609"/>
                    <a:pt x="334" y="609"/>
                    <a:pt x="343" y="609"/>
                  </a:cubicBezTo>
                  <a:cubicBezTo>
                    <a:pt x="498" y="609"/>
                    <a:pt x="628" y="453"/>
                    <a:pt x="628" y="315"/>
                  </a:cubicBezTo>
                  <a:cubicBezTo>
                    <a:pt x="628" y="147"/>
                    <a:pt x="50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3"/>
            <p:cNvSpPr/>
            <p:nvPr/>
          </p:nvSpPr>
          <p:spPr>
            <a:xfrm>
              <a:off x="1950675" y="1488825"/>
              <a:ext cx="14650" cy="15200"/>
            </a:xfrm>
            <a:custGeom>
              <a:rect b="b" l="l" r="r" t="t"/>
              <a:pathLst>
                <a:path extrusionOk="0" h="608" w="586">
                  <a:moveTo>
                    <a:pt x="314" y="0"/>
                  </a:moveTo>
                  <a:cubicBezTo>
                    <a:pt x="126" y="0"/>
                    <a:pt x="0" y="147"/>
                    <a:pt x="0" y="293"/>
                  </a:cubicBezTo>
                  <a:cubicBezTo>
                    <a:pt x="0" y="482"/>
                    <a:pt x="126" y="607"/>
                    <a:pt x="272" y="607"/>
                  </a:cubicBezTo>
                  <a:cubicBezTo>
                    <a:pt x="460" y="607"/>
                    <a:pt x="586" y="461"/>
                    <a:pt x="586" y="293"/>
                  </a:cubicBezTo>
                  <a:cubicBezTo>
                    <a:pt x="586" y="147"/>
                    <a:pt x="46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3"/>
            <p:cNvSpPr/>
            <p:nvPr/>
          </p:nvSpPr>
          <p:spPr>
            <a:xfrm>
              <a:off x="1873775" y="1508175"/>
              <a:ext cx="15700" cy="14325"/>
            </a:xfrm>
            <a:custGeom>
              <a:rect b="b" l="l" r="r" t="t"/>
              <a:pathLst>
                <a:path extrusionOk="0" h="573" w="628">
                  <a:moveTo>
                    <a:pt x="419" y="1"/>
                  </a:moveTo>
                  <a:cubicBezTo>
                    <a:pt x="377" y="1"/>
                    <a:pt x="293" y="21"/>
                    <a:pt x="272" y="42"/>
                  </a:cubicBezTo>
                  <a:cubicBezTo>
                    <a:pt x="168" y="126"/>
                    <a:pt x="105" y="231"/>
                    <a:pt x="0" y="356"/>
                  </a:cubicBezTo>
                  <a:cubicBezTo>
                    <a:pt x="0" y="377"/>
                    <a:pt x="42" y="440"/>
                    <a:pt x="63" y="440"/>
                  </a:cubicBezTo>
                  <a:cubicBezTo>
                    <a:pt x="112" y="538"/>
                    <a:pt x="213" y="573"/>
                    <a:pt x="315" y="573"/>
                  </a:cubicBezTo>
                  <a:cubicBezTo>
                    <a:pt x="343" y="573"/>
                    <a:pt x="371" y="570"/>
                    <a:pt x="398" y="565"/>
                  </a:cubicBezTo>
                  <a:cubicBezTo>
                    <a:pt x="523" y="545"/>
                    <a:pt x="628" y="419"/>
                    <a:pt x="628" y="273"/>
                  </a:cubicBezTo>
                  <a:cubicBezTo>
                    <a:pt x="628" y="147"/>
                    <a:pt x="565" y="4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3"/>
            <p:cNvSpPr/>
            <p:nvPr/>
          </p:nvSpPr>
          <p:spPr>
            <a:xfrm>
              <a:off x="2767200" y="1484625"/>
              <a:ext cx="14150" cy="14150"/>
            </a:xfrm>
            <a:custGeom>
              <a:rect b="b" l="l" r="r" t="t"/>
              <a:pathLst>
                <a:path extrusionOk="0" h="566" w="566">
                  <a:moveTo>
                    <a:pt x="294" y="1"/>
                  </a:moveTo>
                  <a:cubicBezTo>
                    <a:pt x="126" y="1"/>
                    <a:pt x="1" y="127"/>
                    <a:pt x="1" y="273"/>
                  </a:cubicBezTo>
                  <a:cubicBezTo>
                    <a:pt x="1" y="440"/>
                    <a:pt x="126" y="566"/>
                    <a:pt x="294" y="566"/>
                  </a:cubicBezTo>
                  <a:cubicBezTo>
                    <a:pt x="440" y="566"/>
                    <a:pt x="566" y="419"/>
                    <a:pt x="566" y="273"/>
                  </a:cubicBezTo>
                  <a:cubicBezTo>
                    <a:pt x="566" y="127"/>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3"/>
            <p:cNvSpPr/>
            <p:nvPr/>
          </p:nvSpPr>
          <p:spPr>
            <a:xfrm>
              <a:off x="2649500" y="1487250"/>
              <a:ext cx="14150" cy="14200"/>
            </a:xfrm>
            <a:custGeom>
              <a:rect b="b" l="l" r="r" t="t"/>
              <a:pathLst>
                <a:path extrusionOk="0" h="568" w="566">
                  <a:moveTo>
                    <a:pt x="294" y="1"/>
                  </a:moveTo>
                  <a:cubicBezTo>
                    <a:pt x="127" y="1"/>
                    <a:pt x="1" y="126"/>
                    <a:pt x="1" y="273"/>
                  </a:cubicBezTo>
                  <a:cubicBezTo>
                    <a:pt x="1" y="440"/>
                    <a:pt x="127" y="566"/>
                    <a:pt x="294" y="566"/>
                  </a:cubicBezTo>
                  <a:cubicBezTo>
                    <a:pt x="303" y="567"/>
                    <a:pt x="313" y="568"/>
                    <a:pt x="322" y="568"/>
                  </a:cubicBezTo>
                  <a:cubicBezTo>
                    <a:pt x="456" y="568"/>
                    <a:pt x="566" y="429"/>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3"/>
            <p:cNvSpPr/>
            <p:nvPr/>
          </p:nvSpPr>
          <p:spPr>
            <a:xfrm>
              <a:off x="2393725" y="1487250"/>
              <a:ext cx="14675" cy="14200"/>
            </a:xfrm>
            <a:custGeom>
              <a:rect b="b" l="l" r="r" t="t"/>
              <a:pathLst>
                <a:path extrusionOk="0" h="568" w="587">
                  <a:moveTo>
                    <a:pt x="293" y="1"/>
                  </a:moveTo>
                  <a:cubicBezTo>
                    <a:pt x="126" y="1"/>
                    <a:pt x="0" y="126"/>
                    <a:pt x="0" y="273"/>
                  </a:cubicBezTo>
                  <a:cubicBezTo>
                    <a:pt x="0" y="440"/>
                    <a:pt x="126" y="566"/>
                    <a:pt x="293" y="566"/>
                  </a:cubicBezTo>
                  <a:cubicBezTo>
                    <a:pt x="303" y="567"/>
                    <a:pt x="312" y="568"/>
                    <a:pt x="321" y="568"/>
                  </a:cubicBezTo>
                  <a:cubicBezTo>
                    <a:pt x="458" y="568"/>
                    <a:pt x="586" y="429"/>
                    <a:pt x="586" y="273"/>
                  </a:cubicBezTo>
                  <a:cubicBezTo>
                    <a:pt x="586"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3"/>
            <p:cNvSpPr/>
            <p:nvPr/>
          </p:nvSpPr>
          <p:spPr>
            <a:xfrm>
              <a:off x="2137400" y="1487250"/>
              <a:ext cx="15200" cy="14150"/>
            </a:xfrm>
            <a:custGeom>
              <a:rect b="b" l="l" r="r" t="t"/>
              <a:pathLst>
                <a:path extrusionOk="0" h="566" w="608">
                  <a:moveTo>
                    <a:pt x="315" y="1"/>
                  </a:moveTo>
                  <a:cubicBezTo>
                    <a:pt x="168" y="1"/>
                    <a:pt x="1" y="126"/>
                    <a:pt x="22" y="273"/>
                  </a:cubicBezTo>
                  <a:cubicBezTo>
                    <a:pt x="22" y="440"/>
                    <a:pt x="168" y="566"/>
                    <a:pt x="315" y="566"/>
                  </a:cubicBezTo>
                  <a:cubicBezTo>
                    <a:pt x="482" y="566"/>
                    <a:pt x="608" y="440"/>
                    <a:pt x="608" y="273"/>
                  </a:cubicBezTo>
                  <a:cubicBezTo>
                    <a:pt x="608" y="126"/>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3"/>
            <p:cNvSpPr/>
            <p:nvPr/>
          </p:nvSpPr>
          <p:spPr>
            <a:xfrm>
              <a:off x="2579950" y="1485625"/>
              <a:ext cx="15175" cy="15250"/>
            </a:xfrm>
            <a:custGeom>
              <a:rect b="b" l="l" r="r" t="t"/>
              <a:pathLst>
                <a:path extrusionOk="0" h="610" w="607">
                  <a:moveTo>
                    <a:pt x="282" y="1"/>
                  </a:moveTo>
                  <a:cubicBezTo>
                    <a:pt x="150" y="1"/>
                    <a:pt x="39" y="121"/>
                    <a:pt x="0" y="296"/>
                  </a:cubicBezTo>
                  <a:cubicBezTo>
                    <a:pt x="0" y="484"/>
                    <a:pt x="147" y="610"/>
                    <a:pt x="293" y="610"/>
                  </a:cubicBezTo>
                  <a:cubicBezTo>
                    <a:pt x="481" y="610"/>
                    <a:pt x="607" y="484"/>
                    <a:pt x="607" y="317"/>
                  </a:cubicBezTo>
                  <a:cubicBezTo>
                    <a:pt x="607" y="128"/>
                    <a:pt x="481" y="3"/>
                    <a:pt x="314" y="3"/>
                  </a:cubicBezTo>
                  <a:cubicBezTo>
                    <a:pt x="303" y="1"/>
                    <a:pt x="293" y="1"/>
                    <a:pt x="2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3"/>
            <p:cNvSpPr/>
            <p:nvPr/>
          </p:nvSpPr>
          <p:spPr>
            <a:xfrm>
              <a:off x="2067825" y="1485675"/>
              <a:ext cx="14675" cy="14675"/>
            </a:xfrm>
            <a:custGeom>
              <a:rect b="b" l="l" r="r" t="t"/>
              <a:pathLst>
                <a:path extrusionOk="0" h="587" w="587">
                  <a:moveTo>
                    <a:pt x="294" y="1"/>
                  </a:moveTo>
                  <a:cubicBezTo>
                    <a:pt x="147" y="1"/>
                    <a:pt x="1" y="126"/>
                    <a:pt x="22" y="294"/>
                  </a:cubicBezTo>
                  <a:cubicBezTo>
                    <a:pt x="22" y="440"/>
                    <a:pt x="147" y="587"/>
                    <a:pt x="294" y="587"/>
                  </a:cubicBezTo>
                  <a:cubicBezTo>
                    <a:pt x="461" y="587"/>
                    <a:pt x="587" y="440"/>
                    <a:pt x="587" y="294"/>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3"/>
            <p:cNvSpPr/>
            <p:nvPr/>
          </p:nvSpPr>
          <p:spPr>
            <a:xfrm>
              <a:off x="2325200" y="1485675"/>
              <a:ext cx="14150" cy="14675"/>
            </a:xfrm>
            <a:custGeom>
              <a:rect b="b" l="l" r="r" t="t"/>
              <a:pathLst>
                <a:path extrusionOk="0" h="587" w="566">
                  <a:moveTo>
                    <a:pt x="293" y="1"/>
                  </a:moveTo>
                  <a:cubicBezTo>
                    <a:pt x="126" y="1"/>
                    <a:pt x="0" y="126"/>
                    <a:pt x="0" y="294"/>
                  </a:cubicBezTo>
                  <a:cubicBezTo>
                    <a:pt x="0" y="440"/>
                    <a:pt x="126" y="587"/>
                    <a:pt x="293" y="587"/>
                  </a:cubicBezTo>
                  <a:cubicBezTo>
                    <a:pt x="440" y="587"/>
                    <a:pt x="565" y="440"/>
                    <a:pt x="565" y="294"/>
                  </a:cubicBezTo>
                  <a:cubicBezTo>
                    <a:pt x="565"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3"/>
            <p:cNvSpPr/>
            <p:nvPr/>
          </p:nvSpPr>
          <p:spPr>
            <a:xfrm>
              <a:off x="2491025" y="1476800"/>
              <a:ext cx="14650" cy="14150"/>
            </a:xfrm>
            <a:custGeom>
              <a:rect b="b" l="l" r="r" t="t"/>
              <a:pathLst>
                <a:path extrusionOk="0" h="566" w="586">
                  <a:moveTo>
                    <a:pt x="293" y="0"/>
                  </a:moveTo>
                  <a:cubicBezTo>
                    <a:pt x="147" y="0"/>
                    <a:pt x="0" y="126"/>
                    <a:pt x="0" y="272"/>
                  </a:cubicBezTo>
                  <a:cubicBezTo>
                    <a:pt x="0" y="440"/>
                    <a:pt x="147" y="565"/>
                    <a:pt x="293" y="565"/>
                  </a:cubicBezTo>
                  <a:cubicBezTo>
                    <a:pt x="460" y="565"/>
                    <a:pt x="586" y="440"/>
                    <a:pt x="586" y="272"/>
                  </a:cubicBezTo>
                  <a:cubicBezTo>
                    <a:pt x="586" y="105"/>
                    <a:pt x="46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3"/>
            <p:cNvSpPr/>
            <p:nvPr/>
          </p:nvSpPr>
          <p:spPr>
            <a:xfrm>
              <a:off x="2746800" y="1476800"/>
              <a:ext cx="14675" cy="14150"/>
            </a:xfrm>
            <a:custGeom>
              <a:rect b="b" l="l" r="r" t="t"/>
              <a:pathLst>
                <a:path extrusionOk="0" h="566" w="587">
                  <a:moveTo>
                    <a:pt x="294" y="0"/>
                  </a:moveTo>
                  <a:cubicBezTo>
                    <a:pt x="126" y="0"/>
                    <a:pt x="1" y="105"/>
                    <a:pt x="22" y="272"/>
                  </a:cubicBezTo>
                  <a:cubicBezTo>
                    <a:pt x="1" y="440"/>
                    <a:pt x="126" y="565"/>
                    <a:pt x="294" y="565"/>
                  </a:cubicBezTo>
                  <a:cubicBezTo>
                    <a:pt x="440" y="565"/>
                    <a:pt x="587" y="440"/>
                    <a:pt x="587" y="272"/>
                  </a:cubicBezTo>
                  <a:cubicBezTo>
                    <a:pt x="587"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3"/>
            <p:cNvSpPr/>
            <p:nvPr/>
          </p:nvSpPr>
          <p:spPr>
            <a:xfrm>
              <a:off x="2048475" y="1477825"/>
              <a:ext cx="14675" cy="13825"/>
            </a:xfrm>
            <a:custGeom>
              <a:rect b="b" l="l" r="r" t="t"/>
              <a:pathLst>
                <a:path extrusionOk="0" h="553" w="587">
                  <a:moveTo>
                    <a:pt x="294" y="1"/>
                  </a:moveTo>
                  <a:cubicBezTo>
                    <a:pt x="126" y="1"/>
                    <a:pt x="1" y="106"/>
                    <a:pt x="1" y="273"/>
                  </a:cubicBezTo>
                  <a:cubicBezTo>
                    <a:pt x="1" y="419"/>
                    <a:pt x="126" y="545"/>
                    <a:pt x="294" y="545"/>
                  </a:cubicBezTo>
                  <a:cubicBezTo>
                    <a:pt x="311" y="550"/>
                    <a:pt x="328" y="552"/>
                    <a:pt x="345" y="552"/>
                  </a:cubicBezTo>
                  <a:cubicBezTo>
                    <a:pt x="473" y="552"/>
                    <a:pt x="587" y="423"/>
                    <a:pt x="587" y="294"/>
                  </a:cubicBezTo>
                  <a:cubicBezTo>
                    <a:pt x="587" y="127"/>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3"/>
            <p:cNvSpPr/>
            <p:nvPr/>
          </p:nvSpPr>
          <p:spPr>
            <a:xfrm>
              <a:off x="2304800" y="1477825"/>
              <a:ext cx="13625" cy="14675"/>
            </a:xfrm>
            <a:custGeom>
              <a:rect b="b" l="l" r="r" t="t"/>
              <a:pathLst>
                <a:path extrusionOk="0" h="587" w="545">
                  <a:moveTo>
                    <a:pt x="293" y="1"/>
                  </a:moveTo>
                  <a:cubicBezTo>
                    <a:pt x="126" y="1"/>
                    <a:pt x="0" y="127"/>
                    <a:pt x="0" y="294"/>
                  </a:cubicBezTo>
                  <a:cubicBezTo>
                    <a:pt x="0" y="461"/>
                    <a:pt x="126" y="587"/>
                    <a:pt x="293" y="587"/>
                  </a:cubicBezTo>
                  <a:cubicBezTo>
                    <a:pt x="440" y="587"/>
                    <a:pt x="544" y="440"/>
                    <a:pt x="544" y="294"/>
                  </a:cubicBezTo>
                  <a:cubicBezTo>
                    <a:pt x="544" y="127"/>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3"/>
            <p:cNvSpPr/>
            <p:nvPr/>
          </p:nvSpPr>
          <p:spPr>
            <a:xfrm>
              <a:off x="2560075" y="1477825"/>
              <a:ext cx="14125" cy="14675"/>
            </a:xfrm>
            <a:custGeom>
              <a:rect b="b" l="l" r="r" t="t"/>
              <a:pathLst>
                <a:path extrusionOk="0" h="587" w="565">
                  <a:moveTo>
                    <a:pt x="314" y="1"/>
                  </a:moveTo>
                  <a:cubicBezTo>
                    <a:pt x="146" y="1"/>
                    <a:pt x="21" y="127"/>
                    <a:pt x="21" y="294"/>
                  </a:cubicBezTo>
                  <a:cubicBezTo>
                    <a:pt x="0" y="440"/>
                    <a:pt x="126" y="587"/>
                    <a:pt x="272" y="587"/>
                  </a:cubicBezTo>
                  <a:cubicBezTo>
                    <a:pt x="439" y="587"/>
                    <a:pt x="565" y="440"/>
                    <a:pt x="565" y="294"/>
                  </a:cubicBezTo>
                  <a:cubicBezTo>
                    <a:pt x="565" y="127"/>
                    <a:pt x="460"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3"/>
            <p:cNvSpPr/>
            <p:nvPr/>
          </p:nvSpPr>
          <p:spPr>
            <a:xfrm>
              <a:off x="2117000" y="1479400"/>
              <a:ext cx="14675" cy="14150"/>
            </a:xfrm>
            <a:custGeom>
              <a:rect b="b" l="l" r="r" t="t"/>
              <a:pathLst>
                <a:path extrusionOk="0" h="566" w="587">
                  <a:moveTo>
                    <a:pt x="294" y="1"/>
                  </a:moveTo>
                  <a:cubicBezTo>
                    <a:pt x="147" y="1"/>
                    <a:pt x="1" y="126"/>
                    <a:pt x="1" y="273"/>
                  </a:cubicBezTo>
                  <a:cubicBezTo>
                    <a:pt x="1" y="440"/>
                    <a:pt x="147" y="566"/>
                    <a:pt x="294" y="566"/>
                  </a:cubicBezTo>
                  <a:cubicBezTo>
                    <a:pt x="461" y="566"/>
                    <a:pt x="587" y="461"/>
                    <a:pt x="587" y="273"/>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3"/>
            <p:cNvSpPr/>
            <p:nvPr/>
          </p:nvSpPr>
          <p:spPr>
            <a:xfrm>
              <a:off x="2698675" y="1482025"/>
              <a:ext cx="14150" cy="14150"/>
            </a:xfrm>
            <a:custGeom>
              <a:rect b="b" l="l" r="r" t="t"/>
              <a:pathLst>
                <a:path extrusionOk="0" h="566" w="566">
                  <a:moveTo>
                    <a:pt x="273" y="0"/>
                  </a:moveTo>
                  <a:cubicBezTo>
                    <a:pt x="126" y="0"/>
                    <a:pt x="1" y="126"/>
                    <a:pt x="1" y="272"/>
                  </a:cubicBezTo>
                  <a:cubicBezTo>
                    <a:pt x="1" y="440"/>
                    <a:pt x="126" y="565"/>
                    <a:pt x="273" y="565"/>
                  </a:cubicBezTo>
                  <a:cubicBezTo>
                    <a:pt x="440" y="565"/>
                    <a:pt x="566" y="440"/>
                    <a:pt x="566" y="272"/>
                  </a:cubicBezTo>
                  <a:cubicBezTo>
                    <a:pt x="566" y="105"/>
                    <a:pt x="440"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3"/>
            <p:cNvSpPr/>
            <p:nvPr/>
          </p:nvSpPr>
          <p:spPr>
            <a:xfrm>
              <a:off x="2255100" y="1483075"/>
              <a:ext cx="14675" cy="14675"/>
            </a:xfrm>
            <a:custGeom>
              <a:rect b="b" l="l" r="r" t="t"/>
              <a:pathLst>
                <a:path extrusionOk="0" h="587" w="587">
                  <a:moveTo>
                    <a:pt x="293" y="0"/>
                  </a:moveTo>
                  <a:cubicBezTo>
                    <a:pt x="126" y="0"/>
                    <a:pt x="1" y="126"/>
                    <a:pt x="1" y="293"/>
                  </a:cubicBezTo>
                  <a:cubicBezTo>
                    <a:pt x="1" y="440"/>
                    <a:pt x="126" y="586"/>
                    <a:pt x="293" y="586"/>
                  </a:cubicBezTo>
                  <a:cubicBezTo>
                    <a:pt x="440" y="586"/>
                    <a:pt x="586" y="440"/>
                    <a:pt x="586" y="293"/>
                  </a:cubicBezTo>
                  <a:cubicBezTo>
                    <a:pt x="586"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3"/>
            <p:cNvSpPr/>
            <p:nvPr/>
          </p:nvSpPr>
          <p:spPr>
            <a:xfrm>
              <a:off x="1999300" y="1483075"/>
              <a:ext cx="14675" cy="14675"/>
            </a:xfrm>
            <a:custGeom>
              <a:rect b="b" l="l" r="r" t="t"/>
              <a:pathLst>
                <a:path extrusionOk="0" h="587" w="587">
                  <a:moveTo>
                    <a:pt x="294" y="0"/>
                  </a:moveTo>
                  <a:cubicBezTo>
                    <a:pt x="147" y="0"/>
                    <a:pt x="1" y="126"/>
                    <a:pt x="1" y="293"/>
                  </a:cubicBezTo>
                  <a:cubicBezTo>
                    <a:pt x="1" y="440"/>
                    <a:pt x="147" y="586"/>
                    <a:pt x="294" y="586"/>
                  </a:cubicBezTo>
                  <a:cubicBezTo>
                    <a:pt x="461" y="586"/>
                    <a:pt x="587" y="440"/>
                    <a:pt x="587" y="293"/>
                  </a:cubicBezTo>
                  <a:cubicBezTo>
                    <a:pt x="587"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3"/>
            <p:cNvSpPr/>
            <p:nvPr/>
          </p:nvSpPr>
          <p:spPr>
            <a:xfrm>
              <a:off x="2442375" y="1482025"/>
              <a:ext cx="14675" cy="14150"/>
            </a:xfrm>
            <a:custGeom>
              <a:rect b="b" l="l" r="r" t="t"/>
              <a:pathLst>
                <a:path extrusionOk="0" h="566" w="587">
                  <a:moveTo>
                    <a:pt x="314" y="0"/>
                  </a:moveTo>
                  <a:cubicBezTo>
                    <a:pt x="126" y="0"/>
                    <a:pt x="0" y="126"/>
                    <a:pt x="0" y="272"/>
                  </a:cubicBezTo>
                  <a:cubicBezTo>
                    <a:pt x="0" y="440"/>
                    <a:pt x="126" y="565"/>
                    <a:pt x="272" y="565"/>
                  </a:cubicBezTo>
                  <a:cubicBezTo>
                    <a:pt x="461" y="565"/>
                    <a:pt x="565" y="440"/>
                    <a:pt x="586" y="272"/>
                  </a:cubicBezTo>
                  <a:cubicBezTo>
                    <a:pt x="586" y="126"/>
                    <a:pt x="46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3"/>
            <p:cNvSpPr/>
            <p:nvPr/>
          </p:nvSpPr>
          <p:spPr>
            <a:xfrm>
              <a:off x="2234700" y="1476800"/>
              <a:ext cx="14675" cy="14150"/>
            </a:xfrm>
            <a:custGeom>
              <a:rect b="b" l="l" r="r" t="t"/>
              <a:pathLst>
                <a:path extrusionOk="0" h="566" w="587">
                  <a:moveTo>
                    <a:pt x="293" y="0"/>
                  </a:moveTo>
                  <a:cubicBezTo>
                    <a:pt x="147" y="0"/>
                    <a:pt x="1" y="126"/>
                    <a:pt x="1" y="272"/>
                  </a:cubicBezTo>
                  <a:cubicBezTo>
                    <a:pt x="1" y="440"/>
                    <a:pt x="147" y="565"/>
                    <a:pt x="293" y="565"/>
                  </a:cubicBezTo>
                  <a:cubicBezTo>
                    <a:pt x="461" y="565"/>
                    <a:pt x="586" y="440"/>
                    <a:pt x="586" y="272"/>
                  </a:cubicBezTo>
                  <a:cubicBezTo>
                    <a:pt x="586" y="105"/>
                    <a:pt x="482"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3"/>
            <p:cNvSpPr/>
            <p:nvPr/>
          </p:nvSpPr>
          <p:spPr>
            <a:xfrm>
              <a:off x="2186575" y="1482025"/>
              <a:ext cx="14150" cy="14150"/>
            </a:xfrm>
            <a:custGeom>
              <a:rect b="b" l="l" r="r" t="t"/>
              <a:pathLst>
                <a:path extrusionOk="0" h="566" w="566">
                  <a:moveTo>
                    <a:pt x="293" y="0"/>
                  </a:moveTo>
                  <a:cubicBezTo>
                    <a:pt x="126" y="0"/>
                    <a:pt x="1" y="126"/>
                    <a:pt x="1" y="272"/>
                  </a:cubicBezTo>
                  <a:cubicBezTo>
                    <a:pt x="1" y="440"/>
                    <a:pt x="126" y="565"/>
                    <a:pt x="293" y="565"/>
                  </a:cubicBezTo>
                  <a:cubicBezTo>
                    <a:pt x="440" y="565"/>
                    <a:pt x="566" y="440"/>
                    <a:pt x="566" y="272"/>
                  </a:cubicBezTo>
                  <a:cubicBezTo>
                    <a:pt x="566" y="105"/>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3"/>
            <p:cNvSpPr/>
            <p:nvPr/>
          </p:nvSpPr>
          <p:spPr>
            <a:xfrm>
              <a:off x="1930775" y="1482025"/>
              <a:ext cx="14675" cy="14150"/>
            </a:xfrm>
            <a:custGeom>
              <a:rect b="b" l="l" r="r" t="t"/>
              <a:pathLst>
                <a:path extrusionOk="0" h="566" w="587">
                  <a:moveTo>
                    <a:pt x="294" y="0"/>
                  </a:moveTo>
                  <a:cubicBezTo>
                    <a:pt x="126" y="0"/>
                    <a:pt x="1" y="126"/>
                    <a:pt x="1" y="272"/>
                  </a:cubicBezTo>
                  <a:cubicBezTo>
                    <a:pt x="1" y="440"/>
                    <a:pt x="126" y="565"/>
                    <a:pt x="294" y="565"/>
                  </a:cubicBezTo>
                  <a:cubicBezTo>
                    <a:pt x="440" y="565"/>
                    <a:pt x="587" y="440"/>
                    <a:pt x="587" y="272"/>
                  </a:cubicBezTo>
                  <a:cubicBezTo>
                    <a:pt x="587"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3"/>
            <p:cNvSpPr/>
            <p:nvPr/>
          </p:nvSpPr>
          <p:spPr>
            <a:xfrm>
              <a:off x="2511425" y="1483075"/>
              <a:ext cx="14650" cy="14675"/>
            </a:xfrm>
            <a:custGeom>
              <a:rect b="b" l="l" r="r" t="t"/>
              <a:pathLst>
                <a:path extrusionOk="0" h="587" w="586">
                  <a:moveTo>
                    <a:pt x="293" y="0"/>
                  </a:moveTo>
                  <a:cubicBezTo>
                    <a:pt x="126" y="0"/>
                    <a:pt x="0" y="126"/>
                    <a:pt x="0" y="293"/>
                  </a:cubicBezTo>
                  <a:cubicBezTo>
                    <a:pt x="0" y="440"/>
                    <a:pt x="126" y="586"/>
                    <a:pt x="293" y="586"/>
                  </a:cubicBezTo>
                  <a:cubicBezTo>
                    <a:pt x="440" y="586"/>
                    <a:pt x="586" y="440"/>
                    <a:pt x="586" y="293"/>
                  </a:cubicBezTo>
                  <a:cubicBezTo>
                    <a:pt x="586"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3"/>
            <p:cNvSpPr/>
            <p:nvPr/>
          </p:nvSpPr>
          <p:spPr>
            <a:xfrm>
              <a:off x="2628600" y="1480450"/>
              <a:ext cx="14125" cy="14675"/>
            </a:xfrm>
            <a:custGeom>
              <a:rect b="b" l="l" r="r" t="t"/>
              <a:pathLst>
                <a:path extrusionOk="0" h="587" w="565">
                  <a:moveTo>
                    <a:pt x="293" y="1"/>
                  </a:moveTo>
                  <a:cubicBezTo>
                    <a:pt x="126" y="1"/>
                    <a:pt x="0" y="126"/>
                    <a:pt x="0" y="294"/>
                  </a:cubicBezTo>
                  <a:cubicBezTo>
                    <a:pt x="0" y="440"/>
                    <a:pt x="126" y="586"/>
                    <a:pt x="293" y="586"/>
                  </a:cubicBezTo>
                  <a:cubicBezTo>
                    <a:pt x="439" y="586"/>
                    <a:pt x="565" y="440"/>
                    <a:pt x="565" y="294"/>
                  </a:cubicBezTo>
                  <a:cubicBezTo>
                    <a:pt x="565" y="105"/>
                    <a:pt x="46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3"/>
            <p:cNvSpPr/>
            <p:nvPr/>
          </p:nvSpPr>
          <p:spPr>
            <a:xfrm>
              <a:off x="2372800" y="1480450"/>
              <a:ext cx="14675" cy="14675"/>
            </a:xfrm>
            <a:custGeom>
              <a:rect b="b" l="l" r="r" t="t"/>
              <a:pathLst>
                <a:path extrusionOk="0" h="587" w="587">
                  <a:moveTo>
                    <a:pt x="293" y="1"/>
                  </a:moveTo>
                  <a:cubicBezTo>
                    <a:pt x="126" y="1"/>
                    <a:pt x="0" y="126"/>
                    <a:pt x="0" y="294"/>
                  </a:cubicBezTo>
                  <a:cubicBezTo>
                    <a:pt x="0" y="440"/>
                    <a:pt x="126" y="586"/>
                    <a:pt x="293" y="586"/>
                  </a:cubicBezTo>
                  <a:cubicBezTo>
                    <a:pt x="440" y="586"/>
                    <a:pt x="586" y="440"/>
                    <a:pt x="586" y="294"/>
                  </a:cubicBezTo>
                  <a:cubicBezTo>
                    <a:pt x="586" y="105"/>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3"/>
            <p:cNvSpPr/>
            <p:nvPr/>
          </p:nvSpPr>
          <p:spPr>
            <a:xfrm>
              <a:off x="1978375" y="1475750"/>
              <a:ext cx="15200" cy="14725"/>
            </a:xfrm>
            <a:custGeom>
              <a:rect b="b" l="l" r="r" t="t"/>
              <a:pathLst>
                <a:path extrusionOk="0" h="589" w="608">
                  <a:moveTo>
                    <a:pt x="357" y="0"/>
                  </a:moveTo>
                  <a:cubicBezTo>
                    <a:pt x="168" y="0"/>
                    <a:pt x="43" y="147"/>
                    <a:pt x="43" y="293"/>
                  </a:cubicBezTo>
                  <a:cubicBezTo>
                    <a:pt x="1" y="461"/>
                    <a:pt x="147" y="586"/>
                    <a:pt x="294" y="586"/>
                  </a:cubicBezTo>
                  <a:cubicBezTo>
                    <a:pt x="306" y="588"/>
                    <a:pt x="318" y="588"/>
                    <a:pt x="330" y="588"/>
                  </a:cubicBezTo>
                  <a:cubicBezTo>
                    <a:pt x="479" y="588"/>
                    <a:pt x="588" y="468"/>
                    <a:pt x="608" y="293"/>
                  </a:cubicBezTo>
                  <a:cubicBezTo>
                    <a:pt x="608" y="147"/>
                    <a:pt x="503"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3"/>
            <p:cNvSpPr/>
            <p:nvPr/>
          </p:nvSpPr>
          <p:spPr>
            <a:xfrm>
              <a:off x="2677750" y="1474175"/>
              <a:ext cx="14150" cy="14150"/>
            </a:xfrm>
            <a:custGeom>
              <a:rect b="b" l="l" r="r" t="t"/>
              <a:pathLst>
                <a:path extrusionOk="0" h="566" w="566">
                  <a:moveTo>
                    <a:pt x="273" y="1"/>
                  </a:moveTo>
                  <a:cubicBezTo>
                    <a:pt x="126" y="1"/>
                    <a:pt x="1" y="126"/>
                    <a:pt x="1" y="273"/>
                  </a:cubicBezTo>
                  <a:cubicBezTo>
                    <a:pt x="1" y="440"/>
                    <a:pt x="126" y="565"/>
                    <a:pt x="273" y="565"/>
                  </a:cubicBezTo>
                  <a:cubicBezTo>
                    <a:pt x="440" y="565"/>
                    <a:pt x="566" y="440"/>
                    <a:pt x="566" y="273"/>
                  </a:cubicBezTo>
                  <a:cubicBezTo>
                    <a:pt x="566" y="126"/>
                    <a:pt x="440"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3"/>
            <p:cNvSpPr/>
            <p:nvPr/>
          </p:nvSpPr>
          <p:spPr>
            <a:xfrm>
              <a:off x="2421450" y="1474175"/>
              <a:ext cx="14150" cy="14150"/>
            </a:xfrm>
            <a:custGeom>
              <a:rect b="b" l="l" r="r" t="t"/>
              <a:pathLst>
                <a:path extrusionOk="0" h="566" w="566">
                  <a:moveTo>
                    <a:pt x="272" y="1"/>
                  </a:moveTo>
                  <a:cubicBezTo>
                    <a:pt x="126" y="1"/>
                    <a:pt x="0" y="126"/>
                    <a:pt x="0" y="273"/>
                  </a:cubicBezTo>
                  <a:cubicBezTo>
                    <a:pt x="0" y="440"/>
                    <a:pt x="126" y="565"/>
                    <a:pt x="272" y="565"/>
                  </a:cubicBezTo>
                  <a:cubicBezTo>
                    <a:pt x="461" y="565"/>
                    <a:pt x="565" y="440"/>
                    <a:pt x="565" y="273"/>
                  </a:cubicBezTo>
                  <a:cubicBezTo>
                    <a:pt x="565" y="126"/>
                    <a:pt x="440"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3"/>
            <p:cNvSpPr/>
            <p:nvPr/>
          </p:nvSpPr>
          <p:spPr>
            <a:xfrm>
              <a:off x="2165650" y="1474175"/>
              <a:ext cx="14150" cy="14150"/>
            </a:xfrm>
            <a:custGeom>
              <a:rect b="b" l="l" r="r" t="t"/>
              <a:pathLst>
                <a:path extrusionOk="0" h="566" w="566">
                  <a:moveTo>
                    <a:pt x="294" y="1"/>
                  </a:moveTo>
                  <a:cubicBezTo>
                    <a:pt x="126" y="1"/>
                    <a:pt x="1" y="126"/>
                    <a:pt x="1" y="273"/>
                  </a:cubicBezTo>
                  <a:cubicBezTo>
                    <a:pt x="1" y="440"/>
                    <a:pt x="126" y="565"/>
                    <a:pt x="294" y="565"/>
                  </a:cubicBezTo>
                  <a:cubicBezTo>
                    <a:pt x="461" y="565"/>
                    <a:pt x="566" y="440"/>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3"/>
            <p:cNvSpPr/>
            <p:nvPr/>
          </p:nvSpPr>
          <p:spPr>
            <a:xfrm>
              <a:off x="1909850" y="1474175"/>
              <a:ext cx="14150" cy="14150"/>
            </a:xfrm>
            <a:custGeom>
              <a:rect b="b" l="l" r="r" t="t"/>
              <a:pathLst>
                <a:path extrusionOk="0" h="566" w="566">
                  <a:moveTo>
                    <a:pt x="294" y="1"/>
                  </a:moveTo>
                  <a:cubicBezTo>
                    <a:pt x="127" y="1"/>
                    <a:pt x="1" y="126"/>
                    <a:pt x="1" y="273"/>
                  </a:cubicBezTo>
                  <a:cubicBezTo>
                    <a:pt x="1" y="461"/>
                    <a:pt x="127" y="565"/>
                    <a:pt x="294" y="565"/>
                  </a:cubicBezTo>
                  <a:cubicBezTo>
                    <a:pt x="461" y="565"/>
                    <a:pt x="566" y="440"/>
                    <a:pt x="566" y="273"/>
                  </a:cubicBezTo>
                  <a:cubicBezTo>
                    <a:pt x="566" y="105"/>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3"/>
            <p:cNvSpPr/>
            <p:nvPr/>
          </p:nvSpPr>
          <p:spPr>
            <a:xfrm>
              <a:off x="2608175" y="1472600"/>
              <a:ext cx="14675" cy="14675"/>
            </a:xfrm>
            <a:custGeom>
              <a:rect b="b" l="l" r="r" t="t"/>
              <a:pathLst>
                <a:path extrusionOk="0" h="587" w="587">
                  <a:moveTo>
                    <a:pt x="294" y="1"/>
                  </a:moveTo>
                  <a:cubicBezTo>
                    <a:pt x="127" y="1"/>
                    <a:pt x="22" y="126"/>
                    <a:pt x="1" y="294"/>
                  </a:cubicBezTo>
                  <a:cubicBezTo>
                    <a:pt x="1" y="440"/>
                    <a:pt x="127" y="587"/>
                    <a:pt x="294" y="587"/>
                  </a:cubicBezTo>
                  <a:cubicBezTo>
                    <a:pt x="440" y="587"/>
                    <a:pt x="587" y="440"/>
                    <a:pt x="587" y="294"/>
                  </a:cubicBezTo>
                  <a:cubicBezTo>
                    <a:pt x="587"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3"/>
            <p:cNvSpPr/>
            <p:nvPr/>
          </p:nvSpPr>
          <p:spPr>
            <a:xfrm>
              <a:off x="2352400" y="1472075"/>
              <a:ext cx="14675" cy="14150"/>
            </a:xfrm>
            <a:custGeom>
              <a:rect b="b" l="l" r="r" t="t"/>
              <a:pathLst>
                <a:path extrusionOk="0" h="566" w="587">
                  <a:moveTo>
                    <a:pt x="293" y="1"/>
                  </a:moveTo>
                  <a:cubicBezTo>
                    <a:pt x="147" y="1"/>
                    <a:pt x="0" y="126"/>
                    <a:pt x="0" y="294"/>
                  </a:cubicBezTo>
                  <a:cubicBezTo>
                    <a:pt x="0" y="440"/>
                    <a:pt x="147" y="566"/>
                    <a:pt x="293" y="566"/>
                  </a:cubicBezTo>
                  <a:cubicBezTo>
                    <a:pt x="461" y="566"/>
                    <a:pt x="586" y="461"/>
                    <a:pt x="586" y="294"/>
                  </a:cubicBezTo>
                  <a:cubicBezTo>
                    <a:pt x="586" y="126"/>
                    <a:pt x="461"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3"/>
            <p:cNvSpPr/>
            <p:nvPr/>
          </p:nvSpPr>
          <p:spPr>
            <a:xfrm>
              <a:off x="2097125" y="1472075"/>
              <a:ext cx="14150" cy="14150"/>
            </a:xfrm>
            <a:custGeom>
              <a:rect b="b" l="l" r="r" t="t"/>
              <a:pathLst>
                <a:path extrusionOk="0" h="566" w="566">
                  <a:moveTo>
                    <a:pt x="273" y="1"/>
                  </a:moveTo>
                  <a:cubicBezTo>
                    <a:pt x="126" y="1"/>
                    <a:pt x="1" y="126"/>
                    <a:pt x="1" y="294"/>
                  </a:cubicBezTo>
                  <a:cubicBezTo>
                    <a:pt x="1" y="440"/>
                    <a:pt x="126" y="566"/>
                    <a:pt x="273" y="566"/>
                  </a:cubicBezTo>
                  <a:cubicBezTo>
                    <a:pt x="440" y="566"/>
                    <a:pt x="566" y="461"/>
                    <a:pt x="566" y="294"/>
                  </a:cubicBezTo>
                  <a:cubicBezTo>
                    <a:pt x="566" y="126"/>
                    <a:pt x="440"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3"/>
            <p:cNvSpPr/>
            <p:nvPr/>
          </p:nvSpPr>
          <p:spPr>
            <a:xfrm>
              <a:off x="2794400" y="1471375"/>
              <a:ext cx="14675" cy="13875"/>
            </a:xfrm>
            <a:custGeom>
              <a:rect b="b" l="l" r="r" t="t"/>
              <a:pathLst>
                <a:path extrusionOk="0" h="555" w="587">
                  <a:moveTo>
                    <a:pt x="264" y="1"/>
                  </a:moveTo>
                  <a:cubicBezTo>
                    <a:pt x="140" y="1"/>
                    <a:pt x="43" y="130"/>
                    <a:pt x="43" y="259"/>
                  </a:cubicBezTo>
                  <a:cubicBezTo>
                    <a:pt x="1" y="426"/>
                    <a:pt x="147" y="552"/>
                    <a:pt x="294" y="552"/>
                  </a:cubicBezTo>
                  <a:cubicBezTo>
                    <a:pt x="306" y="553"/>
                    <a:pt x="318" y="554"/>
                    <a:pt x="330" y="554"/>
                  </a:cubicBezTo>
                  <a:cubicBezTo>
                    <a:pt x="479" y="554"/>
                    <a:pt x="587" y="435"/>
                    <a:pt x="587" y="280"/>
                  </a:cubicBezTo>
                  <a:cubicBezTo>
                    <a:pt x="587" y="113"/>
                    <a:pt x="482" y="8"/>
                    <a:pt x="315" y="8"/>
                  </a:cubicBezTo>
                  <a:cubicBezTo>
                    <a:pt x="297" y="3"/>
                    <a:pt x="280" y="1"/>
                    <a:pt x="26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3"/>
            <p:cNvSpPr/>
            <p:nvPr/>
          </p:nvSpPr>
          <p:spPr>
            <a:xfrm>
              <a:off x="2262950" y="1463725"/>
              <a:ext cx="14675" cy="13625"/>
            </a:xfrm>
            <a:custGeom>
              <a:rect b="b" l="l" r="r" t="t"/>
              <a:pathLst>
                <a:path extrusionOk="0" h="545" w="587">
                  <a:moveTo>
                    <a:pt x="293" y="0"/>
                  </a:moveTo>
                  <a:cubicBezTo>
                    <a:pt x="126" y="0"/>
                    <a:pt x="0" y="126"/>
                    <a:pt x="0" y="272"/>
                  </a:cubicBezTo>
                  <a:cubicBezTo>
                    <a:pt x="0" y="419"/>
                    <a:pt x="126" y="544"/>
                    <a:pt x="293" y="544"/>
                  </a:cubicBezTo>
                  <a:cubicBezTo>
                    <a:pt x="440" y="544"/>
                    <a:pt x="586" y="419"/>
                    <a:pt x="586" y="251"/>
                  </a:cubicBezTo>
                  <a:cubicBezTo>
                    <a:pt x="586" y="105"/>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3"/>
            <p:cNvSpPr/>
            <p:nvPr/>
          </p:nvSpPr>
          <p:spPr>
            <a:xfrm>
              <a:off x="2518750" y="1463725"/>
              <a:ext cx="14125" cy="13625"/>
            </a:xfrm>
            <a:custGeom>
              <a:rect b="b" l="l" r="r" t="t"/>
              <a:pathLst>
                <a:path extrusionOk="0" h="545" w="565">
                  <a:moveTo>
                    <a:pt x="293" y="0"/>
                  </a:moveTo>
                  <a:cubicBezTo>
                    <a:pt x="126" y="0"/>
                    <a:pt x="0" y="105"/>
                    <a:pt x="0" y="251"/>
                  </a:cubicBezTo>
                  <a:cubicBezTo>
                    <a:pt x="0" y="419"/>
                    <a:pt x="126" y="544"/>
                    <a:pt x="293" y="544"/>
                  </a:cubicBezTo>
                  <a:cubicBezTo>
                    <a:pt x="439" y="544"/>
                    <a:pt x="565" y="439"/>
                    <a:pt x="565" y="272"/>
                  </a:cubicBezTo>
                  <a:cubicBezTo>
                    <a:pt x="565" y="126"/>
                    <a:pt x="439"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3"/>
            <p:cNvSpPr/>
            <p:nvPr/>
          </p:nvSpPr>
          <p:spPr>
            <a:xfrm>
              <a:off x="2775050" y="1463725"/>
              <a:ext cx="13625" cy="13625"/>
            </a:xfrm>
            <a:custGeom>
              <a:rect b="b" l="l" r="r" t="t"/>
              <a:pathLst>
                <a:path extrusionOk="0" h="545" w="545">
                  <a:moveTo>
                    <a:pt x="294" y="0"/>
                  </a:moveTo>
                  <a:cubicBezTo>
                    <a:pt x="126" y="0"/>
                    <a:pt x="1" y="126"/>
                    <a:pt x="1" y="272"/>
                  </a:cubicBezTo>
                  <a:cubicBezTo>
                    <a:pt x="1" y="419"/>
                    <a:pt x="126" y="544"/>
                    <a:pt x="294" y="544"/>
                  </a:cubicBezTo>
                  <a:cubicBezTo>
                    <a:pt x="419" y="544"/>
                    <a:pt x="545" y="419"/>
                    <a:pt x="545" y="272"/>
                  </a:cubicBezTo>
                  <a:cubicBezTo>
                    <a:pt x="545"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3"/>
            <p:cNvSpPr/>
            <p:nvPr/>
          </p:nvSpPr>
          <p:spPr>
            <a:xfrm>
              <a:off x="2076725" y="1464750"/>
              <a:ext cx="13625" cy="14675"/>
            </a:xfrm>
            <a:custGeom>
              <a:rect b="b" l="l" r="r" t="t"/>
              <a:pathLst>
                <a:path extrusionOk="0" h="587" w="545">
                  <a:moveTo>
                    <a:pt x="294" y="1"/>
                  </a:moveTo>
                  <a:cubicBezTo>
                    <a:pt x="126" y="1"/>
                    <a:pt x="1" y="126"/>
                    <a:pt x="1" y="294"/>
                  </a:cubicBezTo>
                  <a:cubicBezTo>
                    <a:pt x="1" y="440"/>
                    <a:pt x="105" y="587"/>
                    <a:pt x="252" y="587"/>
                  </a:cubicBezTo>
                  <a:cubicBezTo>
                    <a:pt x="419" y="587"/>
                    <a:pt x="545" y="440"/>
                    <a:pt x="545" y="294"/>
                  </a:cubicBezTo>
                  <a:cubicBezTo>
                    <a:pt x="545"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3"/>
            <p:cNvSpPr/>
            <p:nvPr/>
          </p:nvSpPr>
          <p:spPr>
            <a:xfrm>
              <a:off x="2330950" y="1464750"/>
              <a:ext cx="15200" cy="13625"/>
            </a:xfrm>
            <a:custGeom>
              <a:rect b="b" l="l" r="r" t="t"/>
              <a:pathLst>
                <a:path extrusionOk="0" h="545" w="608">
                  <a:moveTo>
                    <a:pt x="314" y="1"/>
                  </a:moveTo>
                  <a:cubicBezTo>
                    <a:pt x="189" y="1"/>
                    <a:pt x="63" y="126"/>
                    <a:pt x="21" y="273"/>
                  </a:cubicBezTo>
                  <a:cubicBezTo>
                    <a:pt x="0" y="419"/>
                    <a:pt x="126" y="545"/>
                    <a:pt x="293" y="545"/>
                  </a:cubicBezTo>
                  <a:cubicBezTo>
                    <a:pt x="440" y="545"/>
                    <a:pt x="586" y="440"/>
                    <a:pt x="586" y="294"/>
                  </a:cubicBezTo>
                  <a:cubicBezTo>
                    <a:pt x="607" y="126"/>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3"/>
            <p:cNvSpPr/>
            <p:nvPr/>
          </p:nvSpPr>
          <p:spPr>
            <a:xfrm>
              <a:off x="2587775" y="1464750"/>
              <a:ext cx="14675" cy="13625"/>
            </a:xfrm>
            <a:custGeom>
              <a:rect b="b" l="l" r="r" t="t"/>
              <a:pathLst>
                <a:path extrusionOk="0" h="545" w="587">
                  <a:moveTo>
                    <a:pt x="294" y="1"/>
                  </a:moveTo>
                  <a:cubicBezTo>
                    <a:pt x="147" y="1"/>
                    <a:pt x="1" y="126"/>
                    <a:pt x="1" y="273"/>
                  </a:cubicBezTo>
                  <a:cubicBezTo>
                    <a:pt x="1" y="419"/>
                    <a:pt x="147" y="545"/>
                    <a:pt x="294" y="545"/>
                  </a:cubicBezTo>
                  <a:cubicBezTo>
                    <a:pt x="461" y="545"/>
                    <a:pt x="587" y="440"/>
                    <a:pt x="587" y="294"/>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3"/>
            <p:cNvSpPr/>
            <p:nvPr/>
          </p:nvSpPr>
          <p:spPr>
            <a:xfrm>
              <a:off x="2145775" y="1466850"/>
              <a:ext cx="13625" cy="14150"/>
            </a:xfrm>
            <a:custGeom>
              <a:rect b="b" l="l" r="r" t="t"/>
              <a:pathLst>
                <a:path extrusionOk="0" h="566" w="545">
                  <a:moveTo>
                    <a:pt x="293" y="1"/>
                  </a:moveTo>
                  <a:cubicBezTo>
                    <a:pt x="147" y="1"/>
                    <a:pt x="1" y="126"/>
                    <a:pt x="1" y="294"/>
                  </a:cubicBezTo>
                  <a:cubicBezTo>
                    <a:pt x="1" y="440"/>
                    <a:pt x="105" y="566"/>
                    <a:pt x="273" y="566"/>
                  </a:cubicBezTo>
                  <a:cubicBezTo>
                    <a:pt x="419" y="566"/>
                    <a:pt x="545" y="440"/>
                    <a:pt x="545" y="294"/>
                  </a:cubicBezTo>
                  <a:cubicBezTo>
                    <a:pt x="545" y="147"/>
                    <a:pt x="461" y="2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3"/>
            <p:cNvSpPr/>
            <p:nvPr/>
          </p:nvSpPr>
          <p:spPr>
            <a:xfrm>
              <a:off x="2401575" y="1466850"/>
              <a:ext cx="13625" cy="14150"/>
            </a:xfrm>
            <a:custGeom>
              <a:rect b="b" l="l" r="r" t="t"/>
              <a:pathLst>
                <a:path extrusionOk="0" h="566" w="545">
                  <a:moveTo>
                    <a:pt x="293" y="1"/>
                  </a:moveTo>
                  <a:cubicBezTo>
                    <a:pt x="126" y="1"/>
                    <a:pt x="0" y="126"/>
                    <a:pt x="0" y="294"/>
                  </a:cubicBezTo>
                  <a:cubicBezTo>
                    <a:pt x="0" y="440"/>
                    <a:pt x="126" y="566"/>
                    <a:pt x="293" y="566"/>
                  </a:cubicBezTo>
                  <a:cubicBezTo>
                    <a:pt x="440" y="566"/>
                    <a:pt x="544" y="440"/>
                    <a:pt x="544" y="294"/>
                  </a:cubicBezTo>
                  <a:cubicBezTo>
                    <a:pt x="544" y="126"/>
                    <a:pt x="440" y="2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3"/>
            <p:cNvSpPr/>
            <p:nvPr/>
          </p:nvSpPr>
          <p:spPr>
            <a:xfrm>
              <a:off x="2657875" y="1466850"/>
              <a:ext cx="13625" cy="14150"/>
            </a:xfrm>
            <a:custGeom>
              <a:rect b="b" l="l" r="r" t="t"/>
              <a:pathLst>
                <a:path extrusionOk="0" h="566" w="545">
                  <a:moveTo>
                    <a:pt x="294" y="1"/>
                  </a:moveTo>
                  <a:cubicBezTo>
                    <a:pt x="126" y="1"/>
                    <a:pt x="1" y="126"/>
                    <a:pt x="1" y="294"/>
                  </a:cubicBezTo>
                  <a:cubicBezTo>
                    <a:pt x="1" y="440"/>
                    <a:pt x="105" y="566"/>
                    <a:pt x="273" y="566"/>
                  </a:cubicBezTo>
                  <a:cubicBezTo>
                    <a:pt x="419" y="566"/>
                    <a:pt x="545" y="440"/>
                    <a:pt x="545" y="294"/>
                  </a:cubicBezTo>
                  <a:cubicBezTo>
                    <a:pt x="545" y="147"/>
                    <a:pt x="419" y="2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3"/>
            <p:cNvSpPr/>
            <p:nvPr/>
          </p:nvSpPr>
          <p:spPr>
            <a:xfrm>
              <a:off x="1959025" y="1467900"/>
              <a:ext cx="13625" cy="14675"/>
            </a:xfrm>
            <a:custGeom>
              <a:rect b="b" l="l" r="r" t="t"/>
              <a:pathLst>
                <a:path extrusionOk="0" h="587" w="545">
                  <a:moveTo>
                    <a:pt x="252" y="0"/>
                  </a:moveTo>
                  <a:cubicBezTo>
                    <a:pt x="126" y="42"/>
                    <a:pt x="1" y="147"/>
                    <a:pt x="1" y="293"/>
                  </a:cubicBezTo>
                  <a:cubicBezTo>
                    <a:pt x="1" y="461"/>
                    <a:pt x="126" y="586"/>
                    <a:pt x="294" y="586"/>
                  </a:cubicBezTo>
                  <a:cubicBezTo>
                    <a:pt x="419" y="586"/>
                    <a:pt x="545" y="482"/>
                    <a:pt x="545" y="293"/>
                  </a:cubicBezTo>
                  <a:cubicBezTo>
                    <a:pt x="545" y="147"/>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3"/>
            <p:cNvSpPr/>
            <p:nvPr/>
          </p:nvSpPr>
          <p:spPr>
            <a:xfrm>
              <a:off x="2214825" y="1468950"/>
              <a:ext cx="13625" cy="14150"/>
            </a:xfrm>
            <a:custGeom>
              <a:rect b="b" l="l" r="r" t="t"/>
              <a:pathLst>
                <a:path extrusionOk="0" h="566" w="545">
                  <a:moveTo>
                    <a:pt x="272" y="0"/>
                  </a:moveTo>
                  <a:cubicBezTo>
                    <a:pt x="126" y="0"/>
                    <a:pt x="0" y="126"/>
                    <a:pt x="0" y="272"/>
                  </a:cubicBezTo>
                  <a:cubicBezTo>
                    <a:pt x="0" y="440"/>
                    <a:pt x="105" y="565"/>
                    <a:pt x="252" y="565"/>
                  </a:cubicBezTo>
                  <a:cubicBezTo>
                    <a:pt x="398" y="565"/>
                    <a:pt x="544" y="440"/>
                    <a:pt x="544" y="272"/>
                  </a:cubicBezTo>
                  <a:cubicBezTo>
                    <a:pt x="544" y="126"/>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3"/>
            <p:cNvSpPr/>
            <p:nvPr/>
          </p:nvSpPr>
          <p:spPr>
            <a:xfrm>
              <a:off x="2469575" y="1468950"/>
              <a:ext cx="15200" cy="13625"/>
            </a:xfrm>
            <a:custGeom>
              <a:rect b="b" l="l" r="r" t="t"/>
              <a:pathLst>
                <a:path extrusionOk="0" h="545" w="608">
                  <a:moveTo>
                    <a:pt x="314" y="0"/>
                  </a:moveTo>
                  <a:cubicBezTo>
                    <a:pt x="168" y="0"/>
                    <a:pt x="21" y="105"/>
                    <a:pt x="21" y="251"/>
                  </a:cubicBezTo>
                  <a:cubicBezTo>
                    <a:pt x="0" y="419"/>
                    <a:pt x="126" y="544"/>
                    <a:pt x="293" y="544"/>
                  </a:cubicBezTo>
                  <a:cubicBezTo>
                    <a:pt x="440" y="544"/>
                    <a:pt x="586" y="440"/>
                    <a:pt x="586" y="272"/>
                  </a:cubicBezTo>
                  <a:cubicBezTo>
                    <a:pt x="607" y="12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3"/>
            <p:cNvSpPr/>
            <p:nvPr/>
          </p:nvSpPr>
          <p:spPr>
            <a:xfrm>
              <a:off x="2726400" y="1468950"/>
              <a:ext cx="14150" cy="14150"/>
            </a:xfrm>
            <a:custGeom>
              <a:rect b="b" l="l" r="r" t="t"/>
              <a:pathLst>
                <a:path extrusionOk="0" h="566" w="566">
                  <a:moveTo>
                    <a:pt x="294" y="0"/>
                  </a:moveTo>
                  <a:cubicBezTo>
                    <a:pt x="147" y="0"/>
                    <a:pt x="1" y="126"/>
                    <a:pt x="1" y="272"/>
                  </a:cubicBezTo>
                  <a:cubicBezTo>
                    <a:pt x="1" y="440"/>
                    <a:pt x="147" y="565"/>
                    <a:pt x="294" y="565"/>
                  </a:cubicBezTo>
                  <a:cubicBezTo>
                    <a:pt x="419" y="565"/>
                    <a:pt x="566" y="440"/>
                    <a:pt x="566" y="272"/>
                  </a:cubicBezTo>
                  <a:cubicBezTo>
                    <a:pt x="566" y="126"/>
                    <a:pt x="419"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3"/>
            <p:cNvSpPr/>
            <p:nvPr/>
          </p:nvSpPr>
          <p:spPr>
            <a:xfrm>
              <a:off x="2124850" y="1459525"/>
              <a:ext cx="14150" cy="13625"/>
            </a:xfrm>
            <a:custGeom>
              <a:rect b="b" l="l" r="r" t="t"/>
              <a:pathLst>
                <a:path extrusionOk="0" h="545" w="566">
                  <a:moveTo>
                    <a:pt x="294" y="1"/>
                  </a:moveTo>
                  <a:cubicBezTo>
                    <a:pt x="147" y="1"/>
                    <a:pt x="1" y="105"/>
                    <a:pt x="1" y="273"/>
                  </a:cubicBezTo>
                  <a:cubicBezTo>
                    <a:pt x="1" y="419"/>
                    <a:pt x="105" y="545"/>
                    <a:pt x="273" y="545"/>
                  </a:cubicBezTo>
                  <a:cubicBezTo>
                    <a:pt x="419" y="545"/>
                    <a:pt x="566" y="440"/>
                    <a:pt x="566" y="294"/>
                  </a:cubicBezTo>
                  <a:cubicBezTo>
                    <a:pt x="566"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3"/>
            <p:cNvSpPr/>
            <p:nvPr/>
          </p:nvSpPr>
          <p:spPr>
            <a:xfrm>
              <a:off x="2380650" y="1459525"/>
              <a:ext cx="14675" cy="13625"/>
            </a:xfrm>
            <a:custGeom>
              <a:rect b="b" l="l" r="r" t="t"/>
              <a:pathLst>
                <a:path extrusionOk="0" h="545" w="587">
                  <a:moveTo>
                    <a:pt x="293" y="1"/>
                  </a:moveTo>
                  <a:cubicBezTo>
                    <a:pt x="126" y="1"/>
                    <a:pt x="0" y="126"/>
                    <a:pt x="21" y="294"/>
                  </a:cubicBezTo>
                  <a:cubicBezTo>
                    <a:pt x="21" y="419"/>
                    <a:pt x="168" y="545"/>
                    <a:pt x="314" y="545"/>
                  </a:cubicBezTo>
                  <a:cubicBezTo>
                    <a:pt x="440" y="545"/>
                    <a:pt x="586" y="419"/>
                    <a:pt x="586" y="273"/>
                  </a:cubicBezTo>
                  <a:cubicBezTo>
                    <a:pt x="586"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3"/>
            <p:cNvSpPr/>
            <p:nvPr/>
          </p:nvSpPr>
          <p:spPr>
            <a:xfrm>
              <a:off x="2636425" y="1459525"/>
              <a:ext cx="14150" cy="13625"/>
            </a:xfrm>
            <a:custGeom>
              <a:rect b="b" l="l" r="r" t="t"/>
              <a:pathLst>
                <a:path extrusionOk="0" h="545" w="566">
                  <a:moveTo>
                    <a:pt x="294" y="1"/>
                  </a:moveTo>
                  <a:cubicBezTo>
                    <a:pt x="126" y="1"/>
                    <a:pt x="1" y="126"/>
                    <a:pt x="22" y="294"/>
                  </a:cubicBezTo>
                  <a:cubicBezTo>
                    <a:pt x="22" y="419"/>
                    <a:pt x="147" y="545"/>
                    <a:pt x="315" y="545"/>
                  </a:cubicBezTo>
                  <a:cubicBezTo>
                    <a:pt x="440" y="545"/>
                    <a:pt x="566" y="419"/>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3"/>
            <p:cNvSpPr/>
            <p:nvPr/>
          </p:nvSpPr>
          <p:spPr>
            <a:xfrm>
              <a:off x="1938100" y="1461100"/>
              <a:ext cx="13625" cy="13625"/>
            </a:xfrm>
            <a:custGeom>
              <a:rect b="b" l="l" r="r" t="t"/>
              <a:pathLst>
                <a:path extrusionOk="0" h="545" w="545">
                  <a:moveTo>
                    <a:pt x="252" y="0"/>
                  </a:moveTo>
                  <a:cubicBezTo>
                    <a:pt x="126" y="0"/>
                    <a:pt x="1" y="126"/>
                    <a:pt x="1" y="251"/>
                  </a:cubicBezTo>
                  <a:cubicBezTo>
                    <a:pt x="1" y="419"/>
                    <a:pt x="105" y="544"/>
                    <a:pt x="252" y="544"/>
                  </a:cubicBezTo>
                  <a:cubicBezTo>
                    <a:pt x="419" y="544"/>
                    <a:pt x="545" y="419"/>
                    <a:pt x="545" y="251"/>
                  </a:cubicBezTo>
                  <a:cubicBezTo>
                    <a:pt x="524" y="126"/>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3"/>
            <p:cNvSpPr/>
            <p:nvPr/>
          </p:nvSpPr>
          <p:spPr>
            <a:xfrm>
              <a:off x="2192850" y="1461100"/>
              <a:ext cx="14675" cy="13625"/>
            </a:xfrm>
            <a:custGeom>
              <a:rect b="b" l="l" r="r" t="t"/>
              <a:pathLst>
                <a:path extrusionOk="0" h="545" w="587">
                  <a:moveTo>
                    <a:pt x="315" y="0"/>
                  </a:moveTo>
                  <a:cubicBezTo>
                    <a:pt x="168" y="0"/>
                    <a:pt x="42" y="105"/>
                    <a:pt x="42" y="251"/>
                  </a:cubicBezTo>
                  <a:cubicBezTo>
                    <a:pt x="1" y="419"/>
                    <a:pt x="147" y="544"/>
                    <a:pt x="294" y="544"/>
                  </a:cubicBezTo>
                  <a:cubicBezTo>
                    <a:pt x="461" y="544"/>
                    <a:pt x="587" y="440"/>
                    <a:pt x="587" y="272"/>
                  </a:cubicBezTo>
                  <a:cubicBezTo>
                    <a:pt x="587" y="147"/>
                    <a:pt x="482" y="21"/>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3"/>
            <p:cNvSpPr/>
            <p:nvPr/>
          </p:nvSpPr>
          <p:spPr>
            <a:xfrm>
              <a:off x="2449175" y="1461100"/>
              <a:ext cx="14150" cy="14150"/>
            </a:xfrm>
            <a:custGeom>
              <a:rect b="b" l="l" r="r" t="t"/>
              <a:pathLst>
                <a:path extrusionOk="0" h="566" w="566">
                  <a:moveTo>
                    <a:pt x="293" y="0"/>
                  </a:moveTo>
                  <a:cubicBezTo>
                    <a:pt x="147" y="0"/>
                    <a:pt x="42" y="126"/>
                    <a:pt x="0" y="272"/>
                  </a:cubicBezTo>
                  <a:cubicBezTo>
                    <a:pt x="0" y="440"/>
                    <a:pt x="105" y="565"/>
                    <a:pt x="272" y="565"/>
                  </a:cubicBezTo>
                  <a:cubicBezTo>
                    <a:pt x="419" y="565"/>
                    <a:pt x="565" y="440"/>
                    <a:pt x="565" y="272"/>
                  </a:cubicBezTo>
                  <a:cubicBezTo>
                    <a:pt x="565" y="126"/>
                    <a:pt x="461"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3"/>
            <p:cNvSpPr/>
            <p:nvPr/>
          </p:nvSpPr>
          <p:spPr>
            <a:xfrm>
              <a:off x="2705475" y="1462150"/>
              <a:ext cx="14675" cy="13625"/>
            </a:xfrm>
            <a:custGeom>
              <a:rect b="b" l="l" r="r" t="t"/>
              <a:pathLst>
                <a:path extrusionOk="0" h="545" w="587">
                  <a:moveTo>
                    <a:pt x="294" y="0"/>
                  </a:moveTo>
                  <a:cubicBezTo>
                    <a:pt x="147" y="0"/>
                    <a:pt x="1" y="126"/>
                    <a:pt x="1" y="293"/>
                  </a:cubicBezTo>
                  <a:cubicBezTo>
                    <a:pt x="1" y="440"/>
                    <a:pt x="147" y="544"/>
                    <a:pt x="294" y="544"/>
                  </a:cubicBezTo>
                  <a:cubicBezTo>
                    <a:pt x="419" y="544"/>
                    <a:pt x="566" y="419"/>
                    <a:pt x="587" y="272"/>
                  </a:cubicBezTo>
                  <a:cubicBezTo>
                    <a:pt x="566"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3"/>
            <p:cNvSpPr/>
            <p:nvPr/>
          </p:nvSpPr>
          <p:spPr>
            <a:xfrm>
              <a:off x="2007150" y="1462675"/>
              <a:ext cx="14150" cy="14675"/>
            </a:xfrm>
            <a:custGeom>
              <a:rect b="b" l="l" r="r" t="t"/>
              <a:pathLst>
                <a:path extrusionOk="0" h="587" w="566">
                  <a:moveTo>
                    <a:pt x="273" y="0"/>
                  </a:moveTo>
                  <a:cubicBezTo>
                    <a:pt x="147" y="0"/>
                    <a:pt x="1" y="147"/>
                    <a:pt x="1" y="293"/>
                  </a:cubicBezTo>
                  <a:cubicBezTo>
                    <a:pt x="1" y="461"/>
                    <a:pt x="147" y="586"/>
                    <a:pt x="294" y="586"/>
                  </a:cubicBezTo>
                  <a:cubicBezTo>
                    <a:pt x="461" y="586"/>
                    <a:pt x="566" y="461"/>
                    <a:pt x="566" y="293"/>
                  </a:cubicBezTo>
                  <a:cubicBezTo>
                    <a:pt x="566" y="147"/>
                    <a:pt x="419" y="42"/>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3"/>
            <p:cNvSpPr/>
            <p:nvPr/>
          </p:nvSpPr>
          <p:spPr>
            <a:xfrm>
              <a:off x="2539150" y="1470525"/>
              <a:ext cx="14150" cy="14650"/>
            </a:xfrm>
            <a:custGeom>
              <a:rect b="b" l="l" r="r" t="t"/>
              <a:pathLst>
                <a:path extrusionOk="0" h="586" w="566">
                  <a:moveTo>
                    <a:pt x="272" y="0"/>
                  </a:moveTo>
                  <a:cubicBezTo>
                    <a:pt x="126" y="0"/>
                    <a:pt x="0" y="147"/>
                    <a:pt x="0" y="293"/>
                  </a:cubicBezTo>
                  <a:cubicBezTo>
                    <a:pt x="0" y="460"/>
                    <a:pt x="126" y="586"/>
                    <a:pt x="272" y="586"/>
                  </a:cubicBezTo>
                  <a:cubicBezTo>
                    <a:pt x="439" y="586"/>
                    <a:pt x="565" y="460"/>
                    <a:pt x="544" y="293"/>
                  </a:cubicBezTo>
                  <a:cubicBezTo>
                    <a:pt x="544" y="147"/>
                    <a:pt x="43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3"/>
            <p:cNvSpPr/>
            <p:nvPr/>
          </p:nvSpPr>
          <p:spPr>
            <a:xfrm>
              <a:off x="2283350" y="1470450"/>
              <a:ext cx="14150" cy="14200"/>
            </a:xfrm>
            <a:custGeom>
              <a:rect b="b" l="l" r="r" t="t"/>
              <a:pathLst>
                <a:path extrusionOk="0" h="568" w="566">
                  <a:moveTo>
                    <a:pt x="325" y="1"/>
                  </a:moveTo>
                  <a:cubicBezTo>
                    <a:pt x="315" y="1"/>
                    <a:pt x="304" y="2"/>
                    <a:pt x="293" y="3"/>
                  </a:cubicBezTo>
                  <a:cubicBezTo>
                    <a:pt x="126" y="3"/>
                    <a:pt x="0" y="108"/>
                    <a:pt x="0" y="275"/>
                  </a:cubicBezTo>
                  <a:cubicBezTo>
                    <a:pt x="0" y="422"/>
                    <a:pt x="126" y="568"/>
                    <a:pt x="293" y="568"/>
                  </a:cubicBezTo>
                  <a:cubicBezTo>
                    <a:pt x="440" y="568"/>
                    <a:pt x="565" y="422"/>
                    <a:pt x="565" y="275"/>
                  </a:cubicBezTo>
                  <a:cubicBezTo>
                    <a:pt x="565" y="120"/>
                    <a:pt x="458" y="1"/>
                    <a:pt x="32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3"/>
            <p:cNvSpPr/>
            <p:nvPr/>
          </p:nvSpPr>
          <p:spPr>
            <a:xfrm>
              <a:off x="2027025" y="1470000"/>
              <a:ext cx="14150" cy="14650"/>
            </a:xfrm>
            <a:custGeom>
              <a:rect b="b" l="l" r="r" t="t"/>
              <a:pathLst>
                <a:path extrusionOk="0" h="586" w="566">
                  <a:moveTo>
                    <a:pt x="252" y="0"/>
                  </a:moveTo>
                  <a:cubicBezTo>
                    <a:pt x="126" y="21"/>
                    <a:pt x="1" y="126"/>
                    <a:pt x="1" y="293"/>
                  </a:cubicBezTo>
                  <a:cubicBezTo>
                    <a:pt x="1" y="440"/>
                    <a:pt x="126" y="586"/>
                    <a:pt x="294" y="586"/>
                  </a:cubicBezTo>
                  <a:cubicBezTo>
                    <a:pt x="440" y="586"/>
                    <a:pt x="566" y="440"/>
                    <a:pt x="566" y="293"/>
                  </a:cubicBezTo>
                  <a:cubicBezTo>
                    <a:pt x="566" y="126"/>
                    <a:pt x="440"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3"/>
            <p:cNvSpPr/>
            <p:nvPr/>
          </p:nvSpPr>
          <p:spPr>
            <a:xfrm>
              <a:off x="1880575" y="1554425"/>
              <a:ext cx="15200" cy="16550"/>
            </a:xfrm>
            <a:custGeom>
              <a:rect b="b" l="l" r="r" t="t"/>
              <a:pathLst>
                <a:path extrusionOk="0" h="662" w="608">
                  <a:moveTo>
                    <a:pt x="253" y="0"/>
                  </a:moveTo>
                  <a:cubicBezTo>
                    <a:pt x="165" y="0"/>
                    <a:pt x="82" y="42"/>
                    <a:pt x="0" y="138"/>
                  </a:cubicBezTo>
                  <a:cubicBezTo>
                    <a:pt x="126" y="306"/>
                    <a:pt x="251" y="473"/>
                    <a:pt x="398" y="661"/>
                  </a:cubicBezTo>
                  <a:cubicBezTo>
                    <a:pt x="544" y="578"/>
                    <a:pt x="607" y="473"/>
                    <a:pt x="607" y="306"/>
                  </a:cubicBezTo>
                  <a:cubicBezTo>
                    <a:pt x="607" y="180"/>
                    <a:pt x="523" y="76"/>
                    <a:pt x="398" y="34"/>
                  </a:cubicBezTo>
                  <a:cubicBezTo>
                    <a:pt x="347" y="12"/>
                    <a:pt x="299" y="0"/>
                    <a:pt x="25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3"/>
            <p:cNvSpPr/>
            <p:nvPr/>
          </p:nvSpPr>
          <p:spPr>
            <a:xfrm>
              <a:off x="2566875" y="1458475"/>
              <a:ext cx="14650" cy="13625"/>
            </a:xfrm>
            <a:custGeom>
              <a:rect b="b" l="l" r="r" t="t"/>
              <a:pathLst>
                <a:path extrusionOk="0" h="545" w="586">
                  <a:moveTo>
                    <a:pt x="293" y="1"/>
                  </a:moveTo>
                  <a:cubicBezTo>
                    <a:pt x="167" y="1"/>
                    <a:pt x="42" y="126"/>
                    <a:pt x="42" y="252"/>
                  </a:cubicBezTo>
                  <a:cubicBezTo>
                    <a:pt x="0" y="419"/>
                    <a:pt x="146" y="545"/>
                    <a:pt x="293" y="545"/>
                  </a:cubicBezTo>
                  <a:cubicBezTo>
                    <a:pt x="460" y="545"/>
                    <a:pt x="586" y="419"/>
                    <a:pt x="586" y="252"/>
                  </a:cubicBezTo>
                  <a:cubicBezTo>
                    <a:pt x="586" y="105"/>
                    <a:pt x="46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3"/>
            <p:cNvSpPr/>
            <p:nvPr/>
          </p:nvSpPr>
          <p:spPr>
            <a:xfrm>
              <a:off x="1987275" y="1455875"/>
              <a:ext cx="13625" cy="13625"/>
            </a:xfrm>
            <a:custGeom>
              <a:rect b="b" l="l" r="r" t="t"/>
              <a:pathLst>
                <a:path extrusionOk="0" h="545" w="545">
                  <a:moveTo>
                    <a:pt x="273" y="0"/>
                  </a:moveTo>
                  <a:cubicBezTo>
                    <a:pt x="126" y="0"/>
                    <a:pt x="1" y="126"/>
                    <a:pt x="1" y="251"/>
                  </a:cubicBezTo>
                  <a:cubicBezTo>
                    <a:pt x="1" y="419"/>
                    <a:pt x="105" y="544"/>
                    <a:pt x="252" y="544"/>
                  </a:cubicBezTo>
                  <a:cubicBezTo>
                    <a:pt x="377" y="544"/>
                    <a:pt x="524" y="440"/>
                    <a:pt x="545" y="272"/>
                  </a:cubicBezTo>
                  <a:cubicBezTo>
                    <a:pt x="545" y="126"/>
                    <a:pt x="440"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3"/>
            <p:cNvSpPr/>
            <p:nvPr/>
          </p:nvSpPr>
          <p:spPr>
            <a:xfrm>
              <a:off x="2498350" y="1456400"/>
              <a:ext cx="13625" cy="13100"/>
            </a:xfrm>
            <a:custGeom>
              <a:rect b="b" l="l" r="r" t="t"/>
              <a:pathLst>
                <a:path extrusionOk="0" h="524" w="545">
                  <a:moveTo>
                    <a:pt x="272" y="0"/>
                  </a:moveTo>
                  <a:cubicBezTo>
                    <a:pt x="126" y="0"/>
                    <a:pt x="0" y="126"/>
                    <a:pt x="0" y="251"/>
                  </a:cubicBezTo>
                  <a:cubicBezTo>
                    <a:pt x="0" y="398"/>
                    <a:pt x="126" y="523"/>
                    <a:pt x="293" y="523"/>
                  </a:cubicBezTo>
                  <a:cubicBezTo>
                    <a:pt x="419" y="523"/>
                    <a:pt x="544" y="398"/>
                    <a:pt x="544" y="251"/>
                  </a:cubicBezTo>
                  <a:cubicBezTo>
                    <a:pt x="544" y="126"/>
                    <a:pt x="41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3"/>
            <p:cNvSpPr/>
            <p:nvPr/>
          </p:nvSpPr>
          <p:spPr>
            <a:xfrm>
              <a:off x="2754125" y="1455875"/>
              <a:ext cx="13625" cy="13625"/>
            </a:xfrm>
            <a:custGeom>
              <a:rect b="b" l="l" r="r" t="t"/>
              <a:pathLst>
                <a:path extrusionOk="0" h="545" w="545">
                  <a:moveTo>
                    <a:pt x="294" y="0"/>
                  </a:moveTo>
                  <a:cubicBezTo>
                    <a:pt x="126" y="0"/>
                    <a:pt x="1" y="126"/>
                    <a:pt x="1" y="251"/>
                  </a:cubicBezTo>
                  <a:cubicBezTo>
                    <a:pt x="1" y="419"/>
                    <a:pt x="105" y="544"/>
                    <a:pt x="252" y="544"/>
                  </a:cubicBezTo>
                  <a:cubicBezTo>
                    <a:pt x="419" y="544"/>
                    <a:pt x="545" y="440"/>
                    <a:pt x="545" y="272"/>
                  </a:cubicBezTo>
                  <a:cubicBezTo>
                    <a:pt x="545"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3"/>
            <p:cNvSpPr/>
            <p:nvPr/>
          </p:nvSpPr>
          <p:spPr>
            <a:xfrm>
              <a:off x="2312125" y="1458300"/>
              <a:ext cx="13625" cy="13800"/>
            </a:xfrm>
            <a:custGeom>
              <a:rect b="b" l="l" r="r" t="t"/>
              <a:pathLst>
                <a:path extrusionOk="0" h="552" w="545">
                  <a:moveTo>
                    <a:pt x="309" y="1"/>
                  </a:moveTo>
                  <a:cubicBezTo>
                    <a:pt x="290" y="1"/>
                    <a:pt x="271" y="3"/>
                    <a:pt x="251" y="8"/>
                  </a:cubicBezTo>
                  <a:cubicBezTo>
                    <a:pt x="126" y="8"/>
                    <a:pt x="0" y="133"/>
                    <a:pt x="0" y="259"/>
                  </a:cubicBezTo>
                  <a:cubicBezTo>
                    <a:pt x="0" y="426"/>
                    <a:pt x="126" y="552"/>
                    <a:pt x="293" y="552"/>
                  </a:cubicBezTo>
                  <a:cubicBezTo>
                    <a:pt x="419" y="552"/>
                    <a:pt x="544" y="426"/>
                    <a:pt x="544" y="259"/>
                  </a:cubicBezTo>
                  <a:cubicBezTo>
                    <a:pt x="544" y="130"/>
                    <a:pt x="447" y="1"/>
                    <a:pt x="3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3"/>
            <p:cNvSpPr/>
            <p:nvPr/>
          </p:nvSpPr>
          <p:spPr>
            <a:xfrm>
              <a:off x="2056325" y="1457375"/>
              <a:ext cx="13625" cy="14200"/>
            </a:xfrm>
            <a:custGeom>
              <a:rect b="b" l="l" r="r" t="t"/>
              <a:pathLst>
                <a:path extrusionOk="0" h="568" w="545">
                  <a:moveTo>
                    <a:pt x="257" y="1"/>
                  </a:moveTo>
                  <a:cubicBezTo>
                    <a:pt x="108" y="1"/>
                    <a:pt x="1" y="120"/>
                    <a:pt x="1" y="275"/>
                  </a:cubicBezTo>
                  <a:cubicBezTo>
                    <a:pt x="1" y="421"/>
                    <a:pt x="126" y="568"/>
                    <a:pt x="273" y="568"/>
                  </a:cubicBezTo>
                  <a:cubicBezTo>
                    <a:pt x="419" y="568"/>
                    <a:pt x="545" y="463"/>
                    <a:pt x="545" y="296"/>
                  </a:cubicBezTo>
                  <a:cubicBezTo>
                    <a:pt x="545" y="149"/>
                    <a:pt x="440" y="3"/>
                    <a:pt x="294" y="3"/>
                  </a:cubicBezTo>
                  <a:cubicBezTo>
                    <a:pt x="281" y="1"/>
                    <a:pt x="269" y="1"/>
                    <a:pt x="2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3"/>
            <p:cNvSpPr/>
            <p:nvPr/>
          </p:nvSpPr>
          <p:spPr>
            <a:xfrm>
              <a:off x="2242550" y="1456325"/>
              <a:ext cx="14150" cy="13225"/>
            </a:xfrm>
            <a:custGeom>
              <a:rect b="b" l="l" r="r" t="t"/>
              <a:pathLst>
                <a:path extrusionOk="0" h="529" w="566">
                  <a:moveTo>
                    <a:pt x="261" y="1"/>
                  </a:moveTo>
                  <a:cubicBezTo>
                    <a:pt x="126" y="1"/>
                    <a:pt x="0" y="119"/>
                    <a:pt x="0" y="254"/>
                  </a:cubicBezTo>
                  <a:cubicBezTo>
                    <a:pt x="0" y="401"/>
                    <a:pt x="147" y="526"/>
                    <a:pt x="272" y="526"/>
                  </a:cubicBezTo>
                  <a:cubicBezTo>
                    <a:pt x="283" y="528"/>
                    <a:pt x="294" y="528"/>
                    <a:pt x="305" y="528"/>
                  </a:cubicBezTo>
                  <a:cubicBezTo>
                    <a:pt x="440" y="528"/>
                    <a:pt x="565" y="409"/>
                    <a:pt x="565" y="254"/>
                  </a:cubicBezTo>
                  <a:cubicBezTo>
                    <a:pt x="565" y="119"/>
                    <a:pt x="440" y="1"/>
                    <a:pt x="321" y="1"/>
                  </a:cubicBezTo>
                  <a:cubicBezTo>
                    <a:pt x="312" y="1"/>
                    <a:pt x="303" y="2"/>
                    <a:pt x="293" y="3"/>
                  </a:cubicBezTo>
                  <a:cubicBezTo>
                    <a:pt x="283" y="2"/>
                    <a:pt x="272" y="1"/>
                    <a:pt x="2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3"/>
            <p:cNvSpPr/>
            <p:nvPr/>
          </p:nvSpPr>
          <p:spPr>
            <a:xfrm>
              <a:off x="2103925" y="1452200"/>
              <a:ext cx="14150" cy="13100"/>
            </a:xfrm>
            <a:custGeom>
              <a:rect b="b" l="l" r="r" t="t"/>
              <a:pathLst>
                <a:path extrusionOk="0" h="524" w="566">
                  <a:moveTo>
                    <a:pt x="294" y="1"/>
                  </a:moveTo>
                  <a:cubicBezTo>
                    <a:pt x="168" y="1"/>
                    <a:pt x="42" y="147"/>
                    <a:pt x="42" y="273"/>
                  </a:cubicBezTo>
                  <a:cubicBezTo>
                    <a:pt x="1" y="398"/>
                    <a:pt x="147" y="524"/>
                    <a:pt x="294" y="524"/>
                  </a:cubicBezTo>
                  <a:cubicBezTo>
                    <a:pt x="419" y="524"/>
                    <a:pt x="566" y="398"/>
                    <a:pt x="566" y="273"/>
                  </a:cubicBezTo>
                  <a:cubicBezTo>
                    <a:pt x="566" y="105"/>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3"/>
            <p:cNvSpPr/>
            <p:nvPr/>
          </p:nvSpPr>
          <p:spPr>
            <a:xfrm>
              <a:off x="2616025" y="1451675"/>
              <a:ext cx="13625" cy="13175"/>
            </a:xfrm>
            <a:custGeom>
              <a:rect b="b" l="l" r="r" t="t"/>
              <a:pathLst>
                <a:path extrusionOk="0" h="527" w="545">
                  <a:moveTo>
                    <a:pt x="294" y="1"/>
                  </a:moveTo>
                  <a:cubicBezTo>
                    <a:pt x="168" y="22"/>
                    <a:pt x="22" y="126"/>
                    <a:pt x="1" y="273"/>
                  </a:cubicBezTo>
                  <a:cubicBezTo>
                    <a:pt x="1" y="398"/>
                    <a:pt x="126" y="524"/>
                    <a:pt x="273" y="524"/>
                  </a:cubicBezTo>
                  <a:cubicBezTo>
                    <a:pt x="284" y="525"/>
                    <a:pt x="294" y="526"/>
                    <a:pt x="305" y="526"/>
                  </a:cubicBezTo>
                  <a:cubicBezTo>
                    <a:pt x="437" y="526"/>
                    <a:pt x="545" y="408"/>
                    <a:pt x="545" y="273"/>
                  </a:cubicBezTo>
                  <a:cubicBezTo>
                    <a:pt x="545"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3"/>
            <p:cNvSpPr/>
            <p:nvPr/>
          </p:nvSpPr>
          <p:spPr>
            <a:xfrm>
              <a:off x="2174025" y="1454300"/>
              <a:ext cx="13100" cy="13625"/>
            </a:xfrm>
            <a:custGeom>
              <a:rect b="b" l="l" r="r" t="t"/>
              <a:pathLst>
                <a:path extrusionOk="0" h="545" w="524">
                  <a:moveTo>
                    <a:pt x="272" y="0"/>
                  </a:moveTo>
                  <a:cubicBezTo>
                    <a:pt x="126" y="0"/>
                    <a:pt x="0" y="126"/>
                    <a:pt x="0" y="293"/>
                  </a:cubicBezTo>
                  <a:cubicBezTo>
                    <a:pt x="0" y="419"/>
                    <a:pt x="126" y="544"/>
                    <a:pt x="272" y="544"/>
                  </a:cubicBezTo>
                  <a:cubicBezTo>
                    <a:pt x="398" y="544"/>
                    <a:pt x="523" y="419"/>
                    <a:pt x="523" y="272"/>
                  </a:cubicBezTo>
                  <a:cubicBezTo>
                    <a:pt x="523" y="126"/>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3"/>
            <p:cNvSpPr/>
            <p:nvPr/>
          </p:nvSpPr>
          <p:spPr>
            <a:xfrm>
              <a:off x="2429300" y="1454300"/>
              <a:ext cx="13625" cy="13625"/>
            </a:xfrm>
            <a:custGeom>
              <a:rect b="b" l="l" r="r" t="t"/>
              <a:pathLst>
                <a:path extrusionOk="0" h="545" w="545">
                  <a:moveTo>
                    <a:pt x="272" y="0"/>
                  </a:moveTo>
                  <a:cubicBezTo>
                    <a:pt x="147" y="0"/>
                    <a:pt x="21" y="105"/>
                    <a:pt x="0" y="272"/>
                  </a:cubicBezTo>
                  <a:cubicBezTo>
                    <a:pt x="0" y="419"/>
                    <a:pt x="105" y="544"/>
                    <a:pt x="251" y="544"/>
                  </a:cubicBezTo>
                  <a:cubicBezTo>
                    <a:pt x="419" y="544"/>
                    <a:pt x="544" y="419"/>
                    <a:pt x="544" y="293"/>
                  </a:cubicBezTo>
                  <a:cubicBezTo>
                    <a:pt x="544" y="126"/>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3"/>
            <p:cNvSpPr/>
            <p:nvPr/>
          </p:nvSpPr>
          <p:spPr>
            <a:xfrm>
              <a:off x="2685600" y="1454825"/>
              <a:ext cx="13625" cy="13100"/>
            </a:xfrm>
            <a:custGeom>
              <a:rect b="b" l="l" r="r" t="t"/>
              <a:pathLst>
                <a:path extrusionOk="0" h="524" w="545">
                  <a:moveTo>
                    <a:pt x="252" y="0"/>
                  </a:moveTo>
                  <a:cubicBezTo>
                    <a:pt x="126" y="0"/>
                    <a:pt x="1" y="147"/>
                    <a:pt x="1" y="272"/>
                  </a:cubicBezTo>
                  <a:cubicBezTo>
                    <a:pt x="1" y="398"/>
                    <a:pt x="126" y="523"/>
                    <a:pt x="273" y="523"/>
                  </a:cubicBezTo>
                  <a:cubicBezTo>
                    <a:pt x="419" y="502"/>
                    <a:pt x="545" y="398"/>
                    <a:pt x="545" y="272"/>
                  </a:cubicBezTo>
                  <a:cubicBezTo>
                    <a:pt x="545" y="147"/>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3"/>
            <p:cNvSpPr/>
            <p:nvPr/>
          </p:nvSpPr>
          <p:spPr>
            <a:xfrm>
              <a:off x="2035400" y="1450625"/>
              <a:ext cx="13100" cy="13175"/>
            </a:xfrm>
            <a:custGeom>
              <a:rect b="b" l="l" r="r" t="t"/>
              <a:pathLst>
                <a:path extrusionOk="0" h="527" w="524">
                  <a:moveTo>
                    <a:pt x="252" y="1"/>
                  </a:moveTo>
                  <a:cubicBezTo>
                    <a:pt x="126" y="1"/>
                    <a:pt x="1" y="126"/>
                    <a:pt x="1" y="252"/>
                  </a:cubicBezTo>
                  <a:cubicBezTo>
                    <a:pt x="1" y="378"/>
                    <a:pt x="126" y="524"/>
                    <a:pt x="252" y="524"/>
                  </a:cubicBezTo>
                  <a:cubicBezTo>
                    <a:pt x="262" y="526"/>
                    <a:pt x="273" y="526"/>
                    <a:pt x="284" y="526"/>
                  </a:cubicBezTo>
                  <a:cubicBezTo>
                    <a:pt x="416" y="526"/>
                    <a:pt x="524" y="407"/>
                    <a:pt x="524" y="252"/>
                  </a:cubicBezTo>
                  <a:cubicBezTo>
                    <a:pt x="524" y="126"/>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3"/>
            <p:cNvSpPr/>
            <p:nvPr/>
          </p:nvSpPr>
          <p:spPr>
            <a:xfrm>
              <a:off x="2546975" y="1449600"/>
              <a:ext cx="13625" cy="14150"/>
            </a:xfrm>
            <a:custGeom>
              <a:rect b="b" l="l" r="r" t="t"/>
              <a:pathLst>
                <a:path extrusionOk="0" h="566" w="545">
                  <a:moveTo>
                    <a:pt x="273" y="0"/>
                  </a:moveTo>
                  <a:cubicBezTo>
                    <a:pt x="147" y="0"/>
                    <a:pt x="22" y="147"/>
                    <a:pt x="22" y="272"/>
                  </a:cubicBezTo>
                  <a:cubicBezTo>
                    <a:pt x="1" y="419"/>
                    <a:pt x="126" y="565"/>
                    <a:pt x="273" y="565"/>
                  </a:cubicBezTo>
                  <a:cubicBezTo>
                    <a:pt x="419" y="565"/>
                    <a:pt x="545" y="419"/>
                    <a:pt x="545" y="293"/>
                  </a:cubicBezTo>
                  <a:cubicBezTo>
                    <a:pt x="545" y="167"/>
                    <a:pt x="440" y="42"/>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3"/>
            <p:cNvSpPr/>
            <p:nvPr/>
          </p:nvSpPr>
          <p:spPr>
            <a:xfrm>
              <a:off x="2291200" y="1450625"/>
              <a:ext cx="13625" cy="13125"/>
            </a:xfrm>
            <a:custGeom>
              <a:rect b="b" l="l" r="r" t="t"/>
              <a:pathLst>
                <a:path extrusionOk="0" h="525" w="545">
                  <a:moveTo>
                    <a:pt x="293" y="1"/>
                  </a:moveTo>
                  <a:cubicBezTo>
                    <a:pt x="147" y="1"/>
                    <a:pt x="21" y="126"/>
                    <a:pt x="21" y="252"/>
                  </a:cubicBezTo>
                  <a:cubicBezTo>
                    <a:pt x="0" y="378"/>
                    <a:pt x="126" y="524"/>
                    <a:pt x="293" y="524"/>
                  </a:cubicBezTo>
                  <a:cubicBezTo>
                    <a:pt x="419" y="524"/>
                    <a:pt x="544" y="378"/>
                    <a:pt x="544" y="252"/>
                  </a:cubicBezTo>
                  <a:cubicBezTo>
                    <a:pt x="544" y="126"/>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3"/>
            <p:cNvSpPr/>
            <p:nvPr/>
          </p:nvSpPr>
          <p:spPr>
            <a:xfrm>
              <a:off x="2359725" y="1451675"/>
              <a:ext cx="13625" cy="13100"/>
            </a:xfrm>
            <a:custGeom>
              <a:rect b="b" l="l" r="r" t="t"/>
              <a:pathLst>
                <a:path extrusionOk="0" h="524" w="545">
                  <a:moveTo>
                    <a:pt x="293" y="1"/>
                  </a:moveTo>
                  <a:cubicBezTo>
                    <a:pt x="168" y="1"/>
                    <a:pt x="21" y="126"/>
                    <a:pt x="0" y="231"/>
                  </a:cubicBezTo>
                  <a:cubicBezTo>
                    <a:pt x="0" y="398"/>
                    <a:pt x="126" y="524"/>
                    <a:pt x="272" y="524"/>
                  </a:cubicBezTo>
                  <a:cubicBezTo>
                    <a:pt x="419" y="524"/>
                    <a:pt x="544" y="419"/>
                    <a:pt x="544" y="273"/>
                  </a:cubicBezTo>
                  <a:cubicBezTo>
                    <a:pt x="544" y="126"/>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3"/>
            <p:cNvSpPr/>
            <p:nvPr/>
          </p:nvSpPr>
          <p:spPr>
            <a:xfrm>
              <a:off x="2734250" y="1449075"/>
              <a:ext cx="13100" cy="13100"/>
            </a:xfrm>
            <a:custGeom>
              <a:rect b="b" l="l" r="r" t="t"/>
              <a:pathLst>
                <a:path extrusionOk="0" h="524" w="524">
                  <a:moveTo>
                    <a:pt x="273" y="0"/>
                  </a:moveTo>
                  <a:cubicBezTo>
                    <a:pt x="105" y="0"/>
                    <a:pt x="1" y="126"/>
                    <a:pt x="1" y="272"/>
                  </a:cubicBezTo>
                  <a:cubicBezTo>
                    <a:pt x="1" y="419"/>
                    <a:pt x="147" y="523"/>
                    <a:pt x="273" y="523"/>
                  </a:cubicBezTo>
                  <a:cubicBezTo>
                    <a:pt x="419" y="523"/>
                    <a:pt x="524" y="398"/>
                    <a:pt x="524" y="272"/>
                  </a:cubicBezTo>
                  <a:cubicBezTo>
                    <a:pt x="524" y="105"/>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3"/>
            <p:cNvSpPr/>
            <p:nvPr/>
          </p:nvSpPr>
          <p:spPr>
            <a:xfrm>
              <a:off x="2478975" y="1449075"/>
              <a:ext cx="13100" cy="13100"/>
            </a:xfrm>
            <a:custGeom>
              <a:rect b="b" l="l" r="r" t="t"/>
              <a:pathLst>
                <a:path extrusionOk="0" h="524" w="524">
                  <a:moveTo>
                    <a:pt x="252" y="0"/>
                  </a:moveTo>
                  <a:cubicBezTo>
                    <a:pt x="105" y="0"/>
                    <a:pt x="1" y="126"/>
                    <a:pt x="1" y="272"/>
                  </a:cubicBezTo>
                  <a:cubicBezTo>
                    <a:pt x="1" y="419"/>
                    <a:pt x="126" y="523"/>
                    <a:pt x="252" y="523"/>
                  </a:cubicBezTo>
                  <a:cubicBezTo>
                    <a:pt x="377" y="523"/>
                    <a:pt x="524" y="398"/>
                    <a:pt x="524" y="272"/>
                  </a:cubicBezTo>
                  <a:cubicBezTo>
                    <a:pt x="524"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3"/>
            <p:cNvSpPr/>
            <p:nvPr/>
          </p:nvSpPr>
          <p:spPr>
            <a:xfrm>
              <a:off x="2222675" y="1448475"/>
              <a:ext cx="13625" cy="13175"/>
            </a:xfrm>
            <a:custGeom>
              <a:rect b="b" l="l" r="r" t="t"/>
              <a:pathLst>
                <a:path extrusionOk="0" h="527" w="545">
                  <a:moveTo>
                    <a:pt x="223" y="1"/>
                  </a:moveTo>
                  <a:cubicBezTo>
                    <a:pt x="108" y="1"/>
                    <a:pt x="0" y="117"/>
                    <a:pt x="0" y="233"/>
                  </a:cubicBezTo>
                  <a:cubicBezTo>
                    <a:pt x="0" y="401"/>
                    <a:pt x="105" y="526"/>
                    <a:pt x="251" y="526"/>
                  </a:cubicBezTo>
                  <a:cubicBezTo>
                    <a:pt x="377" y="526"/>
                    <a:pt x="523" y="422"/>
                    <a:pt x="523" y="254"/>
                  </a:cubicBezTo>
                  <a:cubicBezTo>
                    <a:pt x="544" y="129"/>
                    <a:pt x="419" y="3"/>
                    <a:pt x="251" y="3"/>
                  </a:cubicBezTo>
                  <a:cubicBezTo>
                    <a:pt x="242" y="2"/>
                    <a:pt x="233" y="1"/>
                    <a:pt x="22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3"/>
            <p:cNvSpPr/>
            <p:nvPr/>
          </p:nvSpPr>
          <p:spPr>
            <a:xfrm>
              <a:off x="1966875" y="1448550"/>
              <a:ext cx="13625" cy="13100"/>
            </a:xfrm>
            <a:custGeom>
              <a:rect b="b" l="l" r="r" t="t"/>
              <a:pathLst>
                <a:path extrusionOk="0" h="524" w="545">
                  <a:moveTo>
                    <a:pt x="294" y="0"/>
                  </a:moveTo>
                  <a:cubicBezTo>
                    <a:pt x="126" y="0"/>
                    <a:pt x="1" y="105"/>
                    <a:pt x="1" y="251"/>
                  </a:cubicBezTo>
                  <a:cubicBezTo>
                    <a:pt x="1" y="398"/>
                    <a:pt x="105" y="523"/>
                    <a:pt x="252" y="523"/>
                  </a:cubicBezTo>
                  <a:cubicBezTo>
                    <a:pt x="419" y="523"/>
                    <a:pt x="524" y="419"/>
                    <a:pt x="524" y="251"/>
                  </a:cubicBezTo>
                  <a:cubicBezTo>
                    <a:pt x="545" y="126"/>
                    <a:pt x="419"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3"/>
            <p:cNvSpPr/>
            <p:nvPr/>
          </p:nvSpPr>
          <p:spPr>
            <a:xfrm>
              <a:off x="2665200" y="1446450"/>
              <a:ext cx="13100" cy="13175"/>
            </a:xfrm>
            <a:custGeom>
              <a:rect b="b" l="l" r="r" t="t"/>
              <a:pathLst>
                <a:path extrusionOk="0" h="527" w="524">
                  <a:moveTo>
                    <a:pt x="252" y="1"/>
                  </a:moveTo>
                  <a:cubicBezTo>
                    <a:pt x="105" y="1"/>
                    <a:pt x="1" y="126"/>
                    <a:pt x="1" y="273"/>
                  </a:cubicBezTo>
                  <a:cubicBezTo>
                    <a:pt x="1" y="398"/>
                    <a:pt x="105" y="524"/>
                    <a:pt x="231" y="524"/>
                  </a:cubicBezTo>
                  <a:cubicBezTo>
                    <a:pt x="245" y="525"/>
                    <a:pt x="259" y="526"/>
                    <a:pt x="273" y="526"/>
                  </a:cubicBezTo>
                  <a:cubicBezTo>
                    <a:pt x="419" y="526"/>
                    <a:pt x="524" y="427"/>
                    <a:pt x="524" y="293"/>
                  </a:cubicBezTo>
                  <a:cubicBezTo>
                    <a:pt x="524" y="126"/>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3"/>
            <p:cNvSpPr/>
            <p:nvPr/>
          </p:nvSpPr>
          <p:spPr>
            <a:xfrm>
              <a:off x="2408900" y="1446450"/>
              <a:ext cx="13100" cy="13100"/>
            </a:xfrm>
            <a:custGeom>
              <a:rect b="b" l="l" r="r" t="t"/>
              <a:pathLst>
                <a:path extrusionOk="0" h="524" w="524">
                  <a:moveTo>
                    <a:pt x="251" y="1"/>
                  </a:moveTo>
                  <a:cubicBezTo>
                    <a:pt x="105" y="1"/>
                    <a:pt x="0" y="126"/>
                    <a:pt x="0" y="273"/>
                  </a:cubicBezTo>
                  <a:cubicBezTo>
                    <a:pt x="0" y="398"/>
                    <a:pt x="105" y="524"/>
                    <a:pt x="251" y="524"/>
                  </a:cubicBezTo>
                  <a:cubicBezTo>
                    <a:pt x="398" y="524"/>
                    <a:pt x="523" y="419"/>
                    <a:pt x="523" y="273"/>
                  </a:cubicBezTo>
                  <a:cubicBezTo>
                    <a:pt x="523" y="126"/>
                    <a:pt x="419"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3"/>
            <p:cNvSpPr/>
            <p:nvPr/>
          </p:nvSpPr>
          <p:spPr>
            <a:xfrm>
              <a:off x="2153100" y="1446450"/>
              <a:ext cx="13100" cy="13100"/>
            </a:xfrm>
            <a:custGeom>
              <a:rect b="b" l="l" r="r" t="t"/>
              <a:pathLst>
                <a:path extrusionOk="0" h="524" w="524">
                  <a:moveTo>
                    <a:pt x="252" y="1"/>
                  </a:moveTo>
                  <a:cubicBezTo>
                    <a:pt x="105" y="21"/>
                    <a:pt x="0" y="126"/>
                    <a:pt x="0" y="273"/>
                  </a:cubicBezTo>
                  <a:cubicBezTo>
                    <a:pt x="0" y="419"/>
                    <a:pt x="126" y="524"/>
                    <a:pt x="252" y="524"/>
                  </a:cubicBezTo>
                  <a:cubicBezTo>
                    <a:pt x="419" y="524"/>
                    <a:pt x="524" y="419"/>
                    <a:pt x="524" y="273"/>
                  </a:cubicBezTo>
                  <a:cubicBezTo>
                    <a:pt x="524" y="105"/>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3"/>
            <p:cNvSpPr/>
            <p:nvPr/>
          </p:nvSpPr>
          <p:spPr>
            <a:xfrm>
              <a:off x="2085100" y="1445400"/>
              <a:ext cx="12575" cy="13100"/>
            </a:xfrm>
            <a:custGeom>
              <a:rect b="b" l="l" r="r" t="t"/>
              <a:pathLst>
                <a:path extrusionOk="0" h="524" w="503">
                  <a:moveTo>
                    <a:pt x="251" y="1"/>
                  </a:moveTo>
                  <a:cubicBezTo>
                    <a:pt x="105" y="1"/>
                    <a:pt x="0" y="105"/>
                    <a:pt x="0" y="252"/>
                  </a:cubicBezTo>
                  <a:cubicBezTo>
                    <a:pt x="0" y="419"/>
                    <a:pt x="105" y="524"/>
                    <a:pt x="251" y="524"/>
                  </a:cubicBezTo>
                  <a:cubicBezTo>
                    <a:pt x="398" y="524"/>
                    <a:pt x="503" y="377"/>
                    <a:pt x="503" y="252"/>
                  </a:cubicBezTo>
                  <a:cubicBezTo>
                    <a:pt x="503" y="105"/>
                    <a:pt x="356"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3"/>
            <p:cNvSpPr/>
            <p:nvPr/>
          </p:nvSpPr>
          <p:spPr>
            <a:xfrm>
              <a:off x="2527100" y="1443775"/>
              <a:ext cx="13100" cy="12650"/>
            </a:xfrm>
            <a:custGeom>
              <a:rect b="b" l="l" r="r" t="t"/>
              <a:pathLst>
                <a:path extrusionOk="0" h="506" w="524">
                  <a:moveTo>
                    <a:pt x="310" y="0"/>
                  </a:moveTo>
                  <a:cubicBezTo>
                    <a:pt x="298" y="0"/>
                    <a:pt x="285" y="1"/>
                    <a:pt x="273" y="3"/>
                  </a:cubicBezTo>
                  <a:cubicBezTo>
                    <a:pt x="260" y="1"/>
                    <a:pt x="248" y="1"/>
                    <a:pt x="237" y="1"/>
                  </a:cubicBezTo>
                  <a:cubicBezTo>
                    <a:pt x="91" y="1"/>
                    <a:pt x="1" y="117"/>
                    <a:pt x="1" y="233"/>
                  </a:cubicBezTo>
                  <a:cubicBezTo>
                    <a:pt x="1" y="400"/>
                    <a:pt x="105" y="505"/>
                    <a:pt x="273" y="505"/>
                  </a:cubicBezTo>
                  <a:cubicBezTo>
                    <a:pt x="419" y="505"/>
                    <a:pt x="524" y="400"/>
                    <a:pt x="524" y="233"/>
                  </a:cubicBezTo>
                  <a:cubicBezTo>
                    <a:pt x="524" y="99"/>
                    <a:pt x="436" y="0"/>
                    <a:pt x="3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3"/>
            <p:cNvSpPr/>
            <p:nvPr/>
          </p:nvSpPr>
          <p:spPr>
            <a:xfrm>
              <a:off x="2270275" y="1442800"/>
              <a:ext cx="13100" cy="13100"/>
            </a:xfrm>
            <a:custGeom>
              <a:rect b="b" l="l" r="r" t="t"/>
              <a:pathLst>
                <a:path extrusionOk="0" h="524" w="524">
                  <a:moveTo>
                    <a:pt x="251" y="0"/>
                  </a:moveTo>
                  <a:cubicBezTo>
                    <a:pt x="126" y="0"/>
                    <a:pt x="0" y="105"/>
                    <a:pt x="0" y="251"/>
                  </a:cubicBezTo>
                  <a:cubicBezTo>
                    <a:pt x="0" y="419"/>
                    <a:pt x="126" y="523"/>
                    <a:pt x="251" y="523"/>
                  </a:cubicBezTo>
                  <a:cubicBezTo>
                    <a:pt x="419" y="523"/>
                    <a:pt x="523" y="419"/>
                    <a:pt x="503" y="251"/>
                  </a:cubicBezTo>
                  <a:cubicBezTo>
                    <a:pt x="503" y="126"/>
                    <a:pt x="398"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3"/>
            <p:cNvSpPr/>
            <p:nvPr/>
          </p:nvSpPr>
          <p:spPr>
            <a:xfrm>
              <a:off x="2015000" y="1443325"/>
              <a:ext cx="13100" cy="12575"/>
            </a:xfrm>
            <a:custGeom>
              <a:rect b="b" l="l" r="r" t="t"/>
              <a:pathLst>
                <a:path extrusionOk="0" h="503" w="524">
                  <a:moveTo>
                    <a:pt x="273" y="0"/>
                  </a:moveTo>
                  <a:cubicBezTo>
                    <a:pt x="105" y="0"/>
                    <a:pt x="1" y="105"/>
                    <a:pt x="1" y="251"/>
                  </a:cubicBezTo>
                  <a:cubicBezTo>
                    <a:pt x="1" y="398"/>
                    <a:pt x="105" y="502"/>
                    <a:pt x="273" y="502"/>
                  </a:cubicBezTo>
                  <a:cubicBezTo>
                    <a:pt x="398" y="502"/>
                    <a:pt x="503" y="398"/>
                    <a:pt x="524" y="251"/>
                  </a:cubicBezTo>
                  <a:cubicBezTo>
                    <a:pt x="524" y="105"/>
                    <a:pt x="419"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3"/>
            <p:cNvSpPr/>
            <p:nvPr/>
          </p:nvSpPr>
          <p:spPr>
            <a:xfrm>
              <a:off x="2713325" y="1441225"/>
              <a:ext cx="13100" cy="13100"/>
            </a:xfrm>
            <a:custGeom>
              <a:rect b="b" l="l" r="r" t="t"/>
              <a:pathLst>
                <a:path extrusionOk="0" h="524" w="524">
                  <a:moveTo>
                    <a:pt x="273" y="0"/>
                  </a:moveTo>
                  <a:cubicBezTo>
                    <a:pt x="105" y="0"/>
                    <a:pt x="1" y="126"/>
                    <a:pt x="1" y="272"/>
                  </a:cubicBezTo>
                  <a:cubicBezTo>
                    <a:pt x="1" y="419"/>
                    <a:pt x="105" y="523"/>
                    <a:pt x="273" y="523"/>
                  </a:cubicBezTo>
                  <a:cubicBezTo>
                    <a:pt x="419" y="523"/>
                    <a:pt x="524" y="419"/>
                    <a:pt x="524" y="272"/>
                  </a:cubicBezTo>
                  <a:cubicBezTo>
                    <a:pt x="524" y="126"/>
                    <a:pt x="419"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3"/>
            <p:cNvSpPr/>
            <p:nvPr/>
          </p:nvSpPr>
          <p:spPr>
            <a:xfrm>
              <a:off x="2458050" y="1441750"/>
              <a:ext cx="13125" cy="12575"/>
            </a:xfrm>
            <a:custGeom>
              <a:rect b="b" l="l" r="r" t="t"/>
              <a:pathLst>
                <a:path extrusionOk="0" h="503" w="525">
                  <a:moveTo>
                    <a:pt x="252" y="0"/>
                  </a:moveTo>
                  <a:cubicBezTo>
                    <a:pt x="106" y="0"/>
                    <a:pt x="1" y="105"/>
                    <a:pt x="1" y="251"/>
                  </a:cubicBezTo>
                  <a:cubicBezTo>
                    <a:pt x="1" y="398"/>
                    <a:pt x="106" y="502"/>
                    <a:pt x="252" y="502"/>
                  </a:cubicBezTo>
                  <a:cubicBezTo>
                    <a:pt x="419" y="502"/>
                    <a:pt x="524" y="377"/>
                    <a:pt x="524" y="251"/>
                  </a:cubicBezTo>
                  <a:cubicBezTo>
                    <a:pt x="524" y="105"/>
                    <a:pt x="37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3"/>
            <p:cNvSpPr/>
            <p:nvPr/>
          </p:nvSpPr>
          <p:spPr>
            <a:xfrm>
              <a:off x="2201750" y="1441750"/>
              <a:ext cx="13100" cy="12575"/>
            </a:xfrm>
            <a:custGeom>
              <a:rect b="b" l="l" r="r" t="t"/>
              <a:pathLst>
                <a:path extrusionOk="0" h="503" w="524">
                  <a:moveTo>
                    <a:pt x="251" y="0"/>
                  </a:moveTo>
                  <a:cubicBezTo>
                    <a:pt x="105" y="0"/>
                    <a:pt x="0" y="105"/>
                    <a:pt x="0" y="251"/>
                  </a:cubicBezTo>
                  <a:cubicBezTo>
                    <a:pt x="0" y="398"/>
                    <a:pt x="105" y="502"/>
                    <a:pt x="251" y="502"/>
                  </a:cubicBezTo>
                  <a:cubicBezTo>
                    <a:pt x="398" y="502"/>
                    <a:pt x="523" y="377"/>
                    <a:pt x="523" y="251"/>
                  </a:cubicBezTo>
                  <a:cubicBezTo>
                    <a:pt x="523" y="105"/>
                    <a:pt x="398"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3"/>
            <p:cNvSpPr/>
            <p:nvPr/>
          </p:nvSpPr>
          <p:spPr>
            <a:xfrm>
              <a:off x="1946475" y="1441225"/>
              <a:ext cx="12575" cy="13100"/>
            </a:xfrm>
            <a:custGeom>
              <a:rect b="b" l="l" r="r" t="t"/>
              <a:pathLst>
                <a:path extrusionOk="0" h="524" w="503">
                  <a:moveTo>
                    <a:pt x="231" y="0"/>
                  </a:moveTo>
                  <a:cubicBezTo>
                    <a:pt x="105" y="0"/>
                    <a:pt x="1" y="105"/>
                    <a:pt x="1" y="272"/>
                  </a:cubicBezTo>
                  <a:cubicBezTo>
                    <a:pt x="1" y="419"/>
                    <a:pt x="105" y="523"/>
                    <a:pt x="231" y="523"/>
                  </a:cubicBezTo>
                  <a:cubicBezTo>
                    <a:pt x="398" y="523"/>
                    <a:pt x="503" y="419"/>
                    <a:pt x="503" y="272"/>
                  </a:cubicBezTo>
                  <a:cubicBezTo>
                    <a:pt x="503" y="105"/>
                    <a:pt x="377"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3"/>
            <p:cNvSpPr/>
            <p:nvPr/>
          </p:nvSpPr>
          <p:spPr>
            <a:xfrm>
              <a:off x="2644800" y="1439950"/>
              <a:ext cx="13100" cy="12500"/>
            </a:xfrm>
            <a:custGeom>
              <a:rect b="b" l="l" r="r" t="t"/>
              <a:pathLst>
                <a:path extrusionOk="0" h="500" w="524">
                  <a:moveTo>
                    <a:pt x="223" y="0"/>
                  </a:moveTo>
                  <a:cubicBezTo>
                    <a:pt x="97" y="0"/>
                    <a:pt x="22" y="97"/>
                    <a:pt x="22" y="240"/>
                  </a:cubicBezTo>
                  <a:cubicBezTo>
                    <a:pt x="1" y="386"/>
                    <a:pt x="105" y="491"/>
                    <a:pt x="273" y="491"/>
                  </a:cubicBezTo>
                  <a:cubicBezTo>
                    <a:pt x="295" y="497"/>
                    <a:pt x="315" y="500"/>
                    <a:pt x="335" y="500"/>
                  </a:cubicBezTo>
                  <a:cubicBezTo>
                    <a:pt x="448" y="500"/>
                    <a:pt x="524" y="403"/>
                    <a:pt x="524" y="261"/>
                  </a:cubicBezTo>
                  <a:cubicBezTo>
                    <a:pt x="524" y="114"/>
                    <a:pt x="419" y="9"/>
                    <a:pt x="294" y="9"/>
                  </a:cubicBezTo>
                  <a:cubicBezTo>
                    <a:pt x="269" y="3"/>
                    <a:pt x="245" y="0"/>
                    <a:pt x="22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3"/>
            <p:cNvSpPr/>
            <p:nvPr/>
          </p:nvSpPr>
          <p:spPr>
            <a:xfrm>
              <a:off x="2388500" y="1439075"/>
              <a:ext cx="13625" cy="12625"/>
            </a:xfrm>
            <a:custGeom>
              <a:rect b="b" l="l" r="r" t="t"/>
              <a:pathLst>
                <a:path extrusionOk="0" h="505" w="545">
                  <a:moveTo>
                    <a:pt x="257" y="0"/>
                  </a:moveTo>
                  <a:cubicBezTo>
                    <a:pt x="111" y="0"/>
                    <a:pt x="21" y="118"/>
                    <a:pt x="21" y="254"/>
                  </a:cubicBezTo>
                  <a:cubicBezTo>
                    <a:pt x="0" y="400"/>
                    <a:pt x="126" y="505"/>
                    <a:pt x="272" y="505"/>
                  </a:cubicBezTo>
                  <a:cubicBezTo>
                    <a:pt x="419" y="505"/>
                    <a:pt x="523" y="400"/>
                    <a:pt x="523" y="275"/>
                  </a:cubicBezTo>
                  <a:cubicBezTo>
                    <a:pt x="544" y="107"/>
                    <a:pt x="419" y="3"/>
                    <a:pt x="293" y="3"/>
                  </a:cubicBezTo>
                  <a:cubicBezTo>
                    <a:pt x="281" y="1"/>
                    <a:pt x="269" y="0"/>
                    <a:pt x="2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3"/>
            <p:cNvSpPr/>
            <p:nvPr/>
          </p:nvSpPr>
          <p:spPr>
            <a:xfrm>
              <a:off x="2132700" y="1439050"/>
              <a:ext cx="13100" cy="12725"/>
            </a:xfrm>
            <a:custGeom>
              <a:rect b="b" l="l" r="r" t="t"/>
              <a:pathLst>
                <a:path extrusionOk="0" h="509" w="524">
                  <a:moveTo>
                    <a:pt x="256" y="1"/>
                  </a:moveTo>
                  <a:cubicBezTo>
                    <a:pt x="126" y="1"/>
                    <a:pt x="21" y="102"/>
                    <a:pt x="21" y="255"/>
                  </a:cubicBezTo>
                  <a:cubicBezTo>
                    <a:pt x="0" y="401"/>
                    <a:pt x="105" y="506"/>
                    <a:pt x="272" y="506"/>
                  </a:cubicBezTo>
                  <a:cubicBezTo>
                    <a:pt x="285" y="508"/>
                    <a:pt x="297" y="508"/>
                    <a:pt x="309" y="508"/>
                  </a:cubicBezTo>
                  <a:cubicBezTo>
                    <a:pt x="436" y="508"/>
                    <a:pt x="524" y="410"/>
                    <a:pt x="524" y="276"/>
                  </a:cubicBezTo>
                  <a:cubicBezTo>
                    <a:pt x="524" y="108"/>
                    <a:pt x="419" y="4"/>
                    <a:pt x="293" y="4"/>
                  </a:cubicBezTo>
                  <a:cubicBezTo>
                    <a:pt x="281" y="2"/>
                    <a:pt x="269" y="1"/>
                    <a:pt x="2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3"/>
            <p:cNvSpPr/>
            <p:nvPr/>
          </p:nvSpPr>
          <p:spPr>
            <a:xfrm>
              <a:off x="2595625" y="1445875"/>
              <a:ext cx="13100" cy="12700"/>
            </a:xfrm>
            <a:custGeom>
              <a:rect b="b" l="l" r="r" t="t"/>
              <a:pathLst>
                <a:path extrusionOk="0" h="508" w="524">
                  <a:moveTo>
                    <a:pt x="245" y="0"/>
                  </a:moveTo>
                  <a:cubicBezTo>
                    <a:pt x="126" y="0"/>
                    <a:pt x="1" y="117"/>
                    <a:pt x="1" y="233"/>
                  </a:cubicBezTo>
                  <a:cubicBezTo>
                    <a:pt x="1" y="358"/>
                    <a:pt x="105" y="505"/>
                    <a:pt x="252" y="505"/>
                  </a:cubicBezTo>
                  <a:cubicBezTo>
                    <a:pt x="264" y="507"/>
                    <a:pt x="277" y="507"/>
                    <a:pt x="289" y="507"/>
                  </a:cubicBezTo>
                  <a:cubicBezTo>
                    <a:pt x="419" y="507"/>
                    <a:pt x="524" y="407"/>
                    <a:pt x="524" y="254"/>
                  </a:cubicBezTo>
                  <a:cubicBezTo>
                    <a:pt x="524" y="128"/>
                    <a:pt x="419" y="3"/>
                    <a:pt x="273" y="3"/>
                  </a:cubicBezTo>
                  <a:cubicBezTo>
                    <a:pt x="264" y="1"/>
                    <a:pt x="254" y="0"/>
                    <a:pt x="24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3"/>
            <p:cNvSpPr/>
            <p:nvPr/>
          </p:nvSpPr>
          <p:spPr>
            <a:xfrm>
              <a:off x="2340900" y="1445400"/>
              <a:ext cx="12575" cy="13100"/>
            </a:xfrm>
            <a:custGeom>
              <a:rect b="b" l="l" r="r" t="t"/>
              <a:pathLst>
                <a:path extrusionOk="0" h="524" w="503">
                  <a:moveTo>
                    <a:pt x="251" y="1"/>
                  </a:moveTo>
                  <a:cubicBezTo>
                    <a:pt x="105" y="1"/>
                    <a:pt x="0" y="105"/>
                    <a:pt x="0" y="252"/>
                  </a:cubicBezTo>
                  <a:cubicBezTo>
                    <a:pt x="0" y="419"/>
                    <a:pt x="105" y="524"/>
                    <a:pt x="251" y="524"/>
                  </a:cubicBezTo>
                  <a:cubicBezTo>
                    <a:pt x="398" y="524"/>
                    <a:pt x="502" y="377"/>
                    <a:pt x="502" y="252"/>
                  </a:cubicBezTo>
                  <a:cubicBezTo>
                    <a:pt x="502" y="105"/>
                    <a:pt x="398"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3"/>
            <p:cNvSpPr/>
            <p:nvPr/>
          </p:nvSpPr>
          <p:spPr>
            <a:xfrm>
              <a:off x="2555350" y="1430225"/>
              <a:ext cx="12575" cy="12600"/>
            </a:xfrm>
            <a:custGeom>
              <a:rect b="b" l="l" r="r" t="t"/>
              <a:pathLst>
                <a:path extrusionOk="0" h="504" w="503">
                  <a:moveTo>
                    <a:pt x="231" y="1"/>
                  </a:moveTo>
                  <a:cubicBezTo>
                    <a:pt x="105" y="1"/>
                    <a:pt x="1" y="106"/>
                    <a:pt x="1" y="231"/>
                  </a:cubicBezTo>
                  <a:cubicBezTo>
                    <a:pt x="1" y="398"/>
                    <a:pt x="126" y="503"/>
                    <a:pt x="252" y="503"/>
                  </a:cubicBezTo>
                  <a:cubicBezTo>
                    <a:pt x="398" y="461"/>
                    <a:pt x="503" y="357"/>
                    <a:pt x="503" y="231"/>
                  </a:cubicBezTo>
                  <a:cubicBezTo>
                    <a:pt x="503" y="106"/>
                    <a:pt x="398"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3"/>
            <p:cNvSpPr/>
            <p:nvPr/>
          </p:nvSpPr>
          <p:spPr>
            <a:xfrm>
              <a:off x="2299575" y="1429700"/>
              <a:ext cx="12575" cy="12075"/>
            </a:xfrm>
            <a:custGeom>
              <a:rect b="b" l="l" r="r" t="t"/>
              <a:pathLst>
                <a:path extrusionOk="0" h="483" w="503">
                  <a:moveTo>
                    <a:pt x="272" y="1"/>
                  </a:moveTo>
                  <a:cubicBezTo>
                    <a:pt x="105" y="1"/>
                    <a:pt x="0" y="106"/>
                    <a:pt x="0" y="231"/>
                  </a:cubicBezTo>
                  <a:cubicBezTo>
                    <a:pt x="0" y="378"/>
                    <a:pt x="126" y="482"/>
                    <a:pt x="272" y="482"/>
                  </a:cubicBezTo>
                  <a:cubicBezTo>
                    <a:pt x="398" y="482"/>
                    <a:pt x="502" y="378"/>
                    <a:pt x="502" y="252"/>
                  </a:cubicBezTo>
                  <a:cubicBezTo>
                    <a:pt x="502" y="127"/>
                    <a:pt x="398" y="22"/>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3"/>
            <p:cNvSpPr/>
            <p:nvPr/>
          </p:nvSpPr>
          <p:spPr>
            <a:xfrm>
              <a:off x="2043775" y="1430225"/>
              <a:ext cx="12575" cy="12600"/>
            </a:xfrm>
            <a:custGeom>
              <a:rect b="b" l="l" r="r" t="t"/>
              <a:pathLst>
                <a:path extrusionOk="0" h="504" w="503">
                  <a:moveTo>
                    <a:pt x="252" y="1"/>
                  </a:moveTo>
                  <a:cubicBezTo>
                    <a:pt x="105" y="1"/>
                    <a:pt x="0" y="106"/>
                    <a:pt x="0" y="231"/>
                  </a:cubicBezTo>
                  <a:cubicBezTo>
                    <a:pt x="0" y="398"/>
                    <a:pt x="105" y="503"/>
                    <a:pt x="252" y="503"/>
                  </a:cubicBezTo>
                  <a:cubicBezTo>
                    <a:pt x="398" y="503"/>
                    <a:pt x="503" y="398"/>
                    <a:pt x="503" y="252"/>
                  </a:cubicBezTo>
                  <a:cubicBezTo>
                    <a:pt x="503" y="106"/>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3"/>
            <p:cNvSpPr/>
            <p:nvPr/>
          </p:nvSpPr>
          <p:spPr>
            <a:xfrm>
              <a:off x="2741575" y="1428675"/>
              <a:ext cx="13100" cy="12575"/>
            </a:xfrm>
            <a:custGeom>
              <a:rect b="b" l="l" r="r" t="t"/>
              <a:pathLst>
                <a:path extrusionOk="0" h="503" w="524">
                  <a:moveTo>
                    <a:pt x="273" y="0"/>
                  </a:moveTo>
                  <a:cubicBezTo>
                    <a:pt x="105" y="0"/>
                    <a:pt x="1" y="105"/>
                    <a:pt x="21" y="272"/>
                  </a:cubicBezTo>
                  <a:cubicBezTo>
                    <a:pt x="21" y="398"/>
                    <a:pt x="126" y="502"/>
                    <a:pt x="273" y="502"/>
                  </a:cubicBezTo>
                  <a:cubicBezTo>
                    <a:pt x="419" y="502"/>
                    <a:pt x="524" y="377"/>
                    <a:pt x="524" y="251"/>
                  </a:cubicBezTo>
                  <a:cubicBezTo>
                    <a:pt x="503" y="105"/>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3"/>
            <p:cNvSpPr/>
            <p:nvPr/>
          </p:nvSpPr>
          <p:spPr>
            <a:xfrm>
              <a:off x="2485250" y="1428150"/>
              <a:ext cx="13125" cy="12575"/>
            </a:xfrm>
            <a:custGeom>
              <a:rect b="b" l="l" r="r" t="t"/>
              <a:pathLst>
                <a:path extrusionOk="0" h="503" w="525">
                  <a:moveTo>
                    <a:pt x="294" y="0"/>
                  </a:moveTo>
                  <a:cubicBezTo>
                    <a:pt x="168" y="0"/>
                    <a:pt x="22" y="105"/>
                    <a:pt x="22" y="230"/>
                  </a:cubicBezTo>
                  <a:cubicBezTo>
                    <a:pt x="1" y="377"/>
                    <a:pt x="126" y="502"/>
                    <a:pt x="273" y="502"/>
                  </a:cubicBezTo>
                  <a:cubicBezTo>
                    <a:pt x="419" y="502"/>
                    <a:pt x="524" y="398"/>
                    <a:pt x="524" y="272"/>
                  </a:cubicBezTo>
                  <a:cubicBezTo>
                    <a:pt x="524" y="126"/>
                    <a:pt x="419" y="21"/>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3"/>
            <p:cNvSpPr/>
            <p:nvPr/>
          </p:nvSpPr>
          <p:spPr>
            <a:xfrm>
              <a:off x="2230525" y="1428600"/>
              <a:ext cx="12050" cy="12650"/>
            </a:xfrm>
            <a:custGeom>
              <a:rect b="b" l="l" r="r" t="t"/>
              <a:pathLst>
                <a:path extrusionOk="0" h="506" w="482">
                  <a:moveTo>
                    <a:pt x="224" y="1"/>
                  </a:moveTo>
                  <a:cubicBezTo>
                    <a:pt x="108" y="1"/>
                    <a:pt x="0" y="119"/>
                    <a:pt x="0" y="254"/>
                  </a:cubicBezTo>
                  <a:cubicBezTo>
                    <a:pt x="0" y="380"/>
                    <a:pt x="105" y="505"/>
                    <a:pt x="230" y="505"/>
                  </a:cubicBezTo>
                  <a:cubicBezTo>
                    <a:pt x="356" y="505"/>
                    <a:pt x="460" y="401"/>
                    <a:pt x="481" y="275"/>
                  </a:cubicBezTo>
                  <a:cubicBezTo>
                    <a:pt x="481" y="150"/>
                    <a:pt x="377" y="3"/>
                    <a:pt x="251" y="3"/>
                  </a:cubicBezTo>
                  <a:cubicBezTo>
                    <a:pt x="242" y="2"/>
                    <a:pt x="233" y="1"/>
                    <a:pt x="22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3"/>
            <p:cNvSpPr/>
            <p:nvPr/>
          </p:nvSpPr>
          <p:spPr>
            <a:xfrm>
              <a:off x="1974200" y="1428675"/>
              <a:ext cx="13100" cy="12575"/>
            </a:xfrm>
            <a:custGeom>
              <a:rect b="b" l="l" r="r" t="t"/>
              <a:pathLst>
                <a:path extrusionOk="0" h="503" w="524">
                  <a:moveTo>
                    <a:pt x="252" y="0"/>
                  </a:moveTo>
                  <a:cubicBezTo>
                    <a:pt x="126" y="0"/>
                    <a:pt x="1" y="105"/>
                    <a:pt x="1" y="251"/>
                  </a:cubicBezTo>
                  <a:cubicBezTo>
                    <a:pt x="1" y="377"/>
                    <a:pt x="105" y="481"/>
                    <a:pt x="231" y="502"/>
                  </a:cubicBezTo>
                  <a:cubicBezTo>
                    <a:pt x="356" y="502"/>
                    <a:pt x="482" y="398"/>
                    <a:pt x="482" y="272"/>
                  </a:cubicBezTo>
                  <a:cubicBezTo>
                    <a:pt x="524" y="147"/>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3"/>
            <p:cNvSpPr/>
            <p:nvPr/>
          </p:nvSpPr>
          <p:spPr>
            <a:xfrm>
              <a:off x="2673050" y="1427100"/>
              <a:ext cx="12575" cy="12050"/>
            </a:xfrm>
            <a:custGeom>
              <a:rect b="b" l="l" r="r" t="t"/>
              <a:pathLst>
                <a:path extrusionOk="0" h="482" w="503">
                  <a:moveTo>
                    <a:pt x="252" y="0"/>
                  </a:moveTo>
                  <a:cubicBezTo>
                    <a:pt x="126" y="0"/>
                    <a:pt x="1" y="105"/>
                    <a:pt x="1" y="231"/>
                  </a:cubicBezTo>
                  <a:cubicBezTo>
                    <a:pt x="1" y="356"/>
                    <a:pt x="105" y="482"/>
                    <a:pt x="231" y="482"/>
                  </a:cubicBezTo>
                  <a:cubicBezTo>
                    <a:pt x="356" y="482"/>
                    <a:pt x="503" y="377"/>
                    <a:pt x="503" y="251"/>
                  </a:cubicBezTo>
                  <a:cubicBezTo>
                    <a:pt x="503" y="126"/>
                    <a:pt x="39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3"/>
            <p:cNvSpPr/>
            <p:nvPr/>
          </p:nvSpPr>
          <p:spPr>
            <a:xfrm>
              <a:off x="2417250" y="1427625"/>
              <a:ext cx="12075" cy="11525"/>
            </a:xfrm>
            <a:custGeom>
              <a:rect b="b" l="l" r="r" t="t"/>
              <a:pathLst>
                <a:path extrusionOk="0" h="461" w="483">
                  <a:moveTo>
                    <a:pt x="231" y="0"/>
                  </a:moveTo>
                  <a:cubicBezTo>
                    <a:pt x="105" y="0"/>
                    <a:pt x="1" y="105"/>
                    <a:pt x="1" y="230"/>
                  </a:cubicBezTo>
                  <a:cubicBezTo>
                    <a:pt x="1" y="356"/>
                    <a:pt x="105" y="461"/>
                    <a:pt x="231" y="461"/>
                  </a:cubicBezTo>
                  <a:cubicBezTo>
                    <a:pt x="378" y="461"/>
                    <a:pt x="482" y="356"/>
                    <a:pt x="482" y="230"/>
                  </a:cubicBezTo>
                  <a:cubicBezTo>
                    <a:pt x="482" y="105"/>
                    <a:pt x="378"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3"/>
            <p:cNvSpPr/>
            <p:nvPr/>
          </p:nvSpPr>
          <p:spPr>
            <a:xfrm>
              <a:off x="2160950" y="1426050"/>
              <a:ext cx="12575" cy="12575"/>
            </a:xfrm>
            <a:custGeom>
              <a:rect b="b" l="l" r="r" t="t"/>
              <a:pathLst>
                <a:path extrusionOk="0" h="503" w="503">
                  <a:moveTo>
                    <a:pt x="272" y="1"/>
                  </a:moveTo>
                  <a:cubicBezTo>
                    <a:pt x="126" y="1"/>
                    <a:pt x="0" y="105"/>
                    <a:pt x="0" y="252"/>
                  </a:cubicBezTo>
                  <a:cubicBezTo>
                    <a:pt x="0" y="377"/>
                    <a:pt x="105" y="503"/>
                    <a:pt x="230" y="503"/>
                  </a:cubicBezTo>
                  <a:cubicBezTo>
                    <a:pt x="377" y="503"/>
                    <a:pt x="502" y="398"/>
                    <a:pt x="502" y="273"/>
                  </a:cubicBezTo>
                  <a:cubicBezTo>
                    <a:pt x="502" y="147"/>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3"/>
            <p:cNvSpPr/>
            <p:nvPr/>
          </p:nvSpPr>
          <p:spPr>
            <a:xfrm>
              <a:off x="2623875" y="1432150"/>
              <a:ext cx="13100" cy="12425"/>
            </a:xfrm>
            <a:custGeom>
              <a:rect b="b" l="l" r="r" t="t"/>
              <a:pathLst>
                <a:path extrusionOk="0" h="497" w="524">
                  <a:moveTo>
                    <a:pt x="222" y="0"/>
                  </a:moveTo>
                  <a:cubicBezTo>
                    <a:pt x="98" y="0"/>
                    <a:pt x="1" y="127"/>
                    <a:pt x="1" y="238"/>
                  </a:cubicBezTo>
                  <a:cubicBezTo>
                    <a:pt x="1" y="384"/>
                    <a:pt x="105" y="489"/>
                    <a:pt x="231" y="489"/>
                  </a:cubicBezTo>
                  <a:cubicBezTo>
                    <a:pt x="248" y="494"/>
                    <a:pt x="265" y="496"/>
                    <a:pt x="282" y="496"/>
                  </a:cubicBezTo>
                  <a:cubicBezTo>
                    <a:pt x="405" y="496"/>
                    <a:pt x="503" y="369"/>
                    <a:pt x="503" y="259"/>
                  </a:cubicBezTo>
                  <a:cubicBezTo>
                    <a:pt x="524" y="133"/>
                    <a:pt x="419" y="29"/>
                    <a:pt x="273" y="8"/>
                  </a:cubicBezTo>
                  <a:cubicBezTo>
                    <a:pt x="255" y="3"/>
                    <a:pt x="238" y="0"/>
                    <a:pt x="22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3"/>
            <p:cNvSpPr/>
            <p:nvPr/>
          </p:nvSpPr>
          <p:spPr>
            <a:xfrm>
              <a:off x="2250400" y="1436000"/>
              <a:ext cx="13100" cy="13100"/>
            </a:xfrm>
            <a:custGeom>
              <a:rect b="b" l="l" r="r" t="t"/>
              <a:pathLst>
                <a:path extrusionOk="0" h="524" w="524">
                  <a:moveTo>
                    <a:pt x="272" y="0"/>
                  </a:moveTo>
                  <a:cubicBezTo>
                    <a:pt x="105" y="0"/>
                    <a:pt x="0" y="105"/>
                    <a:pt x="0" y="272"/>
                  </a:cubicBezTo>
                  <a:cubicBezTo>
                    <a:pt x="0" y="419"/>
                    <a:pt x="105" y="523"/>
                    <a:pt x="272" y="523"/>
                  </a:cubicBezTo>
                  <a:cubicBezTo>
                    <a:pt x="419" y="502"/>
                    <a:pt x="523" y="398"/>
                    <a:pt x="502" y="230"/>
                  </a:cubicBezTo>
                  <a:cubicBezTo>
                    <a:pt x="502"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3"/>
            <p:cNvSpPr/>
            <p:nvPr/>
          </p:nvSpPr>
          <p:spPr>
            <a:xfrm>
              <a:off x="1995125" y="1435475"/>
              <a:ext cx="12050" cy="12575"/>
            </a:xfrm>
            <a:custGeom>
              <a:rect b="b" l="l" r="r" t="t"/>
              <a:pathLst>
                <a:path extrusionOk="0" h="503" w="482">
                  <a:moveTo>
                    <a:pt x="252" y="0"/>
                  </a:moveTo>
                  <a:cubicBezTo>
                    <a:pt x="126" y="0"/>
                    <a:pt x="1" y="105"/>
                    <a:pt x="1" y="230"/>
                  </a:cubicBezTo>
                  <a:cubicBezTo>
                    <a:pt x="1" y="398"/>
                    <a:pt x="105" y="502"/>
                    <a:pt x="231" y="502"/>
                  </a:cubicBezTo>
                  <a:cubicBezTo>
                    <a:pt x="356" y="502"/>
                    <a:pt x="482" y="398"/>
                    <a:pt x="482" y="251"/>
                  </a:cubicBezTo>
                  <a:cubicBezTo>
                    <a:pt x="482"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3"/>
            <p:cNvSpPr/>
            <p:nvPr/>
          </p:nvSpPr>
          <p:spPr>
            <a:xfrm>
              <a:off x="2180825" y="1433900"/>
              <a:ext cx="13100" cy="12575"/>
            </a:xfrm>
            <a:custGeom>
              <a:rect b="b" l="l" r="r" t="t"/>
              <a:pathLst>
                <a:path extrusionOk="0" h="503" w="524">
                  <a:moveTo>
                    <a:pt x="272" y="0"/>
                  </a:moveTo>
                  <a:cubicBezTo>
                    <a:pt x="147" y="0"/>
                    <a:pt x="21" y="105"/>
                    <a:pt x="21" y="251"/>
                  </a:cubicBezTo>
                  <a:cubicBezTo>
                    <a:pt x="0" y="377"/>
                    <a:pt x="126" y="503"/>
                    <a:pt x="251" y="503"/>
                  </a:cubicBezTo>
                  <a:cubicBezTo>
                    <a:pt x="419" y="503"/>
                    <a:pt x="523" y="398"/>
                    <a:pt x="523" y="272"/>
                  </a:cubicBezTo>
                  <a:cubicBezTo>
                    <a:pt x="523" y="147"/>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3"/>
            <p:cNvSpPr/>
            <p:nvPr/>
          </p:nvSpPr>
          <p:spPr>
            <a:xfrm>
              <a:off x="2112825" y="1432850"/>
              <a:ext cx="12050" cy="12575"/>
            </a:xfrm>
            <a:custGeom>
              <a:rect b="b" l="l" r="r" t="t"/>
              <a:pathLst>
                <a:path extrusionOk="0" h="503" w="482">
                  <a:moveTo>
                    <a:pt x="251" y="1"/>
                  </a:moveTo>
                  <a:cubicBezTo>
                    <a:pt x="105" y="1"/>
                    <a:pt x="0" y="126"/>
                    <a:pt x="0" y="252"/>
                  </a:cubicBezTo>
                  <a:cubicBezTo>
                    <a:pt x="0" y="398"/>
                    <a:pt x="126" y="503"/>
                    <a:pt x="251" y="503"/>
                  </a:cubicBezTo>
                  <a:cubicBezTo>
                    <a:pt x="377" y="461"/>
                    <a:pt x="482" y="356"/>
                    <a:pt x="482" y="231"/>
                  </a:cubicBezTo>
                  <a:cubicBezTo>
                    <a:pt x="48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3"/>
            <p:cNvSpPr/>
            <p:nvPr/>
          </p:nvSpPr>
          <p:spPr>
            <a:xfrm>
              <a:off x="2693450" y="1433900"/>
              <a:ext cx="13100" cy="12575"/>
            </a:xfrm>
            <a:custGeom>
              <a:rect b="b" l="l" r="r" t="t"/>
              <a:pathLst>
                <a:path extrusionOk="0" h="503" w="524">
                  <a:moveTo>
                    <a:pt x="231" y="0"/>
                  </a:moveTo>
                  <a:cubicBezTo>
                    <a:pt x="105" y="0"/>
                    <a:pt x="1" y="147"/>
                    <a:pt x="1" y="272"/>
                  </a:cubicBezTo>
                  <a:cubicBezTo>
                    <a:pt x="21" y="398"/>
                    <a:pt x="126" y="503"/>
                    <a:pt x="252" y="503"/>
                  </a:cubicBezTo>
                  <a:cubicBezTo>
                    <a:pt x="419" y="503"/>
                    <a:pt x="524" y="398"/>
                    <a:pt x="482" y="272"/>
                  </a:cubicBezTo>
                  <a:cubicBezTo>
                    <a:pt x="482"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3"/>
            <p:cNvSpPr/>
            <p:nvPr/>
          </p:nvSpPr>
          <p:spPr>
            <a:xfrm>
              <a:off x="2438175" y="1433325"/>
              <a:ext cx="12575" cy="12675"/>
            </a:xfrm>
            <a:custGeom>
              <a:rect b="b" l="l" r="r" t="t"/>
              <a:pathLst>
                <a:path extrusionOk="0" h="507" w="503">
                  <a:moveTo>
                    <a:pt x="237" y="0"/>
                  </a:moveTo>
                  <a:cubicBezTo>
                    <a:pt x="90" y="0"/>
                    <a:pt x="1" y="116"/>
                    <a:pt x="1" y="233"/>
                  </a:cubicBezTo>
                  <a:cubicBezTo>
                    <a:pt x="1" y="400"/>
                    <a:pt x="105" y="505"/>
                    <a:pt x="231" y="505"/>
                  </a:cubicBezTo>
                  <a:cubicBezTo>
                    <a:pt x="243" y="506"/>
                    <a:pt x="255" y="507"/>
                    <a:pt x="267" y="507"/>
                  </a:cubicBezTo>
                  <a:cubicBezTo>
                    <a:pt x="413" y="507"/>
                    <a:pt x="503" y="391"/>
                    <a:pt x="503" y="274"/>
                  </a:cubicBezTo>
                  <a:cubicBezTo>
                    <a:pt x="503" y="128"/>
                    <a:pt x="398" y="23"/>
                    <a:pt x="273" y="2"/>
                  </a:cubicBezTo>
                  <a:cubicBezTo>
                    <a:pt x="260" y="1"/>
                    <a:pt x="248" y="0"/>
                    <a:pt x="2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3"/>
            <p:cNvSpPr/>
            <p:nvPr/>
          </p:nvSpPr>
          <p:spPr>
            <a:xfrm>
              <a:off x="2506700" y="1436000"/>
              <a:ext cx="12575" cy="13100"/>
            </a:xfrm>
            <a:custGeom>
              <a:rect b="b" l="l" r="r" t="t"/>
              <a:pathLst>
                <a:path extrusionOk="0" h="524" w="503">
                  <a:moveTo>
                    <a:pt x="252" y="0"/>
                  </a:moveTo>
                  <a:cubicBezTo>
                    <a:pt x="105" y="21"/>
                    <a:pt x="1" y="126"/>
                    <a:pt x="1" y="272"/>
                  </a:cubicBezTo>
                  <a:cubicBezTo>
                    <a:pt x="1" y="419"/>
                    <a:pt x="105" y="523"/>
                    <a:pt x="273" y="523"/>
                  </a:cubicBezTo>
                  <a:cubicBezTo>
                    <a:pt x="398" y="523"/>
                    <a:pt x="503" y="419"/>
                    <a:pt x="503" y="272"/>
                  </a:cubicBezTo>
                  <a:cubicBezTo>
                    <a:pt x="503"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3"/>
            <p:cNvSpPr/>
            <p:nvPr/>
          </p:nvSpPr>
          <p:spPr>
            <a:xfrm>
              <a:off x="2762500" y="1436000"/>
              <a:ext cx="13100" cy="13100"/>
            </a:xfrm>
            <a:custGeom>
              <a:rect b="b" l="l" r="r" t="t"/>
              <a:pathLst>
                <a:path extrusionOk="0" h="524" w="524">
                  <a:moveTo>
                    <a:pt x="272" y="0"/>
                  </a:moveTo>
                  <a:cubicBezTo>
                    <a:pt x="105" y="0"/>
                    <a:pt x="0" y="105"/>
                    <a:pt x="0" y="272"/>
                  </a:cubicBezTo>
                  <a:cubicBezTo>
                    <a:pt x="0" y="419"/>
                    <a:pt x="105" y="523"/>
                    <a:pt x="272" y="523"/>
                  </a:cubicBezTo>
                  <a:cubicBezTo>
                    <a:pt x="398" y="502"/>
                    <a:pt x="503" y="398"/>
                    <a:pt x="524" y="230"/>
                  </a:cubicBezTo>
                  <a:cubicBezTo>
                    <a:pt x="503"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3"/>
            <p:cNvSpPr/>
            <p:nvPr/>
          </p:nvSpPr>
          <p:spPr>
            <a:xfrm>
              <a:off x="2064175" y="1438075"/>
              <a:ext cx="12575" cy="12650"/>
            </a:xfrm>
            <a:custGeom>
              <a:rect b="b" l="l" r="r" t="t"/>
              <a:pathLst>
                <a:path extrusionOk="0" h="506" w="503">
                  <a:moveTo>
                    <a:pt x="272" y="1"/>
                  </a:moveTo>
                  <a:cubicBezTo>
                    <a:pt x="105" y="1"/>
                    <a:pt x="0" y="105"/>
                    <a:pt x="0" y="231"/>
                  </a:cubicBezTo>
                  <a:cubicBezTo>
                    <a:pt x="0" y="356"/>
                    <a:pt x="105" y="503"/>
                    <a:pt x="231" y="503"/>
                  </a:cubicBezTo>
                  <a:cubicBezTo>
                    <a:pt x="245" y="505"/>
                    <a:pt x="259" y="506"/>
                    <a:pt x="272" y="506"/>
                  </a:cubicBezTo>
                  <a:cubicBezTo>
                    <a:pt x="415" y="506"/>
                    <a:pt x="503" y="405"/>
                    <a:pt x="503" y="252"/>
                  </a:cubicBezTo>
                  <a:cubicBezTo>
                    <a:pt x="503" y="105"/>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3"/>
            <p:cNvSpPr/>
            <p:nvPr/>
          </p:nvSpPr>
          <p:spPr>
            <a:xfrm>
              <a:off x="2319450" y="1437550"/>
              <a:ext cx="13100" cy="13100"/>
            </a:xfrm>
            <a:custGeom>
              <a:rect b="b" l="l" r="r" t="t"/>
              <a:pathLst>
                <a:path extrusionOk="0" h="524" w="524">
                  <a:moveTo>
                    <a:pt x="230" y="1"/>
                  </a:moveTo>
                  <a:cubicBezTo>
                    <a:pt x="105" y="22"/>
                    <a:pt x="0" y="126"/>
                    <a:pt x="0" y="252"/>
                  </a:cubicBezTo>
                  <a:cubicBezTo>
                    <a:pt x="0" y="419"/>
                    <a:pt x="105" y="524"/>
                    <a:pt x="251" y="524"/>
                  </a:cubicBezTo>
                  <a:cubicBezTo>
                    <a:pt x="419" y="524"/>
                    <a:pt x="523" y="419"/>
                    <a:pt x="523" y="252"/>
                  </a:cubicBezTo>
                  <a:cubicBezTo>
                    <a:pt x="523" y="126"/>
                    <a:pt x="377"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3"/>
            <p:cNvSpPr/>
            <p:nvPr/>
          </p:nvSpPr>
          <p:spPr>
            <a:xfrm>
              <a:off x="2575750" y="1437550"/>
              <a:ext cx="12050" cy="13100"/>
            </a:xfrm>
            <a:custGeom>
              <a:rect b="b" l="l" r="r" t="t"/>
              <a:pathLst>
                <a:path extrusionOk="0" h="524" w="482">
                  <a:moveTo>
                    <a:pt x="231" y="1"/>
                  </a:moveTo>
                  <a:cubicBezTo>
                    <a:pt x="105" y="22"/>
                    <a:pt x="1" y="126"/>
                    <a:pt x="1" y="252"/>
                  </a:cubicBezTo>
                  <a:cubicBezTo>
                    <a:pt x="1" y="419"/>
                    <a:pt x="105" y="524"/>
                    <a:pt x="252" y="524"/>
                  </a:cubicBezTo>
                  <a:cubicBezTo>
                    <a:pt x="377" y="524"/>
                    <a:pt x="482" y="419"/>
                    <a:pt x="482" y="252"/>
                  </a:cubicBezTo>
                  <a:cubicBezTo>
                    <a:pt x="482" y="105"/>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3"/>
            <p:cNvSpPr/>
            <p:nvPr/>
          </p:nvSpPr>
          <p:spPr>
            <a:xfrm>
              <a:off x="2368100" y="1432150"/>
              <a:ext cx="12575" cy="12425"/>
            </a:xfrm>
            <a:custGeom>
              <a:rect b="b" l="l" r="r" t="t"/>
              <a:pathLst>
                <a:path extrusionOk="0" h="497" w="503">
                  <a:moveTo>
                    <a:pt x="215" y="0"/>
                  </a:moveTo>
                  <a:cubicBezTo>
                    <a:pt x="81" y="0"/>
                    <a:pt x="0" y="127"/>
                    <a:pt x="0" y="238"/>
                  </a:cubicBezTo>
                  <a:cubicBezTo>
                    <a:pt x="0" y="384"/>
                    <a:pt x="105" y="489"/>
                    <a:pt x="251" y="489"/>
                  </a:cubicBezTo>
                  <a:cubicBezTo>
                    <a:pt x="269" y="494"/>
                    <a:pt x="285" y="496"/>
                    <a:pt x="302" y="496"/>
                  </a:cubicBezTo>
                  <a:cubicBezTo>
                    <a:pt x="421" y="496"/>
                    <a:pt x="502" y="369"/>
                    <a:pt x="502" y="259"/>
                  </a:cubicBezTo>
                  <a:cubicBezTo>
                    <a:pt x="502" y="133"/>
                    <a:pt x="398" y="29"/>
                    <a:pt x="272" y="8"/>
                  </a:cubicBezTo>
                  <a:cubicBezTo>
                    <a:pt x="252" y="3"/>
                    <a:pt x="233" y="0"/>
                    <a:pt x="2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3"/>
            <p:cNvSpPr/>
            <p:nvPr/>
          </p:nvSpPr>
          <p:spPr>
            <a:xfrm>
              <a:off x="1962175" y="1652125"/>
              <a:ext cx="15725" cy="16150"/>
            </a:xfrm>
            <a:custGeom>
              <a:rect b="b" l="l" r="r" t="t"/>
              <a:pathLst>
                <a:path extrusionOk="0" h="646" w="629">
                  <a:moveTo>
                    <a:pt x="217" y="0"/>
                  </a:moveTo>
                  <a:cubicBezTo>
                    <a:pt x="147" y="0"/>
                    <a:pt x="74" y="19"/>
                    <a:pt x="0" y="59"/>
                  </a:cubicBezTo>
                  <a:cubicBezTo>
                    <a:pt x="189" y="269"/>
                    <a:pt x="335" y="457"/>
                    <a:pt x="523" y="645"/>
                  </a:cubicBezTo>
                  <a:cubicBezTo>
                    <a:pt x="628" y="457"/>
                    <a:pt x="628" y="269"/>
                    <a:pt x="503" y="122"/>
                  </a:cubicBezTo>
                  <a:cubicBezTo>
                    <a:pt x="426" y="45"/>
                    <a:pt x="326" y="0"/>
                    <a:pt x="21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3"/>
            <p:cNvSpPr/>
            <p:nvPr/>
          </p:nvSpPr>
          <p:spPr>
            <a:xfrm>
              <a:off x="2348200" y="1424475"/>
              <a:ext cx="12075" cy="12050"/>
            </a:xfrm>
            <a:custGeom>
              <a:rect b="b" l="l" r="r" t="t"/>
              <a:pathLst>
                <a:path extrusionOk="0" h="482" w="483">
                  <a:moveTo>
                    <a:pt x="231" y="1"/>
                  </a:moveTo>
                  <a:cubicBezTo>
                    <a:pt x="127" y="1"/>
                    <a:pt x="1" y="105"/>
                    <a:pt x="1" y="231"/>
                  </a:cubicBezTo>
                  <a:cubicBezTo>
                    <a:pt x="1" y="356"/>
                    <a:pt x="106" y="482"/>
                    <a:pt x="231" y="482"/>
                  </a:cubicBezTo>
                  <a:cubicBezTo>
                    <a:pt x="357" y="482"/>
                    <a:pt x="482" y="377"/>
                    <a:pt x="482" y="252"/>
                  </a:cubicBezTo>
                  <a:cubicBezTo>
                    <a:pt x="482" y="126"/>
                    <a:pt x="378" y="22"/>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3"/>
            <p:cNvSpPr/>
            <p:nvPr/>
          </p:nvSpPr>
          <p:spPr>
            <a:xfrm>
              <a:off x="2603475" y="1425000"/>
              <a:ext cx="12575" cy="12575"/>
            </a:xfrm>
            <a:custGeom>
              <a:rect b="b" l="l" r="r" t="t"/>
              <a:pathLst>
                <a:path extrusionOk="0" h="503" w="503">
                  <a:moveTo>
                    <a:pt x="273" y="1"/>
                  </a:moveTo>
                  <a:cubicBezTo>
                    <a:pt x="147" y="1"/>
                    <a:pt x="43" y="105"/>
                    <a:pt x="1" y="252"/>
                  </a:cubicBezTo>
                  <a:cubicBezTo>
                    <a:pt x="1" y="356"/>
                    <a:pt x="105" y="503"/>
                    <a:pt x="252" y="503"/>
                  </a:cubicBezTo>
                  <a:cubicBezTo>
                    <a:pt x="377" y="503"/>
                    <a:pt x="503" y="398"/>
                    <a:pt x="503" y="252"/>
                  </a:cubicBezTo>
                  <a:cubicBezTo>
                    <a:pt x="503" y="126"/>
                    <a:pt x="398"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3"/>
            <p:cNvSpPr/>
            <p:nvPr/>
          </p:nvSpPr>
          <p:spPr>
            <a:xfrm>
              <a:off x="2022850" y="1422900"/>
              <a:ext cx="12050" cy="12600"/>
            </a:xfrm>
            <a:custGeom>
              <a:rect b="b" l="l" r="r" t="t"/>
              <a:pathLst>
                <a:path extrusionOk="0" h="504" w="482">
                  <a:moveTo>
                    <a:pt x="231" y="1"/>
                  </a:moveTo>
                  <a:cubicBezTo>
                    <a:pt x="105" y="1"/>
                    <a:pt x="0" y="106"/>
                    <a:pt x="0" y="231"/>
                  </a:cubicBezTo>
                  <a:cubicBezTo>
                    <a:pt x="0" y="378"/>
                    <a:pt x="105" y="503"/>
                    <a:pt x="231" y="503"/>
                  </a:cubicBezTo>
                  <a:cubicBezTo>
                    <a:pt x="377" y="503"/>
                    <a:pt x="482" y="399"/>
                    <a:pt x="482" y="273"/>
                  </a:cubicBezTo>
                  <a:cubicBezTo>
                    <a:pt x="482" y="127"/>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3"/>
            <p:cNvSpPr/>
            <p:nvPr/>
          </p:nvSpPr>
          <p:spPr>
            <a:xfrm>
              <a:off x="2278650" y="1423375"/>
              <a:ext cx="12575" cy="12650"/>
            </a:xfrm>
            <a:custGeom>
              <a:rect b="b" l="l" r="r" t="t"/>
              <a:pathLst>
                <a:path extrusionOk="0" h="506" w="503">
                  <a:moveTo>
                    <a:pt x="236" y="0"/>
                  </a:moveTo>
                  <a:cubicBezTo>
                    <a:pt x="108" y="0"/>
                    <a:pt x="19" y="101"/>
                    <a:pt x="0" y="254"/>
                  </a:cubicBezTo>
                  <a:cubicBezTo>
                    <a:pt x="0" y="380"/>
                    <a:pt x="105" y="505"/>
                    <a:pt x="230" y="505"/>
                  </a:cubicBezTo>
                  <a:cubicBezTo>
                    <a:pt x="377" y="505"/>
                    <a:pt x="502" y="400"/>
                    <a:pt x="502" y="275"/>
                  </a:cubicBezTo>
                  <a:cubicBezTo>
                    <a:pt x="502" y="149"/>
                    <a:pt x="398" y="3"/>
                    <a:pt x="272" y="3"/>
                  </a:cubicBezTo>
                  <a:cubicBezTo>
                    <a:pt x="260" y="1"/>
                    <a:pt x="247" y="0"/>
                    <a:pt x="2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3"/>
            <p:cNvSpPr/>
            <p:nvPr/>
          </p:nvSpPr>
          <p:spPr>
            <a:xfrm>
              <a:off x="2534425" y="1423425"/>
              <a:ext cx="12575" cy="12075"/>
            </a:xfrm>
            <a:custGeom>
              <a:rect b="b" l="l" r="r" t="t"/>
              <a:pathLst>
                <a:path extrusionOk="0" h="483" w="503">
                  <a:moveTo>
                    <a:pt x="252" y="1"/>
                  </a:moveTo>
                  <a:cubicBezTo>
                    <a:pt x="126" y="1"/>
                    <a:pt x="1" y="106"/>
                    <a:pt x="1" y="252"/>
                  </a:cubicBezTo>
                  <a:cubicBezTo>
                    <a:pt x="1" y="357"/>
                    <a:pt x="105" y="482"/>
                    <a:pt x="231" y="482"/>
                  </a:cubicBezTo>
                  <a:cubicBezTo>
                    <a:pt x="356" y="482"/>
                    <a:pt x="503" y="378"/>
                    <a:pt x="503" y="252"/>
                  </a:cubicBezTo>
                  <a:cubicBezTo>
                    <a:pt x="503" y="106"/>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3"/>
            <p:cNvSpPr/>
            <p:nvPr/>
          </p:nvSpPr>
          <p:spPr>
            <a:xfrm>
              <a:off x="2091375" y="1425525"/>
              <a:ext cx="12575" cy="12050"/>
            </a:xfrm>
            <a:custGeom>
              <a:rect b="b" l="l" r="r" t="t"/>
              <a:pathLst>
                <a:path extrusionOk="0" h="482" w="503">
                  <a:moveTo>
                    <a:pt x="272" y="1"/>
                  </a:moveTo>
                  <a:cubicBezTo>
                    <a:pt x="147" y="1"/>
                    <a:pt x="0" y="105"/>
                    <a:pt x="0" y="231"/>
                  </a:cubicBezTo>
                  <a:cubicBezTo>
                    <a:pt x="0" y="335"/>
                    <a:pt x="105" y="482"/>
                    <a:pt x="252" y="482"/>
                  </a:cubicBezTo>
                  <a:cubicBezTo>
                    <a:pt x="377" y="482"/>
                    <a:pt x="503" y="335"/>
                    <a:pt x="503" y="231"/>
                  </a:cubicBezTo>
                  <a:cubicBezTo>
                    <a:pt x="503" y="105"/>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3"/>
            <p:cNvSpPr/>
            <p:nvPr/>
          </p:nvSpPr>
          <p:spPr>
            <a:xfrm>
              <a:off x="1917700" y="1454300"/>
              <a:ext cx="13625" cy="13175"/>
            </a:xfrm>
            <a:custGeom>
              <a:rect b="b" l="l" r="r" t="t"/>
              <a:pathLst>
                <a:path extrusionOk="0" h="527" w="545">
                  <a:moveTo>
                    <a:pt x="419" y="0"/>
                  </a:moveTo>
                  <a:cubicBezTo>
                    <a:pt x="419" y="0"/>
                    <a:pt x="315" y="84"/>
                    <a:pt x="252" y="105"/>
                  </a:cubicBezTo>
                  <a:lnTo>
                    <a:pt x="126" y="231"/>
                  </a:lnTo>
                  <a:cubicBezTo>
                    <a:pt x="1" y="335"/>
                    <a:pt x="22" y="440"/>
                    <a:pt x="189" y="503"/>
                  </a:cubicBezTo>
                  <a:cubicBezTo>
                    <a:pt x="218" y="519"/>
                    <a:pt x="248" y="526"/>
                    <a:pt x="279" y="526"/>
                  </a:cubicBezTo>
                  <a:cubicBezTo>
                    <a:pt x="409" y="526"/>
                    <a:pt x="545" y="395"/>
                    <a:pt x="545" y="210"/>
                  </a:cubicBezTo>
                  <a:cubicBezTo>
                    <a:pt x="524" y="189"/>
                    <a:pt x="482" y="105"/>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3"/>
            <p:cNvSpPr/>
            <p:nvPr/>
          </p:nvSpPr>
          <p:spPr>
            <a:xfrm>
              <a:off x="2396325" y="1419775"/>
              <a:ext cx="12600" cy="11525"/>
            </a:xfrm>
            <a:custGeom>
              <a:rect b="b" l="l" r="r" t="t"/>
              <a:pathLst>
                <a:path extrusionOk="0" h="461" w="504">
                  <a:moveTo>
                    <a:pt x="273" y="0"/>
                  </a:moveTo>
                  <a:cubicBezTo>
                    <a:pt x="126" y="0"/>
                    <a:pt x="1" y="105"/>
                    <a:pt x="1" y="231"/>
                  </a:cubicBezTo>
                  <a:cubicBezTo>
                    <a:pt x="1" y="335"/>
                    <a:pt x="106" y="461"/>
                    <a:pt x="231" y="461"/>
                  </a:cubicBezTo>
                  <a:cubicBezTo>
                    <a:pt x="336" y="461"/>
                    <a:pt x="482" y="356"/>
                    <a:pt x="482" y="252"/>
                  </a:cubicBezTo>
                  <a:cubicBezTo>
                    <a:pt x="503" y="126"/>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3"/>
            <p:cNvSpPr/>
            <p:nvPr/>
          </p:nvSpPr>
          <p:spPr>
            <a:xfrm>
              <a:off x="2140550" y="1419775"/>
              <a:ext cx="12050" cy="11525"/>
            </a:xfrm>
            <a:custGeom>
              <a:rect b="b" l="l" r="r" t="t"/>
              <a:pathLst>
                <a:path extrusionOk="0" h="461" w="482">
                  <a:moveTo>
                    <a:pt x="230" y="0"/>
                  </a:moveTo>
                  <a:cubicBezTo>
                    <a:pt x="105" y="0"/>
                    <a:pt x="0" y="105"/>
                    <a:pt x="0" y="231"/>
                  </a:cubicBezTo>
                  <a:cubicBezTo>
                    <a:pt x="0" y="335"/>
                    <a:pt x="105" y="461"/>
                    <a:pt x="230" y="461"/>
                  </a:cubicBezTo>
                  <a:cubicBezTo>
                    <a:pt x="377" y="461"/>
                    <a:pt x="482" y="356"/>
                    <a:pt x="482" y="231"/>
                  </a:cubicBezTo>
                  <a:cubicBezTo>
                    <a:pt x="482" y="105"/>
                    <a:pt x="377"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3"/>
            <p:cNvSpPr/>
            <p:nvPr/>
          </p:nvSpPr>
          <p:spPr>
            <a:xfrm>
              <a:off x="2583600" y="1417675"/>
              <a:ext cx="11525" cy="12050"/>
            </a:xfrm>
            <a:custGeom>
              <a:rect b="b" l="l" r="r" t="t"/>
              <a:pathLst>
                <a:path extrusionOk="0" h="482" w="461">
                  <a:moveTo>
                    <a:pt x="231" y="1"/>
                  </a:moveTo>
                  <a:cubicBezTo>
                    <a:pt x="105" y="22"/>
                    <a:pt x="1" y="126"/>
                    <a:pt x="1" y="231"/>
                  </a:cubicBezTo>
                  <a:cubicBezTo>
                    <a:pt x="1" y="377"/>
                    <a:pt x="105" y="482"/>
                    <a:pt x="231" y="482"/>
                  </a:cubicBezTo>
                  <a:cubicBezTo>
                    <a:pt x="356" y="482"/>
                    <a:pt x="461" y="377"/>
                    <a:pt x="461" y="231"/>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3"/>
            <p:cNvSpPr/>
            <p:nvPr/>
          </p:nvSpPr>
          <p:spPr>
            <a:xfrm>
              <a:off x="2721175" y="1420825"/>
              <a:ext cx="12575" cy="12050"/>
            </a:xfrm>
            <a:custGeom>
              <a:rect b="b" l="l" r="r" t="t"/>
              <a:pathLst>
                <a:path extrusionOk="0" h="482" w="503">
                  <a:moveTo>
                    <a:pt x="252" y="0"/>
                  </a:moveTo>
                  <a:cubicBezTo>
                    <a:pt x="105" y="0"/>
                    <a:pt x="1" y="105"/>
                    <a:pt x="1" y="251"/>
                  </a:cubicBezTo>
                  <a:cubicBezTo>
                    <a:pt x="1" y="377"/>
                    <a:pt x="147" y="482"/>
                    <a:pt x="273" y="482"/>
                  </a:cubicBezTo>
                  <a:cubicBezTo>
                    <a:pt x="398" y="482"/>
                    <a:pt x="503" y="377"/>
                    <a:pt x="503" y="251"/>
                  </a:cubicBezTo>
                  <a:cubicBezTo>
                    <a:pt x="503" y="105"/>
                    <a:pt x="39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3"/>
            <p:cNvSpPr/>
            <p:nvPr/>
          </p:nvSpPr>
          <p:spPr>
            <a:xfrm>
              <a:off x="2466425" y="1420300"/>
              <a:ext cx="11550" cy="12575"/>
            </a:xfrm>
            <a:custGeom>
              <a:rect b="b" l="l" r="r" t="t"/>
              <a:pathLst>
                <a:path extrusionOk="0" h="503" w="462">
                  <a:moveTo>
                    <a:pt x="231" y="0"/>
                  </a:moveTo>
                  <a:cubicBezTo>
                    <a:pt x="126" y="0"/>
                    <a:pt x="1" y="105"/>
                    <a:pt x="1" y="231"/>
                  </a:cubicBezTo>
                  <a:cubicBezTo>
                    <a:pt x="1" y="377"/>
                    <a:pt x="105" y="503"/>
                    <a:pt x="231" y="503"/>
                  </a:cubicBezTo>
                  <a:cubicBezTo>
                    <a:pt x="356" y="503"/>
                    <a:pt x="461" y="398"/>
                    <a:pt x="461" y="272"/>
                  </a:cubicBezTo>
                  <a:cubicBezTo>
                    <a:pt x="461" y="168"/>
                    <a:pt x="356" y="21"/>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3"/>
            <p:cNvSpPr/>
            <p:nvPr/>
          </p:nvSpPr>
          <p:spPr>
            <a:xfrm>
              <a:off x="2210125" y="1420825"/>
              <a:ext cx="12575" cy="12050"/>
            </a:xfrm>
            <a:custGeom>
              <a:rect b="b" l="l" r="r" t="t"/>
              <a:pathLst>
                <a:path extrusionOk="0" h="482" w="503">
                  <a:moveTo>
                    <a:pt x="251" y="0"/>
                  </a:moveTo>
                  <a:cubicBezTo>
                    <a:pt x="126" y="0"/>
                    <a:pt x="21" y="105"/>
                    <a:pt x="21" y="251"/>
                  </a:cubicBezTo>
                  <a:cubicBezTo>
                    <a:pt x="0" y="377"/>
                    <a:pt x="126" y="482"/>
                    <a:pt x="251" y="482"/>
                  </a:cubicBezTo>
                  <a:cubicBezTo>
                    <a:pt x="398" y="482"/>
                    <a:pt x="502" y="377"/>
                    <a:pt x="502" y="251"/>
                  </a:cubicBezTo>
                  <a:cubicBezTo>
                    <a:pt x="460" y="105"/>
                    <a:pt x="356"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3"/>
            <p:cNvSpPr/>
            <p:nvPr/>
          </p:nvSpPr>
          <p:spPr>
            <a:xfrm>
              <a:off x="2652125" y="1419775"/>
              <a:ext cx="11525" cy="11525"/>
            </a:xfrm>
            <a:custGeom>
              <a:rect b="b" l="l" r="r" t="t"/>
              <a:pathLst>
                <a:path extrusionOk="0" h="461" w="461">
                  <a:moveTo>
                    <a:pt x="231" y="0"/>
                  </a:moveTo>
                  <a:cubicBezTo>
                    <a:pt x="126" y="0"/>
                    <a:pt x="1" y="105"/>
                    <a:pt x="1" y="231"/>
                  </a:cubicBezTo>
                  <a:cubicBezTo>
                    <a:pt x="1" y="356"/>
                    <a:pt x="105" y="461"/>
                    <a:pt x="231" y="461"/>
                  </a:cubicBezTo>
                  <a:cubicBezTo>
                    <a:pt x="356" y="461"/>
                    <a:pt x="461" y="356"/>
                    <a:pt x="461" y="231"/>
                  </a:cubicBezTo>
                  <a:cubicBezTo>
                    <a:pt x="461"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3"/>
            <p:cNvSpPr/>
            <p:nvPr/>
          </p:nvSpPr>
          <p:spPr>
            <a:xfrm>
              <a:off x="2832600" y="1552875"/>
              <a:ext cx="13625" cy="14425"/>
            </a:xfrm>
            <a:custGeom>
              <a:rect b="b" l="l" r="r" t="t"/>
              <a:pathLst>
                <a:path extrusionOk="0" h="577" w="545">
                  <a:moveTo>
                    <a:pt x="345" y="1"/>
                  </a:moveTo>
                  <a:cubicBezTo>
                    <a:pt x="235" y="1"/>
                    <a:pt x="144" y="56"/>
                    <a:pt x="63" y="138"/>
                  </a:cubicBezTo>
                  <a:cubicBezTo>
                    <a:pt x="0" y="263"/>
                    <a:pt x="0" y="451"/>
                    <a:pt x="147" y="577"/>
                  </a:cubicBezTo>
                  <a:cubicBezTo>
                    <a:pt x="293" y="430"/>
                    <a:pt x="419" y="242"/>
                    <a:pt x="544" y="54"/>
                  </a:cubicBezTo>
                  <a:cubicBezTo>
                    <a:pt x="471" y="17"/>
                    <a:pt x="405" y="1"/>
                    <a:pt x="34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3"/>
            <p:cNvSpPr/>
            <p:nvPr/>
          </p:nvSpPr>
          <p:spPr>
            <a:xfrm>
              <a:off x="2514550" y="1415600"/>
              <a:ext cx="12050" cy="12050"/>
            </a:xfrm>
            <a:custGeom>
              <a:rect b="b" l="l" r="r" t="t"/>
              <a:pathLst>
                <a:path extrusionOk="0" h="482" w="482">
                  <a:moveTo>
                    <a:pt x="252" y="0"/>
                  </a:moveTo>
                  <a:cubicBezTo>
                    <a:pt x="147" y="0"/>
                    <a:pt x="1" y="105"/>
                    <a:pt x="1" y="251"/>
                  </a:cubicBezTo>
                  <a:cubicBezTo>
                    <a:pt x="1" y="356"/>
                    <a:pt x="105" y="481"/>
                    <a:pt x="252" y="481"/>
                  </a:cubicBezTo>
                  <a:cubicBezTo>
                    <a:pt x="356" y="481"/>
                    <a:pt x="482" y="377"/>
                    <a:pt x="482" y="251"/>
                  </a:cubicBezTo>
                  <a:cubicBezTo>
                    <a:pt x="482" y="147"/>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3"/>
            <p:cNvSpPr/>
            <p:nvPr/>
          </p:nvSpPr>
          <p:spPr>
            <a:xfrm>
              <a:off x="2003500" y="1415600"/>
              <a:ext cx="11525" cy="12050"/>
            </a:xfrm>
            <a:custGeom>
              <a:rect b="b" l="l" r="r" t="t"/>
              <a:pathLst>
                <a:path extrusionOk="0" h="482" w="461">
                  <a:moveTo>
                    <a:pt x="230" y="0"/>
                  </a:moveTo>
                  <a:cubicBezTo>
                    <a:pt x="105" y="0"/>
                    <a:pt x="0" y="105"/>
                    <a:pt x="0" y="251"/>
                  </a:cubicBezTo>
                  <a:cubicBezTo>
                    <a:pt x="0" y="377"/>
                    <a:pt x="105" y="481"/>
                    <a:pt x="230" y="481"/>
                  </a:cubicBezTo>
                  <a:cubicBezTo>
                    <a:pt x="356" y="481"/>
                    <a:pt x="461" y="377"/>
                    <a:pt x="461" y="251"/>
                  </a:cubicBezTo>
                  <a:cubicBezTo>
                    <a:pt x="461" y="105"/>
                    <a:pt x="356"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3"/>
            <p:cNvSpPr/>
            <p:nvPr/>
          </p:nvSpPr>
          <p:spPr>
            <a:xfrm>
              <a:off x="2189200" y="1414475"/>
              <a:ext cx="11475" cy="11150"/>
            </a:xfrm>
            <a:custGeom>
              <a:rect b="b" l="l" r="r" t="t"/>
              <a:pathLst>
                <a:path extrusionOk="0" h="446" w="459">
                  <a:moveTo>
                    <a:pt x="198" y="1"/>
                  </a:moveTo>
                  <a:cubicBezTo>
                    <a:pt x="87" y="1"/>
                    <a:pt x="0" y="98"/>
                    <a:pt x="0" y="212"/>
                  </a:cubicBezTo>
                  <a:cubicBezTo>
                    <a:pt x="0" y="338"/>
                    <a:pt x="105" y="443"/>
                    <a:pt x="230" y="443"/>
                  </a:cubicBezTo>
                  <a:cubicBezTo>
                    <a:pt x="241" y="444"/>
                    <a:pt x="252" y="445"/>
                    <a:pt x="262" y="445"/>
                  </a:cubicBezTo>
                  <a:cubicBezTo>
                    <a:pt x="373" y="445"/>
                    <a:pt x="459" y="348"/>
                    <a:pt x="440" y="233"/>
                  </a:cubicBezTo>
                  <a:cubicBezTo>
                    <a:pt x="440" y="108"/>
                    <a:pt x="356" y="3"/>
                    <a:pt x="230" y="3"/>
                  </a:cubicBezTo>
                  <a:cubicBezTo>
                    <a:pt x="219" y="1"/>
                    <a:pt x="209" y="1"/>
                    <a:pt x="1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3"/>
            <p:cNvSpPr/>
            <p:nvPr/>
          </p:nvSpPr>
          <p:spPr>
            <a:xfrm>
              <a:off x="2258775" y="1415600"/>
              <a:ext cx="12050" cy="12050"/>
            </a:xfrm>
            <a:custGeom>
              <a:rect b="b" l="l" r="r" t="t"/>
              <a:pathLst>
                <a:path extrusionOk="0" h="482" w="482">
                  <a:moveTo>
                    <a:pt x="251" y="0"/>
                  </a:moveTo>
                  <a:cubicBezTo>
                    <a:pt x="105" y="0"/>
                    <a:pt x="0" y="105"/>
                    <a:pt x="0" y="251"/>
                  </a:cubicBezTo>
                  <a:cubicBezTo>
                    <a:pt x="0" y="377"/>
                    <a:pt x="105" y="481"/>
                    <a:pt x="251" y="481"/>
                  </a:cubicBezTo>
                  <a:cubicBezTo>
                    <a:pt x="377" y="481"/>
                    <a:pt x="481" y="377"/>
                    <a:pt x="481" y="251"/>
                  </a:cubicBezTo>
                  <a:cubicBezTo>
                    <a:pt x="481"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3"/>
            <p:cNvSpPr/>
            <p:nvPr/>
          </p:nvSpPr>
          <p:spPr>
            <a:xfrm>
              <a:off x="2445500" y="1414550"/>
              <a:ext cx="11550" cy="11525"/>
            </a:xfrm>
            <a:custGeom>
              <a:rect b="b" l="l" r="r" t="t"/>
              <a:pathLst>
                <a:path extrusionOk="0" h="461" w="462">
                  <a:moveTo>
                    <a:pt x="231" y="0"/>
                  </a:moveTo>
                  <a:cubicBezTo>
                    <a:pt x="105" y="0"/>
                    <a:pt x="1" y="105"/>
                    <a:pt x="1" y="230"/>
                  </a:cubicBezTo>
                  <a:cubicBezTo>
                    <a:pt x="22" y="356"/>
                    <a:pt x="105" y="461"/>
                    <a:pt x="231" y="461"/>
                  </a:cubicBezTo>
                  <a:cubicBezTo>
                    <a:pt x="356" y="461"/>
                    <a:pt x="461" y="356"/>
                    <a:pt x="461" y="230"/>
                  </a:cubicBezTo>
                  <a:cubicBezTo>
                    <a:pt x="461"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3"/>
            <p:cNvSpPr/>
            <p:nvPr/>
          </p:nvSpPr>
          <p:spPr>
            <a:xfrm>
              <a:off x="2701300" y="1414025"/>
              <a:ext cx="11525" cy="11525"/>
            </a:xfrm>
            <a:custGeom>
              <a:rect b="b" l="l" r="r" t="t"/>
              <a:pathLst>
                <a:path extrusionOk="0" h="461" w="461">
                  <a:moveTo>
                    <a:pt x="231" y="0"/>
                  </a:moveTo>
                  <a:cubicBezTo>
                    <a:pt x="105" y="0"/>
                    <a:pt x="0" y="105"/>
                    <a:pt x="0" y="230"/>
                  </a:cubicBezTo>
                  <a:cubicBezTo>
                    <a:pt x="0" y="356"/>
                    <a:pt x="105" y="461"/>
                    <a:pt x="231" y="461"/>
                  </a:cubicBezTo>
                  <a:cubicBezTo>
                    <a:pt x="356" y="461"/>
                    <a:pt x="461" y="356"/>
                    <a:pt x="461" y="230"/>
                  </a:cubicBezTo>
                  <a:cubicBezTo>
                    <a:pt x="461" y="126"/>
                    <a:pt x="356" y="21"/>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3"/>
            <p:cNvSpPr/>
            <p:nvPr/>
          </p:nvSpPr>
          <p:spPr>
            <a:xfrm>
              <a:off x="2327800" y="1417150"/>
              <a:ext cx="11550" cy="11550"/>
            </a:xfrm>
            <a:custGeom>
              <a:rect b="b" l="l" r="r" t="t"/>
              <a:pathLst>
                <a:path extrusionOk="0" h="462" w="462">
                  <a:moveTo>
                    <a:pt x="231" y="1"/>
                  </a:moveTo>
                  <a:cubicBezTo>
                    <a:pt x="106" y="1"/>
                    <a:pt x="1" y="126"/>
                    <a:pt x="1" y="231"/>
                  </a:cubicBezTo>
                  <a:cubicBezTo>
                    <a:pt x="1" y="357"/>
                    <a:pt x="106" y="461"/>
                    <a:pt x="231" y="461"/>
                  </a:cubicBezTo>
                  <a:cubicBezTo>
                    <a:pt x="357" y="461"/>
                    <a:pt x="461" y="357"/>
                    <a:pt x="461" y="231"/>
                  </a:cubicBezTo>
                  <a:cubicBezTo>
                    <a:pt x="461" y="105"/>
                    <a:pt x="35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3"/>
            <p:cNvSpPr/>
            <p:nvPr/>
          </p:nvSpPr>
          <p:spPr>
            <a:xfrm>
              <a:off x="2072025" y="1417150"/>
              <a:ext cx="12050" cy="11550"/>
            </a:xfrm>
            <a:custGeom>
              <a:rect b="b" l="l" r="r" t="t"/>
              <a:pathLst>
                <a:path extrusionOk="0" h="462" w="482">
                  <a:moveTo>
                    <a:pt x="230" y="1"/>
                  </a:moveTo>
                  <a:cubicBezTo>
                    <a:pt x="105" y="1"/>
                    <a:pt x="0" y="105"/>
                    <a:pt x="0" y="231"/>
                  </a:cubicBezTo>
                  <a:cubicBezTo>
                    <a:pt x="0" y="357"/>
                    <a:pt x="105" y="461"/>
                    <a:pt x="230" y="461"/>
                  </a:cubicBezTo>
                  <a:cubicBezTo>
                    <a:pt x="356" y="461"/>
                    <a:pt x="482" y="357"/>
                    <a:pt x="482" y="231"/>
                  </a:cubicBezTo>
                  <a:cubicBezTo>
                    <a:pt x="482" y="105"/>
                    <a:pt x="335"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3"/>
            <p:cNvSpPr/>
            <p:nvPr/>
          </p:nvSpPr>
          <p:spPr>
            <a:xfrm>
              <a:off x="2814800" y="1478350"/>
              <a:ext cx="13625" cy="13250"/>
            </a:xfrm>
            <a:custGeom>
              <a:rect b="b" l="l" r="r" t="t"/>
              <a:pathLst>
                <a:path extrusionOk="0" h="530" w="545">
                  <a:moveTo>
                    <a:pt x="189" y="1"/>
                  </a:moveTo>
                  <a:cubicBezTo>
                    <a:pt x="22" y="147"/>
                    <a:pt x="1" y="315"/>
                    <a:pt x="105" y="419"/>
                  </a:cubicBezTo>
                  <a:cubicBezTo>
                    <a:pt x="158" y="493"/>
                    <a:pt x="226" y="529"/>
                    <a:pt x="302" y="529"/>
                  </a:cubicBezTo>
                  <a:cubicBezTo>
                    <a:pt x="377" y="529"/>
                    <a:pt x="461" y="493"/>
                    <a:pt x="545" y="419"/>
                  </a:cubicBezTo>
                  <a:cubicBezTo>
                    <a:pt x="419" y="294"/>
                    <a:pt x="315" y="168"/>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3"/>
            <p:cNvSpPr/>
            <p:nvPr/>
          </p:nvSpPr>
          <p:spPr>
            <a:xfrm>
              <a:off x="2632250" y="1412450"/>
              <a:ext cx="12050" cy="11000"/>
            </a:xfrm>
            <a:custGeom>
              <a:rect b="b" l="l" r="r" t="t"/>
              <a:pathLst>
                <a:path extrusionOk="0" h="440" w="482">
                  <a:moveTo>
                    <a:pt x="252" y="1"/>
                  </a:moveTo>
                  <a:cubicBezTo>
                    <a:pt x="105" y="1"/>
                    <a:pt x="0" y="105"/>
                    <a:pt x="0" y="231"/>
                  </a:cubicBezTo>
                  <a:cubicBezTo>
                    <a:pt x="0" y="335"/>
                    <a:pt x="105" y="440"/>
                    <a:pt x="252" y="440"/>
                  </a:cubicBezTo>
                  <a:cubicBezTo>
                    <a:pt x="377" y="440"/>
                    <a:pt x="461" y="335"/>
                    <a:pt x="482" y="231"/>
                  </a:cubicBezTo>
                  <a:cubicBezTo>
                    <a:pt x="482" y="105"/>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3"/>
            <p:cNvSpPr/>
            <p:nvPr/>
          </p:nvSpPr>
          <p:spPr>
            <a:xfrm>
              <a:off x="2376450" y="1411925"/>
              <a:ext cx="11550" cy="11525"/>
            </a:xfrm>
            <a:custGeom>
              <a:rect b="b" l="l" r="r" t="t"/>
              <a:pathLst>
                <a:path extrusionOk="0" h="461" w="462">
                  <a:moveTo>
                    <a:pt x="252" y="1"/>
                  </a:moveTo>
                  <a:cubicBezTo>
                    <a:pt x="126" y="1"/>
                    <a:pt x="1" y="105"/>
                    <a:pt x="1" y="231"/>
                  </a:cubicBezTo>
                  <a:cubicBezTo>
                    <a:pt x="1" y="398"/>
                    <a:pt x="126" y="461"/>
                    <a:pt x="252" y="461"/>
                  </a:cubicBezTo>
                  <a:cubicBezTo>
                    <a:pt x="377" y="461"/>
                    <a:pt x="461" y="356"/>
                    <a:pt x="461" y="231"/>
                  </a:cubicBezTo>
                  <a:cubicBezTo>
                    <a:pt x="461" y="105"/>
                    <a:pt x="35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3"/>
            <p:cNvSpPr/>
            <p:nvPr/>
          </p:nvSpPr>
          <p:spPr>
            <a:xfrm>
              <a:off x="2120150" y="1411925"/>
              <a:ext cx="12050" cy="11000"/>
            </a:xfrm>
            <a:custGeom>
              <a:rect b="b" l="l" r="r" t="t"/>
              <a:pathLst>
                <a:path extrusionOk="0" h="440" w="482">
                  <a:moveTo>
                    <a:pt x="251" y="1"/>
                  </a:moveTo>
                  <a:cubicBezTo>
                    <a:pt x="147" y="1"/>
                    <a:pt x="42" y="105"/>
                    <a:pt x="0" y="210"/>
                  </a:cubicBezTo>
                  <a:cubicBezTo>
                    <a:pt x="0" y="335"/>
                    <a:pt x="126" y="440"/>
                    <a:pt x="251" y="440"/>
                  </a:cubicBezTo>
                  <a:cubicBezTo>
                    <a:pt x="377" y="440"/>
                    <a:pt x="482" y="356"/>
                    <a:pt x="482" y="231"/>
                  </a:cubicBezTo>
                  <a:cubicBezTo>
                    <a:pt x="48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3"/>
            <p:cNvSpPr/>
            <p:nvPr/>
          </p:nvSpPr>
          <p:spPr>
            <a:xfrm>
              <a:off x="2563200" y="1410350"/>
              <a:ext cx="11525" cy="11550"/>
            </a:xfrm>
            <a:custGeom>
              <a:rect b="b" l="l" r="r" t="t"/>
              <a:pathLst>
                <a:path extrusionOk="0" h="462" w="461">
                  <a:moveTo>
                    <a:pt x="231" y="1"/>
                  </a:moveTo>
                  <a:cubicBezTo>
                    <a:pt x="105" y="1"/>
                    <a:pt x="1" y="105"/>
                    <a:pt x="1" y="252"/>
                  </a:cubicBezTo>
                  <a:cubicBezTo>
                    <a:pt x="1" y="377"/>
                    <a:pt x="105" y="461"/>
                    <a:pt x="231" y="461"/>
                  </a:cubicBezTo>
                  <a:cubicBezTo>
                    <a:pt x="356" y="461"/>
                    <a:pt x="440" y="377"/>
                    <a:pt x="461" y="210"/>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3"/>
            <p:cNvSpPr/>
            <p:nvPr/>
          </p:nvSpPr>
          <p:spPr>
            <a:xfrm>
              <a:off x="2307400" y="1409825"/>
              <a:ext cx="11025" cy="12075"/>
            </a:xfrm>
            <a:custGeom>
              <a:rect b="b" l="l" r="r" t="t"/>
              <a:pathLst>
                <a:path extrusionOk="0" h="483" w="441">
                  <a:moveTo>
                    <a:pt x="231" y="1"/>
                  </a:moveTo>
                  <a:cubicBezTo>
                    <a:pt x="106" y="22"/>
                    <a:pt x="1" y="106"/>
                    <a:pt x="1" y="231"/>
                  </a:cubicBezTo>
                  <a:cubicBezTo>
                    <a:pt x="1" y="378"/>
                    <a:pt x="106" y="482"/>
                    <a:pt x="231" y="482"/>
                  </a:cubicBezTo>
                  <a:cubicBezTo>
                    <a:pt x="378" y="482"/>
                    <a:pt x="440" y="378"/>
                    <a:pt x="440" y="231"/>
                  </a:cubicBezTo>
                  <a:cubicBezTo>
                    <a:pt x="440" y="126"/>
                    <a:pt x="336" y="22"/>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3"/>
            <p:cNvSpPr/>
            <p:nvPr/>
          </p:nvSpPr>
          <p:spPr>
            <a:xfrm>
              <a:off x="2051100" y="1410350"/>
              <a:ext cx="12050" cy="11550"/>
            </a:xfrm>
            <a:custGeom>
              <a:rect b="b" l="l" r="r" t="t"/>
              <a:pathLst>
                <a:path extrusionOk="0" h="462" w="482">
                  <a:moveTo>
                    <a:pt x="231" y="1"/>
                  </a:moveTo>
                  <a:cubicBezTo>
                    <a:pt x="105" y="1"/>
                    <a:pt x="0" y="105"/>
                    <a:pt x="21" y="210"/>
                  </a:cubicBezTo>
                  <a:cubicBezTo>
                    <a:pt x="21" y="377"/>
                    <a:pt x="126" y="461"/>
                    <a:pt x="272" y="461"/>
                  </a:cubicBezTo>
                  <a:cubicBezTo>
                    <a:pt x="398" y="461"/>
                    <a:pt x="482" y="357"/>
                    <a:pt x="482" y="210"/>
                  </a:cubicBezTo>
                  <a:cubicBezTo>
                    <a:pt x="482" y="85"/>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3"/>
            <p:cNvSpPr/>
            <p:nvPr/>
          </p:nvSpPr>
          <p:spPr>
            <a:xfrm>
              <a:off x="2030700" y="1403325"/>
              <a:ext cx="11000" cy="10725"/>
            </a:xfrm>
            <a:custGeom>
              <a:rect b="b" l="l" r="r" t="t"/>
              <a:pathLst>
                <a:path extrusionOk="0" h="429" w="440">
                  <a:moveTo>
                    <a:pt x="163" y="1"/>
                  </a:moveTo>
                  <a:cubicBezTo>
                    <a:pt x="76" y="1"/>
                    <a:pt x="0" y="95"/>
                    <a:pt x="0" y="219"/>
                  </a:cubicBezTo>
                  <a:cubicBezTo>
                    <a:pt x="0" y="345"/>
                    <a:pt x="105" y="428"/>
                    <a:pt x="230" y="428"/>
                  </a:cubicBezTo>
                  <a:cubicBezTo>
                    <a:pt x="377" y="428"/>
                    <a:pt x="440" y="345"/>
                    <a:pt x="440" y="219"/>
                  </a:cubicBezTo>
                  <a:cubicBezTo>
                    <a:pt x="440" y="73"/>
                    <a:pt x="377" y="10"/>
                    <a:pt x="210" y="10"/>
                  </a:cubicBezTo>
                  <a:cubicBezTo>
                    <a:pt x="194" y="3"/>
                    <a:pt x="178" y="1"/>
                    <a:pt x="16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3"/>
            <p:cNvSpPr/>
            <p:nvPr/>
          </p:nvSpPr>
          <p:spPr>
            <a:xfrm>
              <a:off x="2494150" y="1408800"/>
              <a:ext cx="11525" cy="11000"/>
            </a:xfrm>
            <a:custGeom>
              <a:rect b="b" l="l" r="r" t="t"/>
              <a:pathLst>
                <a:path extrusionOk="0" h="440" w="461">
                  <a:moveTo>
                    <a:pt x="231" y="0"/>
                  </a:moveTo>
                  <a:cubicBezTo>
                    <a:pt x="84" y="0"/>
                    <a:pt x="22" y="63"/>
                    <a:pt x="1" y="230"/>
                  </a:cubicBezTo>
                  <a:cubicBezTo>
                    <a:pt x="1" y="356"/>
                    <a:pt x="126" y="439"/>
                    <a:pt x="252" y="439"/>
                  </a:cubicBezTo>
                  <a:cubicBezTo>
                    <a:pt x="377" y="439"/>
                    <a:pt x="461" y="335"/>
                    <a:pt x="461" y="209"/>
                  </a:cubicBezTo>
                  <a:cubicBezTo>
                    <a:pt x="461" y="63"/>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3"/>
            <p:cNvSpPr/>
            <p:nvPr/>
          </p:nvSpPr>
          <p:spPr>
            <a:xfrm>
              <a:off x="2237325" y="1407675"/>
              <a:ext cx="12050" cy="11675"/>
            </a:xfrm>
            <a:custGeom>
              <a:rect b="b" l="l" r="r" t="t"/>
              <a:pathLst>
                <a:path extrusionOk="0" h="467" w="482">
                  <a:moveTo>
                    <a:pt x="240" y="1"/>
                  </a:moveTo>
                  <a:cubicBezTo>
                    <a:pt x="126" y="1"/>
                    <a:pt x="21" y="98"/>
                    <a:pt x="21" y="212"/>
                  </a:cubicBezTo>
                  <a:cubicBezTo>
                    <a:pt x="0" y="359"/>
                    <a:pt x="105" y="464"/>
                    <a:pt x="251" y="464"/>
                  </a:cubicBezTo>
                  <a:cubicBezTo>
                    <a:pt x="262" y="465"/>
                    <a:pt x="273" y="466"/>
                    <a:pt x="283" y="466"/>
                  </a:cubicBezTo>
                  <a:cubicBezTo>
                    <a:pt x="394" y="466"/>
                    <a:pt x="481" y="369"/>
                    <a:pt x="481" y="254"/>
                  </a:cubicBezTo>
                  <a:cubicBezTo>
                    <a:pt x="481" y="108"/>
                    <a:pt x="398" y="45"/>
                    <a:pt x="272" y="3"/>
                  </a:cubicBezTo>
                  <a:cubicBezTo>
                    <a:pt x="261" y="1"/>
                    <a:pt x="250" y="1"/>
                    <a:pt x="24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3"/>
            <p:cNvSpPr/>
            <p:nvPr/>
          </p:nvSpPr>
          <p:spPr>
            <a:xfrm>
              <a:off x="1982575" y="1408275"/>
              <a:ext cx="11000" cy="11525"/>
            </a:xfrm>
            <a:custGeom>
              <a:rect b="b" l="l" r="r" t="t"/>
              <a:pathLst>
                <a:path extrusionOk="0" h="461" w="440">
                  <a:moveTo>
                    <a:pt x="231" y="0"/>
                  </a:moveTo>
                  <a:cubicBezTo>
                    <a:pt x="105" y="0"/>
                    <a:pt x="0" y="84"/>
                    <a:pt x="0" y="230"/>
                  </a:cubicBezTo>
                  <a:cubicBezTo>
                    <a:pt x="0" y="356"/>
                    <a:pt x="84" y="460"/>
                    <a:pt x="210" y="460"/>
                  </a:cubicBezTo>
                  <a:cubicBezTo>
                    <a:pt x="335" y="460"/>
                    <a:pt x="440" y="356"/>
                    <a:pt x="440" y="251"/>
                  </a:cubicBezTo>
                  <a:cubicBezTo>
                    <a:pt x="440"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3"/>
            <p:cNvSpPr/>
            <p:nvPr/>
          </p:nvSpPr>
          <p:spPr>
            <a:xfrm>
              <a:off x="2681425" y="1406700"/>
              <a:ext cx="11000" cy="11000"/>
            </a:xfrm>
            <a:custGeom>
              <a:rect b="b" l="l" r="r" t="t"/>
              <a:pathLst>
                <a:path extrusionOk="0" h="440" w="440">
                  <a:moveTo>
                    <a:pt x="230" y="0"/>
                  </a:moveTo>
                  <a:cubicBezTo>
                    <a:pt x="105" y="0"/>
                    <a:pt x="0" y="84"/>
                    <a:pt x="0" y="210"/>
                  </a:cubicBezTo>
                  <a:cubicBezTo>
                    <a:pt x="0" y="335"/>
                    <a:pt x="84" y="440"/>
                    <a:pt x="210" y="440"/>
                  </a:cubicBezTo>
                  <a:cubicBezTo>
                    <a:pt x="335" y="440"/>
                    <a:pt x="440" y="356"/>
                    <a:pt x="440" y="231"/>
                  </a:cubicBezTo>
                  <a:cubicBezTo>
                    <a:pt x="440" y="105"/>
                    <a:pt x="335"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3"/>
            <p:cNvSpPr/>
            <p:nvPr/>
          </p:nvSpPr>
          <p:spPr>
            <a:xfrm>
              <a:off x="2425100" y="1407150"/>
              <a:ext cx="12050" cy="10550"/>
            </a:xfrm>
            <a:custGeom>
              <a:rect b="b" l="l" r="r" t="t"/>
              <a:pathLst>
                <a:path extrusionOk="0" h="422" w="482">
                  <a:moveTo>
                    <a:pt x="199" y="1"/>
                  </a:moveTo>
                  <a:cubicBezTo>
                    <a:pt x="88" y="1"/>
                    <a:pt x="1" y="98"/>
                    <a:pt x="1" y="213"/>
                  </a:cubicBezTo>
                  <a:cubicBezTo>
                    <a:pt x="1" y="338"/>
                    <a:pt x="105" y="422"/>
                    <a:pt x="231" y="422"/>
                  </a:cubicBezTo>
                  <a:cubicBezTo>
                    <a:pt x="377" y="422"/>
                    <a:pt x="482" y="317"/>
                    <a:pt x="440" y="213"/>
                  </a:cubicBezTo>
                  <a:cubicBezTo>
                    <a:pt x="440" y="87"/>
                    <a:pt x="377" y="3"/>
                    <a:pt x="231" y="3"/>
                  </a:cubicBezTo>
                  <a:cubicBezTo>
                    <a:pt x="220" y="1"/>
                    <a:pt x="209" y="1"/>
                    <a:pt x="1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3"/>
            <p:cNvSpPr/>
            <p:nvPr/>
          </p:nvSpPr>
          <p:spPr>
            <a:xfrm>
              <a:off x="2169325" y="1406700"/>
              <a:ext cx="11525" cy="11000"/>
            </a:xfrm>
            <a:custGeom>
              <a:rect b="b" l="l" r="r" t="t"/>
              <a:pathLst>
                <a:path extrusionOk="0" h="440" w="461">
                  <a:moveTo>
                    <a:pt x="251" y="0"/>
                  </a:moveTo>
                  <a:cubicBezTo>
                    <a:pt x="105" y="0"/>
                    <a:pt x="0" y="105"/>
                    <a:pt x="0" y="210"/>
                  </a:cubicBezTo>
                  <a:cubicBezTo>
                    <a:pt x="0" y="335"/>
                    <a:pt x="84" y="440"/>
                    <a:pt x="209" y="440"/>
                  </a:cubicBezTo>
                  <a:cubicBezTo>
                    <a:pt x="356" y="440"/>
                    <a:pt x="460" y="356"/>
                    <a:pt x="460" y="231"/>
                  </a:cubicBezTo>
                  <a:cubicBezTo>
                    <a:pt x="460"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3"/>
            <p:cNvSpPr/>
            <p:nvPr/>
          </p:nvSpPr>
          <p:spPr>
            <a:xfrm>
              <a:off x="2611325" y="1405125"/>
              <a:ext cx="11525" cy="11525"/>
            </a:xfrm>
            <a:custGeom>
              <a:rect b="b" l="l" r="r" t="t"/>
              <a:pathLst>
                <a:path extrusionOk="0" h="461" w="461">
                  <a:moveTo>
                    <a:pt x="252" y="1"/>
                  </a:moveTo>
                  <a:cubicBezTo>
                    <a:pt x="105" y="1"/>
                    <a:pt x="1" y="84"/>
                    <a:pt x="1" y="210"/>
                  </a:cubicBezTo>
                  <a:cubicBezTo>
                    <a:pt x="1" y="356"/>
                    <a:pt x="84" y="461"/>
                    <a:pt x="210" y="461"/>
                  </a:cubicBezTo>
                  <a:cubicBezTo>
                    <a:pt x="356" y="461"/>
                    <a:pt x="461" y="377"/>
                    <a:pt x="461" y="252"/>
                  </a:cubicBezTo>
                  <a:cubicBezTo>
                    <a:pt x="461" y="105"/>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3"/>
            <p:cNvSpPr/>
            <p:nvPr/>
          </p:nvSpPr>
          <p:spPr>
            <a:xfrm>
              <a:off x="2356050" y="1405650"/>
              <a:ext cx="11025" cy="11000"/>
            </a:xfrm>
            <a:custGeom>
              <a:rect b="b" l="l" r="r" t="t"/>
              <a:pathLst>
                <a:path extrusionOk="0" h="440" w="441">
                  <a:moveTo>
                    <a:pt x="210" y="1"/>
                  </a:moveTo>
                  <a:cubicBezTo>
                    <a:pt x="105" y="1"/>
                    <a:pt x="1" y="84"/>
                    <a:pt x="1" y="210"/>
                  </a:cubicBezTo>
                  <a:cubicBezTo>
                    <a:pt x="1" y="335"/>
                    <a:pt x="105" y="440"/>
                    <a:pt x="231" y="440"/>
                  </a:cubicBezTo>
                  <a:cubicBezTo>
                    <a:pt x="336" y="440"/>
                    <a:pt x="440" y="335"/>
                    <a:pt x="440" y="210"/>
                  </a:cubicBezTo>
                  <a:cubicBezTo>
                    <a:pt x="440" y="105"/>
                    <a:pt x="33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3"/>
            <p:cNvSpPr/>
            <p:nvPr/>
          </p:nvSpPr>
          <p:spPr>
            <a:xfrm>
              <a:off x="2100275" y="1404600"/>
              <a:ext cx="11000" cy="11025"/>
            </a:xfrm>
            <a:custGeom>
              <a:rect b="b" l="l" r="r" t="t"/>
              <a:pathLst>
                <a:path extrusionOk="0" h="441" w="440">
                  <a:moveTo>
                    <a:pt x="230" y="1"/>
                  </a:moveTo>
                  <a:cubicBezTo>
                    <a:pt x="105" y="1"/>
                    <a:pt x="0" y="105"/>
                    <a:pt x="0" y="231"/>
                  </a:cubicBezTo>
                  <a:cubicBezTo>
                    <a:pt x="0" y="377"/>
                    <a:pt x="105" y="440"/>
                    <a:pt x="230" y="440"/>
                  </a:cubicBezTo>
                  <a:cubicBezTo>
                    <a:pt x="356" y="419"/>
                    <a:pt x="440" y="335"/>
                    <a:pt x="440" y="210"/>
                  </a:cubicBezTo>
                  <a:cubicBezTo>
                    <a:pt x="440" y="84"/>
                    <a:pt x="335"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3"/>
            <p:cNvSpPr/>
            <p:nvPr/>
          </p:nvSpPr>
          <p:spPr>
            <a:xfrm>
              <a:off x="2543325" y="1403550"/>
              <a:ext cx="10475" cy="11025"/>
            </a:xfrm>
            <a:custGeom>
              <a:rect b="b" l="l" r="r" t="t"/>
              <a:pathLst>
                <a:path extrusionOk="0" h="441" w="419">
                  <a:moveTo>
                    <a:pt x="210" y="1"/>
                  </a:moveTo>
                  <a:cubicBezTo>
                    <a:pt x="105" y="1"/>
                    <a:pt x="0" y="105"/>
                    <a:pt x="0" y="231"/>
                  </a:cubicBezTo>
                  <a:cubicBezTo>
                    <a:pt x="0" y="357"/>
                    <a:pt x="84" y="440"/>
                    <a:pt x="210" y="440"/>
                  </a:cubicBezTo>
                  <a:cubicBezTo>
                    <a:pt x="314" y="440"/>
                    <a:pt x="419" y="336"/>
                    <a:pt x="419" y="210"/>
                  </a:cubicBezTo>
                  <a:cubicBezTo>
                    <a:pt x="419" y="64"/>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3"/>
            <p:cNvSpPr/>
            <p:nvPr/>
          </p:nvSpPr>
          <p:spPr>
            <a:xfrm>
              <a:off x="2287000" y="1403550"/>
              <a:ext cx="11550" cy="10500"/>
            </a:xfrm>
            <a:custGeom>
              <a:rect b="b" l="l" r="r" t="t"/>
              <a:pathLst>
                <a:path extrusionOk="0" h="420" w="462">
                  <a:moveTo>
                    <a:pt x="210" y="1"/>
                  </a:moveTo>
                  <a:cubicBezTo>
                    <a:pt x="106" y="1"/>
                    <a:pt x="1" y="64"/>
                    <a:pt x="1" y="210"/>
                  </a:cubicBezTo>
                  <a:cubicBezTo>
                    <a:pt x="1" y="315"/>
                    <a:pt x="106" y="419"/>
                    <a:pt x="252" y="419"/>
                  </a:cubicBezTo>
                  <a:cubicBezTo>
                    <a:pt x="357" y="419"/>
                    <a:pt x="461" y="336"/>
                    <a:pt x="461" y="210"/>
                  </a:cubicBezTo>
                  <a:cubicBezTo>
                    <a:pt x="461" y="105"/>
                    <a:pt x="357"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3"/>
            <p:cNvSpPr/>
            <p:nvPr/>
          </p:nvSpPr>
          <p:spPr>
            <a:xfrm>
              <a:off x="2473750" y="1401475"/>
              <a:ext cx="10500" cy="11000"/>
            </a:xfrm>
            <a:custGeom>
              <a:rect b="b" l="l" r="r" t="t"/>
              <a:pathLst>
                <a:path extrusionOk="0" h="440" w="420">
                  <a:moveTo>
                    <a:pt x="210" y="0"/>
                  </a:moveTo>
                  <a:cubicBezTo>
                    <a:pt x="105" y="0"/>
                    <a:pt x="1" y="105"/>
                    <a:pt x="1" y="209"/>
                  </a:cubicBezTo>
                  <a:cubicBezTo>
                    <a:pt x="1" y="335"/>
                    <a:pt x="63" y="440"/>
                    <a:pt x="210" y="440"/>
                  </a:cubicBezTo>
                  <a:cubicBezTo>
                    <a:pt x="314" y="440"/>
                    <a:pt x="419" y="356"/>
                    <a:pt x="419" y="230"/>
                  </a:cubicBezTo>
                  <a:cubicBezTo>
                    <a:pt x="419" y="105"/>
                    <a:pt x="33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3"/>
            <p:cNvSpPr/>
            <p:nvPr/>
          </p:nvSpPr>
          <p:spPr>
            <a:xfrm>
              <a:off x="2217950" y="1401475"/>
              <a:ext cx="11025" cy="11000"/>
            </a:xfrm>
            <a:custGeom>
              <a:rect b="b" l="l" r="r" t="t"/>
              <a:pathLst>
                <a:path extrusionOk="0" h="440" w="441">
                  <a:moveTo>
                    <a:pt x="231" y="0"/>
                  </a:moveTo>
                  <a:cubicBezTo>
                    <a:pt x="106" y="0"/>
                    <a:pt x="1" y="84"/>
                    <a:pt x="1" y="209"/>
                  </a:cubicBezTo>
                  <a:cubicBezTo>
                    <a:pt x="1" y="335"/>
                    <a:pt x="85" y="440"/>
                    <a:pt x="210" y="440"/>
                  </a:cubicBezTo>
                  <a:cubicBezTo>
                    <a:pt x="315" y="440"/>
                    <a:pt x="419" y="356"/>
                    <a:pt x="440" y="230"/>
                  </a:cubicBezTo>
                  <a:cubicBezTo>
                    <a:pt x="440" y="105"/>
                    <a:pt x="357"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3"/>
            <p:cNvSpPr/>
            <p:nvPr/>
          </p:nvSpPr>
          <p:spPr>
            <a:xfrm>
              <a:off x="2729550" y="1400950"/>
              <a:ext cx="11525" cy="11000"/>
            </a:xfrm>
            <a:custGeom>
              <a:rect b="b" l="l" r="r" t="t"/>
              <a:pathLst>
                <a:path extrusionOk="0" h="440" w="461">
                  <a:moveTo>
                    <a:pt x="230" y="0"/>
                  </a:moveTo>
                  <a:cubicBezTo>
                    <a:pt x="84" y="0"/>
                    <a:pt x="0" y="105"/>
                    <a:pt x="0" y="230"/>
                  </a:cubicBezTo>
                  <a:cubicBezTo>
                    <a:pt x="0" y="356"/>
                    <a:pt x="126" y="440"/>
                    <a:pt x="251" y="440"/>
                  </a:cubicBezTo>
                  <a:cubicBezTo>
                    <a:pt x="377" y="440"/>
                    <a:pt x="461" y="356"/>
                    <a:pt x="461" y="230"/>
                  </a:cubicBezTo>
                  <a:cubicBezTo>
                    <a:pt x="461" y="126"/>
                    <a:pt x="335" y="21"/>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3"/>
            <p:cNvSpPr/>
            <p:nvPr/>
          </p:nvSpPr>
          <p:spPr>
            <a:xfrm>
              <a:off x="2149425" y="1399300"/>
              <a:ext cx="11025" cy="10550"/>
            </a:xfrm>
            <a:custGeom>
              <a:rect b="b" l="l" r="r" t="t"/>
              <a:pathLst>
                <a:path extrusionOk="0" h="422" w="441">
                  <a:moveTo>
                    <a:pt x="199" y="1"/>
                  </a:moveTo>
                  <a:cubicBezTo>
                    <a:pt x="88" y="1"/>
                    <a:pt x="1" y="98"/>
                    <a:pt x="1" y="213"/>
                  </a:cubicBezTo>
                  <a:cubicBezTo>
                    <a:pt x="1" y="317"/>
                    <a:pt x="64" y="422"/>
                    <a:pt x="210" y="422"/>
                  </a:cubicBezTo>
                  <a:cubicBezTo>
                    <a:pt x="315" y="422"/>
                    <a:pt x="399" y="338"/>
                    <a:pt x="440" y="213"/>
                  </a:cubicBezTo>
                  <a:cubicBezTo>
                    <a:pt x="440" y="108"/>
                    <a:pt x="336" y="3"/>
                    <a:pt x="231" y="3"/>
                  </a:cubicBezTo>
                  <a:cubicBezTo>
                    <a:pt x="220" y="2"/>
                    <a:pt x="210" y="1"/>
                    <a:pt x="1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3"/>
            <p:cNvSpPr/>
            <p:nvPr/>
          </p:nvSpPr>
          <p:spPr>
            <a:xfrm>
              <a:off x="2591975" y="1397800"/>
              <a:ext cx="10475" cy="11025"/>
            </a:xfrm>
            <a:custGeom>
              <a:rect b="b" l="l" r="r" t="t"/>
              <a:pathLst>
                <a:path extrusionOk="0" h="441" w="419">
                  <a:moveTo>
                    <a:pt x="210" y="1"/>
                  </a:moveTo>
                  <a:cubicBezTo>
                    <a:pt x="105" y="1"/>
                    <a:pt x="0" y="126"/>
                    <a:pt x="0" y="231"/>
                  </a:cubicBezTo>
                  <a:cubicBezTo>
                    <a:pt x="0" y="335"/>
                    <a:pt x="105" y="440"/>
                    <a:pt x="210" y="440"/>
                  </a:cubicBezTo>
                  <a:cubicBezTo>
                    <a:pt x="314" y="440"/>
                    <a:pt x="419" y="335"/>
                    <a:pt x="419" y="231"/>
                  </a:cubicBezTo>
                  <a:cubicBezTo>
                    <a:pt x="419" y="126"/>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3"/>
            <p:cNvSpPr/>
            <p:nvPr/>
          </p:nvSpPr>
          <p:spPr>
            <a:xfrm>
              <a:off x="2080400" y="1397275"/>
              <a:ext cx="10475" cy="10500"/>
            </a:xfrm>
            <a:custGeom>
              <a:rect b="b" l="l" r="r" t="t"/>
              <a:pathLst>
                <a:path extrusionOk="0" h="420" w="419">
                  <a:moveTo>
                    <a:pt x="209" y="1"/>
                  </a:moveTo>
                  <a:cubicBezTo>
                    <a:pt x="105" y="1"/>
                    <a:pt x="0" y="105"/>
                    <a:pt x="0" y="210"/>
                  </a:cubicBezTo>
                  <a:cubicBezTo>
                    <a:pt x="0" y="315"/>
                    <a:pt x="105" y="419"/>
                    <a:pt x="209" y="419"/>
                  </a:cubicBezTo>
                  <a:cubicBezTo>
                    <a:pt x="314" y="419"/>
                    <a:pt x="419" y="315"/>
                    <a:pt x="419" y="210"/>
                  </a:cubicBezTo>
                  <a:cubicBezTo>
                    <a:pt x="419" y="10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3"/>
            <p:cNvSpPr/>
            <p:nvPr/>
          </p:nvSpPr>
          <p:spPr>
            <a:xfrm>
              <a:off x="2404175" y="1399375"/>
              <a:ext cx="11025" cy="10475"/>
            </a:xfrm>
            <a:custGeom>
              <a:rect b="b" l="l" r="r" t="t"/>
              <a:pathLst>
                <a:path extrusionOk="0" h="419" w="441">
                  <a:moveTo>
                    <a:pt x="210" y="0"/>
                  </a:moveTo>
                  <a:cubicBezTo>
                    <a:pt x="105" y="0"/>
                    <a:pt x="1" y="105"/>
                    <a:pt x="1" y="210"/>
                  </a:cubicBezTo>
                  <a:cubicBezTo>
                    <a:pt x="1" y="314"/>
                    <a:pt x="105" y="419"/>
                    <a:pt x="231" y="419"/>
                  </a:cubicBezTo>
                  <a:cubicBezTo>
                    <a:pt x="336" y="419"/>
                    <a:pt x="440" y="314"/>
                    <a:pt x="440" y="210"/>
                  </a:cubicBezTo>
                  <a:cubicBezTo>
                    <a:pt x="440" y="84"/>
                    <a:pt x="377"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3"/>
            <p:cNvSpPr/>
            <p:nvPr/>
          </p:nvSpPr>
          <p:spPr>
            <a:xfrm>
              <a:off x="2660500" y="1399300"/>
              <a:ext cx="11000" cy="10550"/>
            </a:xfrm>
            <a:custGeom>
              <a:rect b="b" l="l" r="r" t="t"/>
              <a:pathLst>
                <a:path extrusionOk="0" h="422" w="440">
                  <a:moveTo>
                    <a:pt x="198" y="1"/>
                  </a:moveTo>
                  <a:cubicBezTo>
                    <a:pt x="88" y="1"/>
                    <a:pt x="0" y="98"/>
                    <a:pt x="0" y="213"/>
                  </a:cubicBezTo>
                  <a:cubicBezTo>
                    <a:pt x="0" y="317"/>
                    <a:pt x="105" y="422"/>
                    <a:pt x="210" y="422"/>
                  </a:cubicBezTo>
                  <a:cubicBezTo>
                    <a:pt x="335" y="422"/>
                    <a:pt x="419" y="338"/>
                    <a:pt x="440" y="213"/>
                  </a:cubicBezTo>
                  <a:cubicBezTo>
                    <a:pt x="440" y="108"/>
                    <a:pt x="335" y="3"/>
                    <a:pt x="231" y="3"/>
                  </a:cubicBezTo>
                  <a:cubicBezTo>
                    <a:pt x="220" y="2"/>
                    <a:pt x="209" y="1"/>
                    <a:pt x="1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3"/>
            <p:cNvSpPr/>
            <p:nvPr/>
          </p:nvSpPr>
          <p:spPr>
            <a:xfrm>
              <a:off x="2336175" y="1397275"/>
              <a:ext cx="10500" cy="10500"/>
            </a:xfrm>
            <a:custGeom>
              <a:rect b="b" l="l" r="r" t="t"/>
              <a:pathLst>
                <a:path extrusionOk="0" h="420" w="420">
                  <a:moveTo>
                    <a:pt x="210" y="1"/>
                  </a:moveTo>
                  <a:cubicBezTo>
                    <a:pt x="84" y="1"/>
                    <a:pt x="1" y="105"/>
                    <a:pt x="1" y="210"/>
                  </a:cubicBezTo>
                  <a:cubicBezTo>
                    <a:pt x="1" y="315"/>
                    <a:pt x="105" y="419"/>
                    <a:pt x="210" y="419"/>
                  </a:cubicBezTo>
                  <a:cubicBezTo>
                    <a:pt x="315" y="419"/>
                    <a:pt x="419" y="315"/>
                    <a:pt x="419" y="210"/>
                  </a:cubicBezTo>
                  <a:cubicBezTo>
                    <a:pt x="419" y="105"/>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3"/>
            <p:cNvSpPr/>
            <p:nvPr/>
          </p:nvSpPr>
          <p:spPr>
            <a:xfrm>
              <a:off x="1954850" y="1421875"/>
              <a:ext cx="12575" cy="11150"/>
            </a:xfrm>
            <a:custGeom>
              <a:rect b="b" l="l" r="r" t="t"/>
              <a:pathLst>
                <a:path extrusionOk="0" h="446" w="503">
                  <a:moveTo>
                    <a:pt x="314" y="0"/>
                  </a:moveTo>
                  <a:cubicBezTo>
                    <a:pt x="210" y="63"/>
                    <a:pt x="147" y="147"/>
                    <a:pt x="84" y="230"/>
                  </a:cubicBezTo>
                  <a:cubicBezTo>
                    <a:pt x="0" y="272"/>
                    <a:pt x="0" y="356"/>
                    <a:pt x="84" y="377"/>
                  </a:cubicBezTo>
                  <a:cubicBezTo>
                    <a:pt x="152" y="411"/>
                    <a:pt x="235" y="445"/>
                    <a:pt x="285" y="445"/>
                  </a:cubicBezTo>
                  <a:cubicBezTo>
                    <a:pt x="297" y="445"/>
                    <a:pt x="307" y="443"/>
                    <a:pt x="314" y="440"/>
                  </a:cubicBezTo>
                  <a:cubicBezTo>
                    <a:pt x="377" y="419"/>
                    <a:pt x="461" y="335"/>
                    <a:pt x="482" y="251"/>
                  </a:cubicBezTo>
                  <a:cubicBezTo>
                    <a:pt x="503" y="147"/>
                    <a:pt x="419" y="42"/>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3"/>
            <p:cNvSpPr/>
            <p:nvPr/>
          </p:nvSpPr>
          <p:spPr>
            <a:xfrm>
              <a:off x="2383775" y="1392050"/>
              <a:ext cx="10500" cy="10475"/>
            </a:xfrm>
            <a:custGeom>
              <a:rect b="b" l="l" r="r" t="t"/>
              <a:pathLst>
                <a:path extrusionOk="0" h="419" w="420">
                  <a:moveTo>
                    <a:pt x="210" y="0"/>
                  </a:moveTo>
                  <a:cubicBezTo>
                    <a:pt x="105" y="0"/>
                    <a:pt x="1" y="105"/>
                    <a:pt x="1" y="210"/>
                  </a:cubicBezTo>
                  <a:cubicBezTo>
                    <a:pt x="1" y="314"/>
                    <a:pt x="105" y="419"/>
                    <a:pt x="210" y="419"/>
                  </a:cubicBezTo>
                  <a:cubicBezTo>
                    <a:pt x="315" y="419"/>
                    <a:pt x="419" y="314"/>
                    <a:pt x="419" y="210"/>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3"/>
            <p:cNvSpPr/>
            <p:nvPr/>
          </p:nvSpPr>
          <p:spPr>
            <a:xfrm>
              <a:off x="2128000" y="1392050"/>
              <a:ext cx="11000" cy="10475"/>
            </a:xfrm>
            <a:custGeom>
              <a:rect b="b" l="l" r="r" t="t"/>
              <a:pathLst>
                <a:path extrusionOk="0" h="419" w="440">
                  <a:moveTo>
                    <a:pt x="209" y="0"/>
                  </a:moveTo>
                  <a:cubicBezTo>
                    <a:pt x="105" y="0"/>
                    <a:pt x="0" y="105"/>
                    <a:pt x="0" y="210"/>
                  </a:cubicBezTo>
                  <a:cubicBezTo>
                    <a:pt x="0" y="314"/>
                    <a:pt x="105" y="419"/>
                    <a:pt x="209" y="419"/>
                  </a:cubicBezTo>
                  <a:cubicBezTo>
                    <a:pt x="335" y="419"/>
                    <a:pt x="440" y="356"/>
                    <a:pt x="440" y="210"/>
                  </a:cubicBezTo>
                  <a:cubicBezTo>
                    <a:pt x="440" y="105"/>
                    <a:pt x="335"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3"/>
            <p:cNvSpPr/>
            <p:nvPr/>
          </p:nvSpPr>
          <p:spPr>
            <a:xfrm>
              <a:off x="2571050" y="1390250"/>
              <a:ext cx="10475" cy="9900"/>
            </a:xfrm>
            <a:custGeom>
              <a:rect b="b" l="l" r="r" t="t"/>
              <a:pathLst>
                <a:path extrusionOk="0" h="396" w="419">
                  <a:moveTo>
                    <a:pt x="182" y="0"/>
                  </a:moveTo>
                  <a:cubicBezTo>
                    <a:pt x="96" y="0"/>
                    <a:pt x="21" y="89"/>
                    <a:pt x="21" y="177"/>
                  </a:cubicBezTo>
                  <a:cubicBezTo>
                    <a:pt x="0" y="282"/>
                    <a:pt x="105" y="386"/>
                    <a:pt x="210" y="386"/>
                  </a:cubicBezTo>
                  <a:cubicBezTo>
                    <a:pt x="226" y="393"/>
                    <a:pt x="242" y="396"/>
                    <a:pt x="258" y="396"/>
                  </a:cubicBezTo>
                  <a:cubicBezTo>
                    <a:pt x="344" y="396"/>
                    <a:pt x="419" y="307"/>
                    <a:pt x="419" y="219"/>
                  </a:cubicBezTo>
                  <a:cubicBezTo>
                    <a:pt x="419" y="114"/>
                    <a:pt x="335" y="10"/>
                    <a:pt x="231" y="10"/>
                  </a:cubicBezTo>
                  <a:cubicBezTo>
                    <a:pt x="214" y="3"/>
                    <a:pt x="198" y="0"/>
                    <a:pt x="18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3"/>
            <p:cNvSpPr/>
            <p:nvPr/>
          </p:nvSpPr>
          <p:spPr>
            <a:xfrm>
              <a:off x="2315250" y="1390475"/>
              <a:ext cx="10500" cy="10500"/>
            </a:xfrm>
            <a:custGeom>
              <a:rect b="b" l="l" r="r" t="t"/>
              <a:pathLst>
                <a:path extrusionOk="0" h="420" w="420">
                  <a:moveTo>
                    <a:pt x="210" y="1"/>
                  </a:moveTo>
                  <a:cubicBezTo>
                    <a:pt x="105" y="1"/>
                    <a:pt x="1" y="105"/>
                    <a:pt x="1" y="210"/>
                  </a:cubicBezTo>
                  <a:cubicBezTo>
                    <a:pt x="1" y="315"/>
                    <a:pt x="105" y="419"/>
                    <a:pt x="210" y="419"/>
                  </a:cubicBezTo>
                  <a:cubicBezTo>
                    <a:pt x="315" y="419"/>
                    <a:pt x="419" y="315"/>
                    <a:pt x="419" y="210"/>
                  </a:cubicBezTo>
                  <a:cubicBezTo>
                    <a:pt x="419" y="63"/>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3"/>
            <p:cNvSpPr/>
            <p:nvPr/>
          </p:nvSpPr>
          <p:spPr>
            <a:xfrm>
              <a:off x="2059475" y="1390475"/>
              <a:ext cx="10475" cy="10500"/>
            </a:xfrm>
            <a:custGeom>
              <a:rect b="b" l="l" r="r" t="t"/>
              <a:pathLst>
                <a:path extrusionOk="0" h="420" w="419">
                  <a:moveTo>
                    <a:pt x="209" y="1"/>
                  </a:moveTo>
                  <a:cubicBezTo>
                    <a:pt x="105" y="1"/>
                    <a:pt x="0" y="63"/>
                    <a:pt x="0" y="210"/>
                  </a:cubicBezTo>
                  <a:cubicBezTo>
                    <a:pt x="0" y="315"/>
                    <a:pt x="105" y="419"/>
                    <a:pt x="209" y="419"/>
                  </a:cubicBezTo>
                  <a:cubicBezTo>
                    <a:pt x="314" y="419"/>
                    <a:pt x="419" y="315"/>
                    <a:pt x="419" y="210"/>
                  </a:cubicBezTo>
                  <a:cubicBezTo>
                    <a:pt x="419" y="10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3"/>
            <p:cNvSpPr/>
            <p:nvPr/>
          </p:nvSpPr>
          <p:spPr>
            <a:xfrm>
              <a:off x="2197550" y="1393625"/>
              <a:ext cx="10500" cy="11000"/>
            </a:xfrm>
            <a:custGeom>
              <a:rect b="b" l="l" r="r" t="t"/>
              <a:pathLst>
                <a:path extrusionOk="0" h="440" w="420">
                  <a:moveTo>
                    <a:pt x="210" y="0"/>
                  </a:moveTo>
                  <a:cubicBezTo>
                    <a:pt x="106" y="0"/>
                    <a:pt x="1" y="105"/>
                    <a:pt x="1" y="210"/>
                  </a:cubicBezTo>
                  <a:cubicBezTo>
                    <a:pt x="1" y="335"/>
                    <a:pt x="106" y="440"/>
                    <a:pt x="210" y="440"/>
                  </a:cubicBezTo>
                  <a:cubicBezTo>
                    <a:pt x="315" y="440"/>
                    <a:pt x="419" y="335"/>
                    <a:pt x="419" y="230"/>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3"/>
            <p:cNvSpPr/>
            <p:nvPr/>
          </p:nvSpPr>
          <p:spPr>
            <a:xfrm>
              <a:off x="2709675" y="1394150"/>
              <a:ext cx="10475" cy="10475"/>
            </a:xfrm>
            <a:custGeom>
              <a:rect b="b" l="l" r="r" t="t"/>
              <a:pathLst>
                <a:path extrusionOk="0" h="419" w="419">
                  <a:moveTo>
                    <a:pt x="209" y="0"/>
                  </a:moveTo>
                  <a:cubicBezTo>
                    <a:pt x="105" y="0"/>
                    <a:pt x="0" y="105"/>
                    <a:pt x="0" y="209"/>
                  </a:cubicBezTo>
                  <a:cubicBezTo>
                    <a:pt x="0" y="314"/>
                    <a:pt x="105" y="419"/>
                    <a:pt x="209" y="419"/>
                  </a:cubicBezTo>
                  <a:cubicBezTo>
                    <a:pt x="314" y="419"/>
                    <a:pt x="419" y="314"/>
                    <a:pt x="419" y="209"/>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3"/>
            <p:cNvSpPr/>
            <p:nvPr/>
          </p:nvSpPr>
          <p:spPr>
            <a:xfrm>
              <a:off x="2010825" y="1395200"/>
              <a:ext cx="11000" cy="11000"/>
            </a:xfrm>
            <a:custGeom>
              <a:rect b="b" l="l" r="r" t="t"/>
              <a:pathLst>
                <a:path extrusionOk="0" h="440" w="440">
                  <a:moveTo>
                    <a:pt x="209" y="0"/>
                  </a:moveTo>
                  <a:cubicBezTo>
                    <a:pt x="105" y="0"/>
                    <a:pt x="0" y="105"/>
                    <a:pt x="0" y="230"/>
                  </a:cubicBezTo>
                  <a:cubicBezTo>
                    <a:pt x="0" y="335"/>
                    <a:pt x="105" y="439"/>
                    <a:pt x="209" y="439"/>
                  </a:cubicBezTo>
                  <a:cubicBezTo>
                    <a:pt x="335" y="439"/>
                    <a:pt x="440" y="335"/>
                    <a:pt x="419" y="230"/>
                  </a:cubicBezTo>
                  <a:cubicBezTo>
                    <a:pt x="419" y="84"/>
                    <a:pt x="335"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3"/>
            <p:cNvSpPr/>
            <p:nvPr/>
          </p:nvSpPr>
          <p:spPr>
            <a:xfrm>
              <a:off x="2266075" y="1395700"/>
              <a:ext cx="11550" cy="11025"/>
            </a:xfrm>
            <a:custGeom>
              <a:rect b="b" l="l" r="r" t="t"/>
              <a:pathLst>
                <a:path extrusionOk="0" h="441" w="462">
                  <a:moveTo>
                    <a:pt x="252" y="1"/>
                  </a:moveTo>
                  <a:cubicBezTo>
                    <a:pt x="106" y="1"/>
                    <a:pt x="1" y="106"/>
                    <a:pt x="1" y="231"/>
                  </a:cubicBezTo>
                  <a:cubicBezTo>
                    <a:pt x="43" y="357"/>
                    <a:pt x="85" y="419"/>
                    <a:pt x="210" y="440"/>
                  </a:cubicBezTo>
                  <a:cubicBezTo>
                    <a:pt x="357" y="440"/>
                    <a:pt x="461" y="336"/>
                    <a:pt x="461" y="231"/>
                  </a:cubicBezTo>
                  <a:cubicBezTo>
                    <a:pt x="461" y="106"/>
                    <a:pt x="35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3"/>
            <p:cNvSpPr/>
            <p:nvPr/>
          </p:nvSpPr>
          <p:spPr>
            <a:xfrm>
              <a:off x="2641150" y="1392050"/>
              <a:ext cx="10475" cy="10475"/>
            </a:xfrm>
            <a:custGeom>
              <a:rect b="b" l="l" r="r" t="t"/>
              <a:pathLst>
                <a:path extrusionOk="0" h="419" w="419">
                  <a:moveTo>
                    <a:pt x="209" y="0"/>
                  </a:moveTo>
                  <a:cubicBezTo>
                    <a:pt x="63" y="0"/>
                    <a:pt x="0" y="105"/>
                    <a:pt x="0" y="210"/>
                  </a:cubicBezTo>
                  <a:cubicBezTo>
                    <a:pt x="0" y="314"/>
                    <a:pt x="105" y="419"/>
                    <a:pt x="209" y="419"/>
                  </a:cubicBezTo>
                  <a:cubicBezTo>
                    <a:pt x="314" y="419"/>
                    <a:pt x="419" y="314"/>
                    <a:pt x="419" y="210"/>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3"/>
            <p:cNvSpPr/>
            <p:nvPr/>
          </p:nvSpPr>
          <p:spPr>
            <a:xfrm>
              <a:off x="2521875" y="1396225"/>
              <a:ext cx="11000" cy="10500"/>
            </a:xfrm>
            <a:custGeom>
              <a:rect b="b" l="l" r="r" t="t"/>
              <a:pathLst>
                <a:path extrusionOk="0" h="420" w="440">
                  <a:moveTo>
                    <a:pt x="231" y="1"/>
                  </a:moveTo>
                  <a:cubicBezTo>
                    <a:pt x="105" y="1"/>
                    <a:pt x="1" y="106"/>
                    <a:pt x="22" y="210"/>
                  </a:cubicBezTo>
                  <a:cubicBezTo>
                    <a:pt x="22" y="336"/>
                    <a:pt x="105" y="419"/>
                    <a:pt x="231" y="419"/>
                  </a:cubicBezTo>
                  <a:cubicBezTo>
                    <a:pt x="335" y="419"/>
                    <a:pt x="440" y="315"/>
                    <a:pt x="440" y="210"/>
                  </a:cubicBezTo>
                  <a:cubicBezTo>
                    <a:pt x="440" y="106"/>
                    <a:pt x="335"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3"/>
            <p:cNvSpPr/>
            <p:nvPr/>
          </p:nvSpPr>
          <p:spPr>
            <a:xfrm>
              <a:off x="2453350" y="1394150"/>
              <a:ext cx="11000" cy="10475"/>
            </a:xfrm>
            <a:custGeom>
              <a:rect b="b" l="l" r="r" t="t"/>
              <a:pathLst>
                <a:path extrusionOk="0" h="419" w="440">
                  <a:moveTo>
                    <a:pt x="231" y="0"/>
                  </a:moveTo>
                  <a:cubicBezTo>
                    <a:pt x="105" y="0"/>
                    <a:pt x="1" y="105"/>
                    <a:pt x="1" y="209"/>
                  </a:cubicBezTo>
                  <a:cubicBezTo>
                    <a:pt x="1" y="314"/>
                    <a:pt x="105" y="419"/>
                    <a:pt x="210" y="419"/>
                  </a:cubicBezTo>
                  <a:cubicBezTo>
                    <a:pt x="335" y="419"/>
                    <a:pt x="440" y="314"/>
                    <a:pt x="440" y="209"/>
                  </a:cubicBezTo>
                  <a:cubicBezTo>
                    <a:pt x="440" y="105"/>
                    <a:pt x="335"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3"/>
            <p:cNvSpPr/>
            <p:nvPr/>
          </p:nvSpPr>
          <p:spPr>
            <a:xfrm>
              <a:off x="2688750" y="1386825"/>
              <a:ext cx="10475" cy="10475"/>
            </a:xfrm>
            <a:custGeom>
              <a:rect b="b" l="l" r="r" t="t"/>
              <a:pathLst>
                <a:path extrusionOk="0" h="419" w="419">
                  <a:moveTo>
                    <a:pt x="209" y="0"/>
                  </a:moveTo>
                  <a:cubicBezTo>
                    <a:pt x="84" y="0"/>
                    <a:pt x="0" y="105"/>
                    <a:pt x="0" y="209"/>
                  </a:cubicBezTo>
                  <a:cubicBezTo>
                    <a:pt x="0" y="356"/>
                    <a:pt x="105" y="419"/>
                    <a:pt x="230" y="419"/>
                  </a:cubicBezTo>
                  <a:cubicBezTo>
                    <a:pt x="335" y="398"/>
                    <a:pt x="419" y="356"/>
                    <a:pt x="419" y="209"/>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3"/>
            <p:cNvSpPr/>
            <p:nvPr/>
          </p:nvSpPr>
          <p:spPr>
            <a:xfrm>
              <a:off x="2432425" y="1386825"/>
              <a:ext cx="11025" cy="9950"/>
            </a:xfrm>
            <a:custGeom>
              <a:rect b="b" l="l" r="r" t="t"/>
              <a:pathLst>
                <a:path extrusionOk="0" h="398" w="441">
                  <a:moveTo>
                    <a:pt x="231" y="0"/>
                  </a:moveTo>
                  <a:cubicBezTo>
                    <a:pt x="105" y="0"/>
                    <a:pt x="43" y="63"/>
                    <a:pt x="22" y="189"/>
                  </a:cubicBezTo>
                  <a:cubicBezTo>
                    <a:pt x="1" y="293"/>
                    <a:pt x="105" y="398"/>
                    <a:pt x="210" y="398"/>
                  </a:cubicBezTo>
                  <a:cubicBezTo>
                    <a:pt x="315" y="398"/>
                    <a:pt x="419" y="314"/>
                    <a:pt x="419" y="209"/>
                  </a:cubicBezTo>
                  <a:cubicBezTo>
                    <a:pt x="440" y="105"/>
                    <a:pt x="335"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3"/>
            <p:cNvSpPr/>
            <p:nvPr/>
          </p:nvSpPr>
          <p:spPr>
            <a:xfrm>
              <a:off x="2176650" y="1386825"/>
              <a:ext cx="10475" cy="9950"/>
            </a:xfrm>
            <a:custGeom>
              <a:rect b="b" l="l" r="r" t="t"/>
              <a:pathLst>
                <a:path extrusionOk="0" h="398" w="419">
                  <a:moveTo>
                    <a:pt x="209" y="0"/>
                  </a:moveTo>
                  <a:cubicBezTo>
                    <a:pt x="84" y="0"/>
                    <a:pt x="0" y="63"/>
                    <a:pt x="0" y="189"/>
                  </a:cubicBezTo>
                  <a:cubicBezTo>
                    <a:pt x="0" y="293"/>
                    <a:pt x="84" y="398"/>
                    <a:pt x="209" y="398"/>
                  </a:cubicBezTo>
                  <a:cubicBezTo>
                    <a:pt x="335" y="377"/>
                    <a:pt x="418" y="314"/>
                    <a:pt x="398" y="209"/>
                  </a:cubicBezTo>
                  <a:cubicBezTo>
                    <a:pt x="418"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3"/>
            <p:cNvSpPr/>
            <p:nvPr/>
          </p:nvSpPr>
          <p:spPr>
            <a:xfrm>
              <a:off x="2620225" y="1384200"/>
              <a:ext cx="9425" cy="10500"/>
            </a:xfrm>
            <a:custGeom>
              <a:rect b="b" l="l" r="r" t="t"/>
              <a:pathLst>
                <a:path extrusionOk="0" h="420" w="377">
                  <a:moveTo>
                    <a:pt x="209" y="1"/>
                  </a:moveTo>
                  <a:cubicBezTo>
                    <a:pt x="105" y="1"/>
                    <a:pt x="0" y="105"/>
                    <a:pt x="0" y="210"/>
                  </a:cubicBezTo>
                  <a:cubicBezTo>
                    <a:pt x="0" y="356"/>
                    <a:pt x="42" y="419"/>
                    <a:pt x="168" y="419"/>
                  </a:cubicBezTo>
                  <a:cubicBezTo>
                    <a:pt x="272" y="419"/>
                    <a:pt x="377" y="356"/>
                    <a:pt x="377" y="210"/>
                  </a:cubicBezTo>
                  <a:cubicBezTo>
                    <a:pt x="377" y="105"/>
                    <a:pt x="335" y="42"/>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3"/>
            <p:cNvSpPr/>
            <p:nvPr/>
          </p:nvSpPr>
          <p:spPr>
            <a:xfrm>
              <a:off x="2364425" y="1384650"/>
              <a:ext cx="9975" cy="10275"/>
            </a:xfrm>
            <a:custGeom>
              <a:rect b="b" l="l" r="r" t="t"/>
              <a:pathLst>
                <a:path extrusionOk="0" h="411" w="399">
                  <a:moveTo>
                    <a:pt x="183" y="1"/>
                  </a:moveTo>
                  <a:cubicBezTo>
                    <a:pt x="88" y="1"/>
                    <a:pt x="1" y="96"/>
                    <a:pt x="1" y="192"/>
                  </a:cubicBezTo>
                  <a:cubicBezTo>
                    <a:pt x="1" y="317"/>
                    <a:pt x="42" y="380"/>
                    <a:pt x="189" y="401"/>
                  </a:cubicBezTo>
                  <a:cubicBezTo>
                    <a:pt x="205" y="408"/>
                    <a:pt x="221" y="411"/>
                    <a:pt x="237" y="411"/>
                  </a:cubicBezTo>
                  <a:cubicBezTo>
                    <a:pt x="323" y="411"/>
                    <a:pt x="398" y="322"/>
                    <a:pt x="398" y="234"/>
                  </a:cubicBezTo>
                  <a:cubicBezTo>
                    <a:pt x="398" y="129"/>
                    <a:pt x="314" y="24"/>
                    <a:pt x="210" y="4"/>
                  </a:cubicBezTo>
                  <a:cubicBezTo>
                    <a:pt x="201" y="2"/>
                    <a:pt x="192" y="1"/>
                    <a:pt x="18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3"/>
            <p:cNvSpPr/>
            <p:nvPr/>
          </p:nvSpPr>
          <p:spPr>
            <a:xfrm>
              <a:off x="2108625" y="1385025"/>
              <a:ext cx="9975" cy="9675"/>
            </a:xfrm>
            <a:custGeom>
              <a:rect b="b" l="l" r="r" t="t"/>
              <a:pathLst>
                <a:path extrusionOk="0" h="387" w="399">
                  <a:moveTo>
                    <a:pt x="162" y="0"/>
                  </a:moveTo>
                  <a:cubicBezTo>
                    <a:pt x="76" y="0"/>
                    <a:pt x="1" y="88"/>
                    <a:pt x="1" y="177"/>
                  </a:cubicBezTo>
                  <a:cubicBezTo>
                    <a:pt x="1" y="323"/>
                    <a:pt x="64" y="386"/>
                    <a:pt x="189" y="386"/>
                  </a:cubicBezTo>
                  <a:cubicBezTo>
                    <a:pt x="294" y="386"/>
                    <a:pt x="398" y="323"/>
                    <a:pt x="398" y="177"/>
                  </a:cubicBezTo>
                  <a:cubicBezTo>
                    <a:pt x="398" y="72"/>
                    <a:pt x="315" y="9"/>
                    <a:pt x="210" y="9"/>
                  </a:cubicBezTo>
                  <a:cubicBezTo>
                    <a:pt x="194" y="3"/>
                    <a:pt x="178" y="0"/>
                    <a:pt x="16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3"/>
            <p:cNvSpPr/>
            <p:nvPr/>
          </p:nvSpPr>
          <p:spPr>
            <a:xfrm>
              <a:off x="2501475" y="1388850"/>
              <a:ext cx="11525" cy="10100"/>
            </a:xfrm>
            <a:custGeom>
              <a:rect b="b" l="l" r="r" t="t"/>
              <a:pathLst>
                <a:path extrusionOk="0" h="404" w="461">
                  <a:moveTo>
                    <a:pt x="224" y="0"/>
                  </a:moveTo>
                  <a:cubicBezTo>
                    <a:pt x="129" y="0"/>
                    <a:pt x="39" y="96"/>
                    <a:pt x="1" y="191"/>
                  </a:cubicBezTo>
                  <a:cubicBezTo>
                    <a:pt x="1" y="317"/>
                    <a:pt x="63" y="380"/>
                    <a:pt x="189" y="401"/>
                  </a:cubicBezTo>
                  <a:cubicBezTo>
                    <a:pt x="200" y="402"/>
                    <a:pt x="211" y="403"/>
                    <a:pt x="221" y="403"/>
                  </a:cubicBezTo>
                  <a:cubicBezTo>
                    <a:pt x="332" y="403"/>
                    <a:pt x="419" y="308"/>
                    <a:pt x="419" y="212"/>
                  </a:cubicBezTo>
                  <a:cubicBezTo>
                    <a:pt x="461" y="108"/>
                    <a:pt x="356" y="3"/>
                    <a:pt x="252" y="3"/>
                  </a:cubicBezTo>
                  <a:cubicBezTo>
                    <a:pt x="243" y="1"/>
                    <a:pt x="233" y="0"/>
                    <a:pt x="22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3"/>
            <p:cNvSpPr/>
            <p:nvPr/>
          </p:nvSpPr>
          <p:spPr>
            <a:xfrm>
              <a:off x="2246725" y="1388850"/>
              <a:ext cx="10500" cy="10025"/>
            </a:xfrm>
            <a:custGeom>
              <a:rect b="b" l="l" r="r" t="t"/>
              <a:pathLst>
                <a:path extrusionOk="0" h="401" w="420">
                  <a:moveTo>
                    <a:pt x="183" y="0"/>
                  </a:moveTo>
                  <a:cubicBezTo>
                    <a:pt x="88" y="0"/>
                    <a:pt x="1" y="96"/>
                    <a:pt x="1" y="191"/>
                  </a:cubicBezTo>
                  <a:cubicBezTo>
                    <a:pt x="1" y="296"/>
                    <a:pt x="105" y="401"/>
                    <a:pt x="210" y="401"/>
                  </a:cubicBezTo>
                  <a:cubicBezTo>
                    <a:pt x="315" y="401"/>
                    <a:pt x="419" y="317"/>
                    <a:pt x="398" y="212"/>
                  </a:cubicBezTo>
                  <a:cubicBezTo>
                    <a:pt x="398" y="87"/>
                    <a:pt x="336" y="24"/>
                    <a:pt x="210" y="3"/>
                  </a:cubicBezTo>
                  <a:cubicBezTo>
                    <a:pt x="201" y="1"/>
                    <a:pt x="192" y="0"/>
                    <a:pt x="18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3"/>
            <p:cNvSpPr/>
            <p:nvPr/>
          </p:nvSpPr>
          <p:spPr>
            <a:xfrm>
              <a:off x="2782375" y="1443825"/>
              <a:ext cx="13100" cy="12000"/>
            </a:xfrm>
            <a:custGeom>
              <a:rect b="b" l="l" r="r" t="t"/>
              <a:pathLst>
                <a:path extrusionOk="0" h="480" w="524">
                  <a:moveTo>
                    <a:pt x="126" y="1"/>
                  </a:moveTo>
                  <a:cubicBezTo>
                    <a:pt x="1" y="126"/>
                    <a:pt x="1" y="294"/>
                    <a:pt x="105" y="398"/>
                  </a:cubicBezTo>
                  <a:cubicBezTo>
                    <a:pt x="159" y="452"/>
                    <a:pt x="217" y="479"/>
                    <a:pt x="276" y="479"/>
                  </a:cubicBezTo>
                  <a:cubicBezTo>
                    <a:pt x="356" y="479"/>
                    <a:pt x="440" y="431"/>
                    <a:pt x="524" y="336"/>
                  </a:cubicBezTo>
                  <a:cubicBezTo>
                    <a:pt x="377" y="231"/>
                    <a:pt x="252" y="126"/>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3"/>
            <p:cNvSpPr/>
            <p:nvPr/>
          </p:nvSpPr>
          <p:spPr>
            <a:xfrm>
              <a:off x="2038550" y="1382625"/>
              <a:ext cx="9950" cy="9450"/>
            </a:xfrm>
            <a:custGeom>
              <a:rect b="b" l="l" r="r" t="t"/>
              <a:pathLst>
                <a:path extrusionOk="0" h="378" w="398">
                  <a:moveTo>
                    <a:pt x="188" y="1"/>
                  </a:moveTo>
                  <a:cubicBezTo>
                    <a:pt x="63" y="22"/>
                    <a:pt x="0" y="64"/>
                    <a:pt x="0" y="210"/>
                  </a:cubicBezTo>
                  <a:cubicBezTo>
                    <a:pt x="42" y="336"/>
                    <a:pt x="84" y="377"/>
                    <a:pt x="209" y="377"/>
                  </a:cubicBezTo>
                  <a:cubicBezTo>
                    <a:pt x="356" y="377"/>
                    <a:pt x="398" y="315"/>
                    <a:pt x="398" y="168"/>
                  </a:cubicBezTo>
                  <a:cubicBezTo>
                    <a:pt x="377" y="43"/>
                    <a:pt x="314"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3"/>
            <p:cNvSpPr/>
            <p:nvPr/>
          </p:nvSpPr>
          <p:spPr>
            <a:xfrm>
              <a:off x="2482125" y="1381075"/>
              <a:ext cx="9950" cy="9950"/>
            </a:xfrm>
            <a:custGeom>
              <a:rect b="b" l="l" r="r" t="t"/>
              <a:pathLst>
                <a:path extrusionOk="0" h="398" w="398">
                  <a:moveTo>
                    <a:pt x="189" y="0"/>
                  </a:moveTo>
                  <a:cubicBezTo>
                    <a:pt x="42" y="21"/>
                    <a:pt x="0" y="84"/>
                    <a:pt x="0" y="209"/>
                  </a:cubicBezTo>
                  <a:cubicBezTo>
                    <a:pt x="21" y="335"/>
                    <a:pt x="84" y="398"/>
                    <a:pt x="210" y="398"/>
                  </a:cubicBezTo>
                  <a:cubicBezTo>
                    <a:pt x="335" y="377"/>
                    <a:pt x="398" y="314"/>
                    <a:pt x="398" y="188"/>
                  </a:cubicBezTo>
                  <a:cubicBezTo>
                    <a:pt x="356" y="63"/>
                    <a:pt x="31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3"/>
            <p:cNvSpPr/>
            <p:nvPr/>
          </p:nvSpPr>
          <p:spPr>
            <a:xfrm>
              <a:off x="2226325" y="1381500"/>
              <a:ext cx="9450" cy="9525"/>
            </a:xfrm>
            <a:custGeom>
              <a:rect b="b" l="l" r="r" t="t"/>
              <a:pathLst>
                <a:path extrusionOk="0" h="381" w="378">
                  <a:moveTo>
                    <a:pt x="221" y="1"/>
                  </a:moveTo>
                  <a:cubicBezTo>
                    <a:pt x="210" y="1"/>
                    <a:pt x="200" y="2"/>
                    <a:pt x="189" y="4"/>
                  </a:cubicBezTo>
                  <a:cubicBezTo>
                    <a:pt x="84" y="4"/>
                    <a:pt x="1" y="67"/>
                    <a:pt x="1" y="192"/>
                  </a:cubicBezTo>
                  <a:cubicBezTo>
                    <a:pt x="1" y="297"/>
                    <a:pt x="64" y="381"/>
                    <a:pt x="189" y="381"/>
                  </a:cubicBezTo>
                  <a:cubicBezTo>
                    <a:pt x="294" y="381"/>
                    <a:pt x="377" y="318"/>
                    <a:pt x="377" y="192"/>
                  </a:cubicBezTo>
                  <a:cubicBezTo>
                    <a:pt x="377" y="80"/>
                    <a:pt x="310" y="1"/>
                    <a:pt x="22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3"/>
            <p:cNvSpPr/>
            <p:nvPr/>
          </p:nvSpPr>
          <p:spPr>
            <a:xfrm>
              <a:off x="2551175" y="1383675"/>
              <a:ext cx="9950" cy="9975"/>
            </a:xfrm>
            <a:custGeom>
              <a:rect b="b" l="l" r="r" t="t"/>
              <a:pathLst>
                <a:path extrusionOk="0" h="399" w="398">
                  <a:moveTo>
                    <a:pt x="210" y="1"/>
                  </a:moveTo>
                  <a:cubicBezTo>
                    <a:pt x="84" y="1"/>
                    <a:pt x="0" y="105"/>
                    <a:pt x="0" y="210"/>
                  </a:cubicBezTo>
                  <a:cubicBezTo>
                    <a:pt x="42" y="315"/>
                    <a:pt x="84" y="398"/>
                    <a:pt x="210" y="398"/>
                  </a:cubicBezTo>
                  <a:cubicBezTo>
                    <a:pt x="314" y="377"/>
                    <a:pt x="398" y="315"/>
                    <a:pt x="398" y="189"/>
                  </a:cubicBezTo>
                  <a:cubicBezTo>
                    <a:pt x="398" y="84"/>
                    <a:pt x="35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3"/>
            <p:cNvSpPr/>
            <p:nvPr/>
          </p:nvSpPr>
          <p:spPr>
            <a:xfrm>
              <a:off x="2294850" y="1382625"/>
              <a:ext cx="9975" cy="9450"/>
            </a:xfrm>
            <a:custGeom>
              <a:rect b="b" l="l" r="r" t="t"/>
              <a:pathLst>
                <a:path extrusionOk="0" h="378" w="399">
                  <a:moveTo>
                    <a:pt x="210" y="1"/>
                  </a:moveTo>
                  <a:cubicBezTo>
                    <a:pt x="84" y="1"/>
                    <a:pt x="1" y="43"/>
                    <a:pt x="1" y="168"/>
                  </a:cubicBezTo>
                  <a:cubicBezTo>
                    <a:pt x="1" y="315"/>
                    <a:pt x="64" y="357"/>
                    <a:pt x="189" y="377"/>
                  </a:cubicBezTo>
                  <a:cubicBezTo>
                    <a:pt x="294" y="377"/>
                    <a:pt x="377" y="336"/>
                    <a:pt x="398" y="210"/>
                  </a:cubicBezTo>
                  <a:cubicBezTo>
                    <a:pt x="398" y="64"/>
                    <a:pt x="35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3"/>
            <p:cNvSpPr/>
            <p:nvPr/>
          </p:nvSpPr>
          <p:spPr>
            <a:xfrm>
              <a:off x="2848800" y="1516325"/>
              <a:ext cx="8400" cy="11750"/>
            </a:xfrm>
            <a:custGeom>
              <a:rect b="b" l="l" r="r" t="t"/>
              <a:pathLst>
                <a:path extrusionOk="0" h="470" w="336">
                  <a:moveTo>
                    <a:pt x="156" y="0"/>
                  </a:moveTo>
                  <a:cubicBezTo>
                    <a:pt x="13" y="0"/>
                    <a:pt x="1" y="39"/>
                    <a:pt x="1" y="198"/>
                  </a:cubicBezTo>
                  <a:cubicBezTo>
                    <a:pt x="1" y="365"/>
                    <a:pt x="126" y="470"/>
                    <a:pt x="315" y="470"/>
                  </a:cubicBezTo>
                  <a:cubicBezTo>
                    <a:pt x="231" y="323"/>
                    <a:pt x="231" y="323"/>
                    <a:pt x="336" y="9"/>
                  </a:cubicBezTo>
                  <a:cubicBezTo>
                    <a:pt x="260" y="4"/>
                    <a:pt x="202" y="0"/>
                    <a:pt x="1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3"/>
            <p:cNvSpPr/>
            <p:nvPr/>
          </p:nvSpPr>
          <p:spPr>
            <a:xfrm>
              <a:off x="2668350" y="1380025"/>
              <a:ext cx="10475" cy="9425"/>
            </a:xfrm>
            <a:custGeom>
              <a:rect b="b" l="l" r="r" t="t"/>
              <a:pathLst>
                <a:path extrusionOk="0" h="377" w="419">
                  <a:moveTo>
                    <a:pt x="230" y="0"/>
                  </a:moveTo>
                  <a:cubicBezTo>
                    <a:pt x="105" y="0"/>
                    <a:pt x="21" y="42"/>
                    <a:pt x="21" y="168"/>
                  </a:cubicBezTo>
                  <a:cubicBezTo>
                    <a:pt x="0" y="314"/>
                    <a:pt x="84" y="356"/>
                    <a:pt x="209" y="377"/>
                  </a:cubicBezTo>
                  <a:cubicBezTo>
                    <a:pt x="314" y="356"/>
                    <a:pt x="398" y="314"/>
                    <a:pt x="419" y="168"/>
                  </a:cubicBezTo>
                  <a:cubicBezTo>
                    <a:pt x="419" y="63"/>
                    <a:pt x="335"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3"/>
            <p:cNvSpPr/>
            <p:nvPr/>
          </p:nvSpPr>
          <p:spPr>
            <a:xfrm>
              <a:off x="2412550" y="1380025"/>
              <a:ext cx="10500" cy="8900"/>
            </a:xfrm>
            <a:custGeom>
              <a:rect b="b" l="l" r="r" t="t"/>
              <a:pathLst>
                <a:path extrusionOk="0" h="356" w="420">
                  <a:moveTo>
                    <a:pt x="210" y="0"/>
                  </a:moveTo>
                  <a:cubicBezTo>
                    <a:pt x="84" y="0"/>
                    <a:pt x="1" y="63"/>
                    <a:pt x="63" y="168"/>
                  </a:cubicBezTo>
                  <a:cubicBezTo>
                    <a:pt x="63" y="314"/>
                    <a:pt x="147" y="356"/>
                    <a:pt x="252" y="356"/>
                  </a:cubicBezTo>
                  <a:cubicBezTo>
                    <a:pt x="356" y="356"/>
                    <a:pt x="419" y="314"/>
                    <a:pt x="419" y="168"/>
                  </a:cubicBezTo>
                  <a:cubicBezTo>
                    <a:pt x="419" y="42"/>
                    <a:pt x="356"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3"/>
            <p:cNvSpPr/>
            <p:nvPr/>
          </p:nvSpPr>
          <p:spPr>
            <a:xfrm>
              <a:off x="2157275" y="1380025"/>
              <a:ext cx="9450" cy="8900"/>
            </a:xfrm>
            <a:custGeom>
              <a:rect b="b" l="l" r="r" t="t"/>
              <a:pathLst>
                <a:path extrusionOk="0" h="356" w="378">
                  <a:moveTo>
                    <a:pt x="168" y="0"/>
                  </a:moveTo>
                  <a:cubicBezTo>
                    <a:pt x="64" y="21"/>
                    <a:pt x="1" y="63"/>
                    <a:pt x="22" y="168"/>
                  </a:cubicBezTo>
                  <a:cubicBezTo>
                    <a:pt x="22" y="272"/>
                    <a:pt x="105" y="356"/>
                    <a:pt x="210" y="356"/>
                  </a:cubicBezTo>
                  <a:cubicBezTo>
                    <a:pt x="315" y="356"/>
                    <a:pt x="377" y="314"/>
                    <a:pt x="377" y="168"/>
                  </a:cubicBezTo>
                  <a:cubicBezTo>
                    <a:pt x="377" y="63"/>
                    <a:pt x="315"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3"/>
            <p:cNvSpPr/>
            <p:nvPr/>
          </p:nvSpPr>
          <p:spPr>
            <a:xfrm>
              <a:off x="2599825" y="1377400"/>
              <a:ext cx="8900" cy="9450"/>
            </a:xfrm>
            <a:custGeom>
              <a:rect b="b" l="l" r="r" t="t"/>
              <a:pathLst>
                <a:path extrusionOk="0" h="378" w="356">
                  <a:moveTo>
                    <a:pt x="189" y="1"/>
                  </a:moveTo>
                  <a:cubicBezTo>
                    <a:pt x="84" y="1"/>
                    <a:pt x="0" y="63"/>
                    <a:pt x="0" y="168"/>
                  </a:cubicBezTo>
                  <a:cubicBezTo>
                    <a:pt x="0" y="294"/>
                    <a:pt x="84" y="377"/>
                    <a:pt x="189" y="377"/>
                  </a:cubicBezTo>
                  <a:cubicBezTo>
                    <a:pt x="272" y="377"/>
                    <a:pt x="356" y="314"/>
                    <a:pt x="356" y="210"/>
                  </a:cubicBezTo>
                  <a:cubicBezTo>
                    <a:pt x="356" y="63"/>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3"/>
            <p:cNvSpPr/>
            <p:nvPr/>
          </p:nvSpPr>
          <p:spPr>
            <a:xfrm>
              <a:off x="2343500" y="1377925"/>
              <a:ext cx="9975" cy="8925"/>
            </a:xfrm>
            <a:custGeom>
              <a:rect b="b" l="l" r="r" t="t"/>
              <a:pathLst>
                <a:path extrusionOk="0" h="357" w="399">
                  <a:moveTo>
                    <a:pt x="210" y="1"/>
                  </a:moveTo>
                  <a:cubicBezTo>
                    <a:pt x="105" y="1"/>
                    <a:pt x="22" y="84"/>
                    <a:pt x="22" y="189"/>
                  </a:cubicBezTo>
                  <a:cubicBezTo>
                    <a:pt x="1" y="273"/>
                    <a:pt x="105" y="356"/>
                    <a:pt x="210" y="356"/>
                  </a:cubicBezTo>
                  <a:cubicBezTo>
                    <a:pt x="315" y="356"/>
                    <a:pt x="398" y="293"/>
                    <a:pt x="398" y="189"/>
                  </a:cubicBezTo>
                  <a:cubicBezTo>
                    <a:pt x="398" y="84"/>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3"/>
            <p:cNvSpPr/>
            <p:nvPr/>
          </p:nvSpPr>
          <p:spPr>
            <a:xfrm>
              <a:off x="2087725" y="1377925"/>
              <a:ext cx="9425" cy="8925"/>
            </a:xfrm>
            <a:custGeom>
              <a:rect b="b" l="l" r="r" t="t"/>
              <a:pathLst>
                <a:path extrusionOk="0" h="357" w="377">
                  <a:moveTo>
                    <a:pt x="188" y="1"/>
                  </a:moveTo>
                  <a:cubicBezTo>
                    <a:pt x="84" y="1"/>
                    <a:pt x="0" y="84"/>
                    <a:pt x="0" y="189"/>
                  </a:cubicBezTo>
                  <a:cubicBezTo>
                    <a:pt x="0" y="273"/>
                    <a:pt x="84" y="335"/>
                    <a:pt x="188" y="356"/>
                  </a:cubicBezTo>
                  <a:cubicBezTo>
                    <a:pt x="293" y="356"/>
                    <a:pt x="377" y="314"/>
                    <a:pt x="377" y="210"/>
                  </a:cubicBezTo>
                  <a:cubicBezTo>
                    <a:pt x="377" y="105"/>
                    <a:pt x="293"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3"/>
            <p:cNvSpPr/>
            <p:nvPr/>
          </p:nvSpPr>
          <p:spPr>
            <a:xfrm>
              <a:off x="2205925" y="1373750"/>
              <a:ext cx="9450" cy="9425"/>
            </a:xfrm>
            <a:custGeom>
              <a:rect b="b" l="l" r="r" t="t"/>
              <a:pathLst>
                <a:path extrusionOk="0" h="377" w="378">
                  <a:moveTo>
                    <a:pt x="189" y="0"/>
                  </a:moveTo>
                  <a:cubicBezTo>
                    <a:pt x="64" y="0"/>
                    <a:pt x="1" y="84"/>
                    <a:pt x="1" y="188"/>
                  </a:cubicBezTo>
                  <a:cubicBezTo>
                    <a:pt x="1" y="314"/>
                    <a:pt x="84" y="377"/>
                    <a:pt x="189" y="377"/>
                  </a:cubicBezTo>
                  <a:cubicBezTo>
                    <a:pt x="294" y="377"/>
                    <a:pt x="377" y="293"/>
                    <a:pt x="377" y="188"/>
                  </a:cubicBezTo>
                  <a:cubicBezTo>
                    <a:pt x="377" y="63"/>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3"/>
            <p:cNvSpPr/>
            <p:nvPr/>
          </p:nvSpPr>
          <p:spPr>
            <a:xfrm>
              <a:off x="2461725" y="1373225"/>
              <a:ext cx="9950" cy="9525"/>
            </a:xfrm>
            <a:custGeom>
              <a:rect b="b" l="l" r="r" t="t"/>
              <a:pathLst>
                <a:path extrusionOk="0" h="381" w="398">
                  <a:moveTo>
                    <a:pt x="189" y="0"/>
                  </a:moveTo>
                  <a:cubicBezTo>
                    <a:pt x="84" y="0"/>
                    <a:pt x="0" y="84"/>
                    <a:pt x="0" y="189"/>
                  </a:cubicBezTo>
                  <a:cubicBezTo>
                    <a:pt x="0" y="293"/>
                    <a:pt x="84" y="377"/>
                    <a:pt x="189" y="377"/>
                  </a:cubicBezTo>
                  <a:cubicBezTo>
                    <a:pt x="202" y="379"/>
                    <a:pt x="214" y="380"/>
                    <a:pt x="226" y="380"/>
                  </a:cubicBezTo>
                  <a:cubicBezTo>
                    <a:pt x="327" y="380"/>
                    <a:pt x="379" y="303"/>
                    <a:pt x="398" y="209"/>
                  </a:cubicBezTo>
                  <a:cubicBezTo>
                    <a:pt x="377" y="105"/>
                    <a:pt x="314" y="21"/>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3"/>
            <p:cNvSpPr/>
            <p:nvPr/>
          </p:nvSpPr>
          <p:spPr>
            <a:xfrm>
              <a:off x="2274975" y="1376300"/>
              <a:ext cx="9450" cy="9500"/>
            </a:xfrm>
            <a:custGeom>
              <a:rect b="b" l="l" r="r" t="t"/>
              <a:pathLst>
                <a:path extrusionOk="0" h="380" w="378">
                  <a:moveTo>
                    <a:pt x="142" y="0"/>
                  </a:moveTo>
                  <a:cubicBezTo>
                    <a:pt x="53" y="0"/>
                    <a:pt x="1" y="96"/>
                    <a:pt x="1" y="191"/>
                  </a:cubicBezTo>
                  <a:cubicBezTo>
                    <a:pt x="22" y="317"/>
                    <a:pt x="63" y="379"/>
                    <a:pt x="168" y="379"/>
                  </a:cubicBezTo>
                  <a:cubicBezTo>
                    <a:pt x="273" y="358"/>
                    <a:pt x="377" y="275"/>
                    <a:pt x="356" y="191"/>
                  </a:cubicBezTo>
                  <a:cubicBezTo>
                    <a:pt x="356" y="86"/>
                    <a:pt x="273" y="3"/>
                    <a:pt x="168" y="3"/>
                  </a:cubicBezTo>
                  <a:cubicBezTo>
                    <a:pt x="159" y="1"/>
                    <a:pt x="150" y="0"/>
                    <a:pt x="14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3"/>
            <p:cNvSpPr/>
            <p:nvPr/>
          </p:nvSpPr>
          <p:spPr>
            <a:xfrm>
              <a:off x="1932350" y="1618175"/>
              <a:ext cx="12775" cy="13475"/>
            </a:xfrm>
            <a:custGeom>
              <a:rect b="b" l="l" r="r" t="t"/>
              <a:pathLst>
                <a:path extrusionOk="0" h="539" w="511">
                  <a:moveTo>
                    <a:pt x="112" y="0"/>
                  </a:moveTo>
                  <a:cubicBezTo>
                    <a:pt x="77" y="0"/>
                    <a:pt x="40" y="5"/>
                    <a:pt x="1" y="15"/>
                  </a:cubicBezTo>
                  <a:cubicBezTo>
                    <a:pt x="126" y="162"/>
                    <a:pt x="252" y="350"/>
                    <a:pt x="419" y="539"/>
                  </a:cubicBezTo>
                  <a:cubicBezTo>
                    <a:pt x="511" y="245"/>
                    <a:pt x="362" y="0"/>
                    <a:pt x="11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3"/>
            <p:cNvSpPr/>
            <p:nvPr/>
          </p:nvSpPr>
          <p:spPr>
            <a:xfrm>
              <a:off x="2530250" y="1376275"/>
              <a:ext cx="9950" cy="9525"/>
            </a:xfrm>
            <a:custGeom>
              <a:rect b="b" l="l" r="r" t="t"/>
              <a:pathLst>
                <a:path extrusionOk="0" h="381" w="398">
                  <a:moveTo>
                    <a:pt x="236" y="1"/>
                  </a:moveTo>
                  <a:cubicBezTo>
                    <a:pt x="227" y="1"/>
                    <a:pt x="218" y="2"/>
                    <a:pt x="210" y="4"/>
                  </a:cubicBezTo>
                  <a:cubicBezTo>
                    <a:pt x="105" y="4"/>
                    <a:pt x="42" y="87"/>
                    <a:pt x="42" y="192"/>
                  </a:cubicBezTo>
                  <a:cubicBezTo>
                    <a:pt x="0" y="297"/>
                    <a:pt x="105" y="380"/>
                    <a:pt x="210" y="380"/>
                  </a:cubicBezTo>
                  <a:cubicBezTo>
                    <a:pt x="356" y="359"/>
                    <a:pt x="398" y="297"/>
                    <a:pt x="398" y="192"/>
                  </a:cubicBezTo>
                  <a:cubicBezTo>
                    <a:pt x="398" y="80"/>
                    <a:pt x="314" y="1"/>
                    <a:pt x="2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3"/>
            <p:cNvSpPr/>
            <p:nvPr/>
          </p:nvSpPr>
          <p:spPr>
            <a:xfrm>
              <a:off x="2018675" y="1375825"/>
              <a:ext cx="9425" cy="9975"/>
            </a:xfrm>
            <a:custGeom>
              <a:rect b="b" l="l" r="r" t="t"/>
              <a:pathLst>
                <a:path extrusionOk="0" h="399" w="377">
                  <a:moveTo>
                    <a:pt x="209" y="1"/>
                  </a:moveTo>
                  <a:cubicBezTo>
                    <a:pt x="126" y="1"/>
                    <a:pt x="0" y="126"/>
                    <a:pt x="0" y="210"/>
                  </a:cubicBezTo>
                  <a:cubicBezTo>
                    <a:pt x="21" y="336"/>
                    <a:pt x="105" y="398"/>
                    <a:pt x="209" y="398"/>
                  </a:cubicBezTo>
                  <a:cubicBezTo>
                    <a:pt x="335" y="377"/>
                    <a:pt x="377" y="315"/>
                    <a:pt x="356" y="189"/>
                  </a:cubicBezTo>
                  <a:cubicBezTo>
                    <a:pt x="356" y="8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3"/>
            <p:cNvSpPr/>
            <p:nvPr/>
          </p:nvSpPr>
          <p:spPr>
            <a:xfrm>
              <a:off x="2647950" y="1372600"/>
              <a:ext cx="9425" cy="9025"/>
            </a:xfrm>
            <a:custGeom>
              <a:rect b="b" l="l" r="r" t="t"/>
              <a:pathLst>
                <a:path extrusionOk="0" h="361" w="377">
                  <a:moveTo>
                    <a:pt x="227" y="0"/>
                  </a:moveTo>
                  <a:cubicBezTo>
                    <a:pt x="215" y="0"/>
                    <a:pt x="202" y="2"/>
                    <a:pt x="189" y="4"/>
                  </a:cubicBezTo>
                  <a:cubicBezTo>
                    <a:pt x="63" y="4"/>
                    <a:pt x="0" y="88"/>
                    <a:pt x="0" y="193"/>
                  </a:cubicBezTo>
                  <a:cubicBezTo>
                    <a:pt x="0" y="297"/>
                    <a:pt x="84" y="360"/>
                    <a:pt x="189" y="360"/>
                  </a:cubicBezTo>
                  <a:cubicBezTo>
                    <a:pt x="293" y="360"/>
                    <a:pt x="377" y="297"/>
                    <a:pt x="377" y="151"/>
                  </a:cubicBezTo>
                  <a:cubicBezTo>
                    <a:pt x="359" y="60"/>
                    <a:pt x="309" y="0"/>
                    <a:pt x="2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3"/>
            <p:cNvSpPr/>
            <p:nvPr/>
          </p:nvSpPr>
          <p:spPr>
            <a:xfrm>
              <a:off x="2392675" y="1372175"/>
              <a:ext cx="8925" cy="8925"/>
            </a:xfrm>
            <a:custGeom>
              <a:rect b="b" l="l" r="r" t="t"/>
              <a:pathLst>
                <a:path extrusionOk="0" h="357" w="357">
                  <a:moveTo>
                    <a:pt x="168" y="0"/>
                  </a:moveTo>
                  <a:cubicBezTo>
                    <a:pt x="63" y="0"/>
                    <a:pt x="0" y="63"/>
                    <a:pt x="0" y="168"/>
                  </a:cubicBezTo>
                  <a:cubicBezTo>
                    <a:pt x="0" y="272"/>
                    <a:pt x="63" y="356"/>
                    <a:pt x="168" y="356"/>
                  </a:cubicBezTo>
                  <a:cubicBezTo>
                    <a:pt x="272" y="356"/>
                    <a:pt x="335" y="272"/>
                    <a:pt x="356" y="168"/>
                  </a:cubicBezTo>
                  <a:cubicBezTo>
                    <a:pt x="335" y="63"/>
                    <a:pt x="272"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3"/>
            <p:cNvSpPr/>
            <p:nvPr/>
          </p:nvSpPr>
          <p:spPr>
            <a:xfrm>
              <a:off x="2136875" y="1372175"/>
              <a:ext cx="8925" cy="8925"/>
            </a:xfrm>
            <a:custGeom>
              <a:rect b="b" l="l" r="r" t="t"/>
              <a:pathLst>
                <a:path extrusionOk="0" h="357" w="357">
                  <a:moveTo>
                    <a:pt x="189" y="0"/>
                  </a:moveTo>
                  <a:cubicBezTo>
                    <a:pt x="85" y="0"/>
                    <a:pt x="1" y="63"/>
                    <a:pt x="1" y="168"/>
                  </a:cubicBezTo>
                  <a:cubicBezTo>
                    <a:pt x="1" y="272"/>
                    <a:pt x="85" y="356"/>
                    <a:pt x="189" y="356"/>
                  </a:cubicBezTo>
                  <a:cubicBezTo>
                    <a:pt x="273" y="356"/>
                    <a:pt x="357" y="272"/>
                    <a:pt x="357" y="168"/>
                  </a:cubicBezTo>
                  <a:cubicBezTo>
                    <a:pt x="336" y="63"/>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3"/>
            <p:cNvSpPr/>
            <p:nvPr/>
          </p:nvSpPr>
          <p:spPr>
            <a:xfrm>
              <a:off x="2579425" y="1370600"/>
              <a:ext cx="9425" cy="9450"/>
            </a:xfrm>
            <a:custGeom>
              <a:rect b="b" l="l" r="r" t="t"/>
              <a:pathLst>
                <a:path extrusionOk="0" h="378" w="377">
                  <a:moveTo>
                    <a:pt x="189" y="1"/>
                  </a:moveTo>
                  <a:cubicBezTo>
                    <a:pt x="84" y="1"/>
                    <a:pt x="0" y="84"/>
                    <a:pt x="0" y="189"/>
                  </a:cubicBezTo>
                  <a:cubicBezTo>
                    <a:pt x="0" y="294"/>
                    <a:pt x="84" y="335"/>
                    <a:pt x="189" y="377"/>
                  </a:cubicBezTo>
                  <a:cubicBezTo>
                    <a:pt x="293" y="377"/>
                    <a:pt x="377" y="294"/>
                    <a:pt x="377" y="189"/>
                  </a:cubicBezTo>
                  <a:cubicBezTo>
                    <a:pt x="377" y="84"/>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3"/>
            <p:cNvSpPr/>
            <p:nvPr/>
          </p:nvSpPr>
          <p:spPr>
            <a:xfrm>
              <a:off x="2323625" y="1370600"/>
              <a:ext cx="9450" cy="9450"/>
            </a:xfrm>
            <a:custGeom>
              <a:rect b="b" l="l" r="r" t="t"/>
              <a:pathLst>
                <a:path extrusionOk="0" h="378" w="378">
                  <a:moveTo>
                    <a:pt x="189" y="1"/>
                  </a:moveTo>
                  <a:cubicBezTo>
                    <a:pt x="84" y="1"/>
                    <a:pt x="1" y="84"/>
                    <a:pt x="1" y="189"/>
                  </a:cubicBezTo>
                  <a:cubicBezTo>
                    <a:pt x="1" y="294"/>
                    <a:pt x="63" y="335"/>
                    <a:pt x="189" y="377"/>
                  </a:cubicBezTo>
                  <a:cubicBezTo>
                    <a:pt x="293" y="335"/>
                    <a:pt x="377" y="294"/>
                    <a:pt x="377" y="189"/>
                  </a:cubicBezTo>
                  <a:cubicBezTo>
                    <a:pt x="377" y="84"/>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3"/>
            <p:cNvSpPr/>
            <p:nvPr/>
          </p:nvSpPr>
          <p:spPr>
            <a:xfrm>
              <a:off x="2067825" y="1370075"/>
              <a:ext cx="9450" cy="9975"/>
            </a:xfrm>
            <a:custGeom>
              <a:rect b="b" l="l" r="r" t="t"/>
              <a:pathLst>
                <a:path extrusionOk="0" h="399" w="378">
                  <a:moveTo>
                    <a:pt x="147" y="1"/>
                  </a:moveTo>
                  <a:cubicBezTo>
                    <a:pt x="85" y="22"/>
                    <a:pt x="1" y="105"/>
                    <a:pt x="22" y="210"/>
                  </a:cubicBezTo>
                  <a:cubicBezTo>
                    <a:pt x="22" y="315"/>
                    <a:pt x="85" y="398"/>
                    <a:pt x="189" y="398"/>
                  </a:cubicBezTo>
                  <a:cubicBezTo>
                    <a:pt x="294" y="398"/>
                    <a:pt x="378" y="315"/>
                    <a:pt x="378" y="210"/>
                  </a:cubicBezTo>
                  <a:cubicBezTo>
                    <a:pt x="378" y="84"/>
                    <a:pt x="294" y="22"/>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3"/>
            <p:cNvSpPr/>
            <p:nvPr/>
          </p:nvSpPr>
          <p:spPr>
            <a:xfrm>
              <a:off x="2509325" y="1368000"/>
              <a:ext cx="9950" cy="9950"/>
            </a:xfrm>
            <a:custGeom>
              <a:rect b="b" l="l" r="r" t="t"/>
              <a:pathLst>
                <a:path extrusionOk="0" h="398" w="398">
                  <a:moveTo>
                    <a:pt x="210" y="0"/>
                  </a:moveTo>
                  <a:cubicBezTo>
                    <a:pt x="105" y="0"/>
                    <a:pt x="0" y="105"/>
                    <a:pt x="42" y="188"/>
                  </a:cubicBezTo>
                  <a:cubicBezTo>
                    <a:pt x="63" y="272"/>
                    <a:pt x="147" y="314"/>
                    <a:pt x="189" y="398"/>
                  </a:cubicBezTo>
                  <a:lnTo>
                    <a:pt x="272" y="398"/>
                  </a:lnTo>
                  <a:cubicBezTo>
                    <a:pt x="314" y="314"/>
                    <a:pt x="398" y="272"/>
                    <a:pt x="398" y="188"/>
                  </a:cubicBezTo>
                  <a:cubicBezTo>
                    <a:pt x="398" y="84"/>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3"/>
            <p:cNvSpPr/>
            <p:nvPr/>
          </p:nvSpPr>
          <p:spPr>
            <a:xfrm>
              <a:off x="2440800" y="1365900"/>
              <a:ext cx="9950" cy="9950"/>
            </a:xfrm>
            <a:custGeom>
              <a:rect b="b" l="l" r="r" t="t"/>
              <a:pathLst>
                <a:path extrusionOk="0" h="398" w="398">
                  <a:moveTo>
                    <a:pt x="168" y="0"/>
                  </a:moveTo>
                  <a:cubicBezTo>
                    <a:pt x="105" y="84"/>
                    <a:pt x="21" y="147"/>
                    <a:pt x="21" y="210"/>
                  </a:cubicBezTo>
                  <a:cubicBezTo>
                    <a:pt x="0" y="314"/>
                    <a:pt x="84" y="398"/>
                    <a:pt x="189" y="398"/>
                  </a:cubicBezTo>
                  <a:cubicBezTo>
                    <a:pt x="293" y="398"/>
                    <a:pt x="398" y="293"/>
                    <a:pt x="377" y="210"/>
                  </a:cubicBezTo>
                  <a:cubicBezTo>
                    <a:pt x="377" y="147"/>
                    <a:pt x="293" y="84"/>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3"/>
            <p:cNvSpPr/>
            <p:nvPr/>
          </p:nvSpPr>
          <p:spPr>
            <a:xfrm>
              <a:off x="2185000" y="1366950"/>
              <a:ext cx="9975" cy="8975"/>
            </a:xfrm>
            <a:custGeom>
              <a:rect b="b" l="l" r="r" t="t"/>
              <a:pathLst>
                <a:path extrusionOk="0" h="359" w="399">
                  <a:moveTo>
                    <a:pt x="189" y="0"/>
                  </a:moveTo>
                  <a:cubicBezTo>
                    <a:pt x="84" y="0"/>
                    <a:pt x="1" y="63"/>
                    <a:pt x="1" y="168"/>
                  </a:cubicBezTo>
                  <a:cubicBezTo>
                    <a:pt x="1" y="263"/>
                    <a:pt x="88" y="359"/>
                    <a:pt x="167" y="359"/>
                  </a:cubicBezTo>
                  <a:cubicBezTo>
                    <a:pt x="174" y="359"/>
                    <a:pt x="182" y="358"/>
                    <a:pt x="189" y="356"/>
                  </a:cubicBezTo>
                  <a:cubicBezTo>
                    <a:pt x="273" y="335"/>
                    <a:pt x="315" y="251"/>
                    <a:pt x="398" y="209"/>
                  </a:cubicBezTo>
                  <a:lnTo>
                    <a:pt x="398" y="126"/>
                  </a:lnTo>
                  <a:cubicBezTo>
                    <a:pt x="315" y="63"/>
                    <a:pt x="273"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3"/>
            <p:cNvSpPr/>
            <p:nvPr/>
          </p:nvSpPr>
          <p:spPr>
            <a:xfrm>
              <a:off x="2628075" y="1364750"/>
              <a:ext cx="9425" cy="8550"/>
            </a:xfrm>
            <a:custGeom>
              <a:rect b="b" l="l" r="r" t="t"/>
              <a:pathLst>
                <a:path extrusionOk="0" h="342" w="377">
                  <a:moveTo>
                    <a:pt x="129" y="0"/>
                  </a:moveTo>
                  <a:cubicBezTo>
                    <a:pt x="48" y="0"/>
                    <a:pt x="0" y="60"/>
                    <a:pt x="0" y="151"/>
                  </a:cubicBezTo>
                  <a:cubicBezTo>
                    <a:pt x="0" y="246"/>
                    <a:pt x="52" y="342"/>
                    <a:pt x="141" y="342"/>
                  </a:cubicBezTo>
                  <a:cubicBezTo>
                    <a:pt x="150" y="342"/>
                    <a:pt x="158" y="341"/>
                    <a:pt x="167" y="339"/>
                  </a:cubicBezTo>
                  <a:cubicBezTo>
                    <a:pt x="251" y="339"/>
                    <a:pt x="314" y="256"/>
                    <a:pt x="377" y="214"/>
                  </a:cubicBezTo>
                  <a:lnTo>
                    <a:pt x="377" y="130"/>
                  </a:lnTo>
                  <a:cubicBezTo>
                    <a:pt x="314" y="88"/>
                    <a:pt x="251" y="25"/>
                    <a:pt x="167" y="4"/>
                  </a:cubicBezTo>
                  <a:cubicBezTo>
                    <a:pt x="154" y="2"/>
                    <a:pt x="141" y="0"/>
                    <a:pt x="12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3"/>
            <p:cNvSpPr/>
            <p:nvPr/>
          </p:nvSpPr>
          <p:spPr>
            <a:xfrm>
              <a:off x="2372275" y="1364850"/>
              <a:ext cx="9950" cy="8500"/>
            </a:xfrm>
            <a:custGeom>
              <a:rect b="b" l="l" r="r" t="t"/>
              <a:pathLst>
                <a:path extrusionOk="0" h="340" w="398">
                  <a:moveTo>
                    <a:pt x="168" y="0"/>
                  </a:moveTo>
                  <a:cubicBezTo>
                    <a:pt x="84" y="0"/>
                    <a:pt x="0" y="84"/>
                    <a:pt x="0" y="189"/>
                  </a:cubicBezTo>
                  <a:cubicBezTo>
                    <a:pt x="0" y="280"/>
                    <a:pt x="48" y="339"/>
                    <a:pt x="129" y="339"/>
                  </a:cubicBezTo>
                  <a:cubicBezTo>
                    <a:pt x="142" y="339"/>
                    <a:pt x="154" y="338"/>
                    <a:pt x="168" y="335"/>
                  </a:cubicBezTo>
                  <a:cubicBezTo>
                    <a:pt x="252" y="335"/>
                    <a:pt x="314" y="252"/>
                    <a:pt x="398" y="210"/>
                  </a:cubicBezTo>
                  <a:lnTo>
                    <a:pt x="398" y="126"/>
                  </a:lnTo>
                  <a:cubicBezTo>
                    <a:pt x="314" y="84"/>
                    <a:pt x="252"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3"/>
            <p:cNvSpPr/>
            <p:nvPr/>
          </p:nvSpPr>
          <p:spPr>
            <a:xfrm>
              <a:off x="2116475" y="1364850"/>
              <a:ext cx="9975" cy="8500"/>
            </a:xfrm>
            <a:custGeom>
              <a:rect b="b" l="l" r="r" t="t"/>
              <a:pathLst>
                <a:path extrusionOk="0" h="340" w="399">
                  <a:moveTo>
                    <a:pt x="189" y="0"/>
                  </a:moveTo>
                  <a:cubicBezTo>
                    <a:pt x="84" y="0"/>
                    <a:pt x="1" y="84"/>
                    <a:pt x="1" y="189"/>
                  </a:cubicBezTo>
                  <a:cubicBezTo>
                    <a:pt x="1" y="280"/>
                    <a:pt x="64" y="339"/>
                    <a:pt x="150" y="339"/>
                  </a:cubicBezTo>
                  <a:cubicBezTo>
                    <a:pt x="162" y="339"/>
                    <a:pt x="176" y="338"/>
                    <a:pt x="189" y="335"/>
                  </a:cubicBezTo>
                  <a:cubicBezTo>
                    <a:pt x="273" y="335"/>
                    <a:pt x="315" y="252"/>
                    <a:pt x="398" y="210"/>
                  </a:cubicBezTo>
                  <a:lnTo>
                    <a:pt x="398" y="126"/>
                  </a:lnTo>
                  <a:cubicBezTo>
                    <a:pt x="315" y="84"/>
                    <a:pt x="273"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3"/>
            <p:cNvSpPr/>
            <p:nvPr/>
          </p:nvSpPr>
          <p:spPr>
            <a:xfrm>
              <a:off x="2254050" y="1368425"/>
              <a:ext cx="9450" cy="9075"/>
            </a:xfrm>
            <a:custGeom>
              <a:rect b="b" l="l" r="r" t="t"/>
              <a:pathLst>
                <a:path extrusionOk="0" h="363" w="378">
                  <a:moveTo>
                    <a:pt x="137" y="1"/>
                  </a:moveTo>
                  <a:cubicBezTo>
                    <a:pt x="55" y="1"/>
                    <a:pt x="19" y="78"/>
                    <a:pt x="1" y="171"/>
                  </a:cubicBezTo>
                  <a:cubicBezTo>
                    <a:pt x="1" y="267"/>
                    <a:pt x="53" y="362"/>
                    <a:pt x="142" y="362"/>
                  </a:cubicBezTo>
                  <a:cubicBezTo>
                    <a:pt x="150" y="362"/>
                    <a:pt x="159" y="361"/>
                    <a:pt x="168" y="360"/>
                  </a:cubicBezTo>
                  <a:cubicBezTo>
                    <a:pt x="252" y="318"/>
                    <a:pt x="294" y="276"/>
                    <a:pt x="377" y="213"/>
                  </a:cubicBezTo>
                  <a:lnTo>
                    <a:pt x="377" y="171"/>
                  </a:lnTo>
                  <a:cubicBezTo>
                    <a:pt x="294" y="109"/>
                    <a:pt x="252" y="46"/>
                    <a:pt x="168" y="4"/>
                  </a:cubicBezTo>
                  <a:cubicBezTo>
                    <a:pt x="157" y="2"/>
                    <a:pt x="147"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3"/>
            <p:cNvSpPr/>
            <p:nvPr/>
          </p:nvSpPr>
          <p:spPr>
            <a:xfrm>
              <a:off x="2046400" y="1362750"/>
              <a:ext cx="9425" cy="9975"/>
            </a:xfrm>
            <a:custGeom>
              <a:rect b="b" l="l" r="r" t="t"/>
              <a:pathLst>
                <a:path extrusionOk="0" h="399" w="377">
                  <a:moveTo>
                    <a:pt x="188" y="1"/>
                  </a:moveTo>
                  <a:cubicBezTo>
                    <a:pt x="84" y="1"/>
                    <a:pt x="0" y="84"/>
                    <a:pt x="42" y="189"/>
                  </a:cubicBezTo>
                  <a:cubicBezTo>
                    <a:pt x="42" y="273"/>
                    <a:pt x="105" y="315"/>
                    <a:pt x="167" y="398"/>
                  </a:cubicBezTo>
                  <a:lnTo>
                    <a:pt x="230" y="398"/>
                  </a:lnTo>
                  <a:cubicBezTo>
                    <a:pt x="293" y="315"/>
                    <a:pt x="377" y="273"/>
                    <a:pt x="377" y="189"/>
                  </a:cubicBezTo>
                  <a:cubicBezTo>
                    <a:pt x="377" y="84"/>
                    <a:pt x="293"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3"/>
            <p:cNvSpPr/>
            <p:nvPr/>
          </p:nvSpPr>
          <p:spPr>
            <a:xfrm>
              <a:off x="2788325" y="1607450"/>
              <a:ext cx="12900" cy="13225"/>
            </a:xfrm>
            <a:custGeom>
              <a:rect b="b" l="l" r="r" t="t"/>
              <a:pathLst>
                <a:path extrusionOk="0" h="529" w="516">
                  <a:moveTo>
                    <a:pt x="444" y="0"/>
                  </a:moveTo>
                  <a:cubicBezTo>
                    <a:pt x="155" y="0"/>
                    <a:pt x="0" y="237"/>
                    <a:pt x="97" y="528"/>
                  </a:cubicBezTo>
                  <a:cubicBezTo>
                    <a:pt x="223" y="340"/>
                    <a:pt x="348" y="172"/>
                    <a:pt x="516" y="5"/>
                  </a:cubicBezTo>
                  <a:cubicBezTo>
                    <a:pt x="491" y="2"/>
                    <a:pt x="467" y="0"/>
                    <a:pt x="44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3"/>
            <p:cNvSpPr/>
            <p:nvPr/>
          </p:nvSpPr>
          <p:spPr>
            <a:xfrm>
              <a:off x="1886325" y="1489350"/>
              <a:ext cx="11000" cy="12025"/>
            </a:xfrm>
            <a:custGeom>
              <a:rect b="b" l="l" r="r" t="t"/>
              <a:pathLst>
                <a:path extrusionOk="0" h="481" w="440">
                  <a:moveTo>
                    <a:pt x="377" y="0"/>
                  </a:moveTo>
                  <a:cubicBezTo>
                    <a:pt x="293" y="84"/>
                    <a:pt x="231" y="147"/>
                    <a:pt x="189" y="230"/>
                  </a:cubicBezTo>
                  <a:cubicBezTo>
                    <a:pt x="126" y="293"/>
                    <a:pt x="84" y="377"/>
                    <a:pt x="0" y="461"/>
                  </a:cubicBezTo>
                  <a:cubicBezTo>
                    <a:pt x="51" y="473"/>
                    <a:pt x="96" y="480"/>
                    <a:pt x="137" y="480"/>
                  </a:cubicBezTo>
                  <a:cubicBezTo>
                    <a:pt x="231" y="480"/>
                    <a:pt x="304" y="444"/>
                    <a:pt x="377" y="356"/>
                  </a:cubicBezTo>
                  <a:cubicBezTo>
                    <a:pt x="440" y="251"/>
                    <a:pt x="440" y="147"/>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3"/>
            <p:cNvSpPr/>
            <p:nvPr/>
          </p:nvSpPr>
          <p:spPr>
            <a:xfrm>
              <a:off x="2559025" y="1362750"/>
              <a:ext cx="8800" cy="9525"/>
            </a:xfrm>
            <a:custGeom>
              <a:rect b="b" l="l" r="r" t="t"/>
              <a:pathLst>
                <a:path extrusionOk="0" h="381" w="352">
                  <a:moveTo>
                    <a:pt x="147" y="1"/>
                  </a:moveTo>
                  <a:cubicBezTo>
                    <a:pt x="84" y="84"/>
                    <a:pt x="0" y="126"/>
                    <a:pt x="0" y="210"/>
                  </a:cubicBezTo>
                  <a:cubicBezTo>
                    <a:pt x="0" y="273"/>
                    <a:pt x="84" y="377"/>
                    <a:pt x="168" y="377"/>
                  </a:cubicBezTo>
                  <a:cubicBezTo>
                    <a:pt x="176" y="380"/>
                    <a:pt x="185" y="381"/>
                    <a:pt x="194" y="381"/>
                  </a:cubicBezTo>
                  <a:cubicBezTo>
                    <a:pt x="272" y="381"/>
                    <a:pt x="352" y="304"/>
                    <a:pt x="314" y="210"/>
                  </a:cubicBezTo>
                  <a:cubicBezTo>
                    <a:pt x="314" y="126"/>
                    <a:pt x="251" y="84"/>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3"/>
            <p:cNvSpPr/>
            <p:nvPr/>
          </p:nvSpPr>
          <p:spPr>
            <a:xfrm>
              <a:off x="2302700" y="1363200"/>
              <a:ext cx="8400" cy="9525"/>
            </a:xfrm>
            <a:custGeom>
              <a:rect b="b" l="l" r="r" t="t"/>
              <a:pathLst>
                <a:path extrusionOk="0" h="381" w="336">
                  <a:moveTo>
                    <a:pt x="157" y="0"/>
                  </a:moveTo>
                  <a:cubicBezTo>
                    <a:pt x="68" y="0"/>
                    <a:pt x="1" y="77"/>
                    <a:pt x="1" y="171"/>
                  </a:cubicBezTo>
                  <a:cubicBezTo>
                    <a:pt x="42" y="255"/>
                    <a:pt x="84" y="297"/>
                    <a:pt x="147" y="380"/>
                  </a:cubicBezTo>
                  <a:lnTo>
                    <a:pt x="210" y="380"/>
                  </a:lnTo>
                  <a:cubicBezTo>
                    <a:pt x="273" y="297"/>
                    <a:pt x="335" y="255"/>
                    <a:pt x="335" y="171"/>
                  </a:cubicBezTo>
                  <a:cubicBezTo>
                    <a:pt x="335" y="108"/>
                    <a:pt x="231" y="46"/>
                    <a:pt x="189" y="4"/>
                  </a:cubicBezTo>
                  <a:cubicBezTo>
                    <a:pt x="178" y="2"/>
                    <a:pt x="167" y="0"/>
                    <a:pt x="1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3"/>
            <p:cNvSpPr/>
            <p:nvPr/>
          </p:nvSpPr>
          <p:spPr>
            <a:xfrm>
              <a:off x="2709200" y="1693600"/>
              <a:ext cx="13050" cy="11275"/>
            </a:xfrm>
            <a:custGeom>
              <a:rect b="b" l="l" r="r" t="t"/>
              <a:pathLst>
                <a:path extrusionOk="0" h="451" w="522">
                  <a:moveTo>
                    <a:pt x="419" y="0"/>
                  </a:moveTo>
                  <a:cubicBezTo>
                    <a:pt x="177" y="0"/>
                    <a:pt x="1" y="193"/>
                    <a:pt x="19" y="451"/>
                  </a:cubicBezTo>
                  <a:cubicBezTo>
                    <a:pt x="166" y="283"/>
                    <a:pt x="333" y="158"/>
                    <a:pt x="521" y="11"/>
                  </a:cubicBezTo>
                  <a:cubicBezTo>
                    <a:pt x="486" y="4"/>
                    <a:pt x="452"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3"/>
            <p:cNvSpPr/>
            <p:nvPr/>
          </p:nvSpPr>
          <p:spPr>
            <a:xfrm>
              <a:off x="2490025" y="1360675"/>
              <a:ext cx="8850" cy="9500"/>
            </a:xfrm>
            <a:custGeom>
              <a:rect b="b" l="l" r="r" t="t"/>
              <a:pathLst>
                <a:path extrusionOk="0" h="380" w="354">
                  <a:moveTo>
                    <a:pt x="145" y="0"/>
                  </a:moveTo>
                  <a:cubicBezTo>
                    <a:pt x="103" y="63"/>
                    <a:pt x="40" y="105"/>
                    <a:pt x="19" y="188"/>
                  </a:cubicBezTo>
                  <a:cubicBezTo>
                    <a:pt x="0" y="284"/>
                    <a:pt x="68" y="379"/>
                    <a:pt x="160" y="379"/>
                  </a:cubicBezTo>
                  <a:cubicBezTo>
                    <a:pt x="169" y="379"/>
                    <a:pt x="177" y="379"/>
                    <a:pt x="187" y="377"/>
                  </a:cubicBezTo>
                  <a:cubicBezTo>
                    <a:pt x="228" y="356"/>
                    <a:pt x="333" y="272"/>
                    <a:pt x="333" y="209"/>
                  </a:cubicBezTo>
                  <a:cubicBezTo>
                    <a:pt x="354" y="147"/>
                    <a:pt x="291" y="84"/>
                    <a:pt x="22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3"/>
            <p:cNvSpPr/>
            <p:nvPr/>
          </p:nvSpPr>
          <p:spPr>
            <a:xfrm>
              <a:off x="2234175" y="1360600"/>
              <a:ext cx="8350" cy="9500"/>
            </a:xfrm>
            <a:custGeom>
              <a:rect b="b" l="l" r="r" t="t"/>
              <a:pathLst>
                <a:path extrusionOk="0" h="380" w="334">
                  <a:moveTo>
                    <a:pt x="178" y="0"/>
                  </a:moveTo>
                  <a:cubicBezTo>
                    <a:pt x="168" y="0"/>
                    <a:pt x="158" y="1"/>
                    <a:pt x="147" y="3"/>
                  </a:cubicBezTo>
                  <a:cubicBezTo>
                    <a:pt x="105" y="45"/>
                    <a:pt x="1" y="108"/>
                    <a:pt x="1" y="170"/>
                  </a:cubicBezTo>
                  <a:cubicBezTo>
                    <a:pt x="1" y="254"/>
                    <a:pt x="84" y="296"/>
                    <a:pt x="126" y="380"/>
                  </a:cubicBezTo>
                  <a:lnTo>
                    <a:pt x="189" y="380"/>
                  </a:lnTo>
                  <a:cubicBezTo>
                    <a:pt x="231" y="317"/>
                    <a:pt x="314" y="275"/>
                    <a:pt x="314" y="191"/>
                  </a:cubicBezTo>
                  <a:cubicBezTo>
                    <a:pt x="334" y="96"/>
                    <a:pt x="283" y="0"/>
                    <a:pt x="1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3"/>
            <p:cNvSpPr/>
            <p:nvPr/>
          </p:nvSpPr>
          <p:spPr>
            <a:xfrm>
              <a:off x="2421450" y="1360050"/>
              <a:ext cx="8400" cy="8075"/>
            </a:xfrm>
            <a:custGeom>
              <a:rect b="b" l="l" r="r" t="t"/>
              <a:pathLst>
                <a:path extrusionOk="0" h="323" w="336">
                  <a:moveTo>
                    <a:pt x="121" y="1"/>
                  </a:moveTo>
                  <a:cubicBezTo>
                    <a:pt x="51" y="1"/>
                    <a:pt x="0" y="78"/>
                    <a:pt x="0" y="172"/>
                  </a:cubicBezTo>
                  <a:cubicBezTo>
                    <a:pt x="0" y="263"/>
                    <a:pt x="32" y="322"/>
                    <a:pt x="109" y="322"/>
                  </a:cubicBezTo>
                  <a:cubicBezTo>
                    <a:pt x="121" y="322"/>
                    <a:pt x="133" y="321"/>
                    <a:pt x="147" y="318"/>
                  </a:cubicBezTo>
                  <a:cubicBezTo>
                    <a:pt x="210" y="297"/>
                    <a:pt x="272" y="234"/>
                    <a:pt x="335" y="192"/>
                  </a:cubicBezTo>
                  <a:lnTo>
                    <a:pt x="335" y="130"/>
                  </a:lnTo>
                  <a:cubicBezTo>
                    <a:pt x="272" y="88"/>
                    <a:pt x="230" y="4"/>
                    <a:pt x="147" y="4"/>
                  </a:cubicBezTo>
                  <a:cubicBezTo>
                    <a:pt x="138" y="2"/>
                    <a:pt x="129" y="1"/>
                    <a:pt x="12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3"/>
            <p:cNvSpPr/>
            <p:nvPr/>
          </p:nvSpPr>
          <p:spPr>
            <a:xfrm>
              <a:off x="2213775" y="1353875"/>
              <a:ext cx="8350" cy="8475"/>
            </a:xfrm>
            <a:custGeom>
              <a:rect b="b" l="l" r="r" t="t"/>
              <a:pathLst>
                <a:path extrusionOk="0" h="339" w="334">
                  <a:moveTo>
                    <a:pt x="105" y="0"/>
                  </a:moveTo>
                  <a:cubicBezTo>
                    <a:pt x="84" y="42"/>
                    <a:pt x="1" y="126"/>
                    <a:pt x="1" y="167"/>
                  </a:cubicBezTo>
                  <a:cubicBezTo>
                    <a:pt x="42" y="251"/>
                    <a:pt x="105" y="335"/>
                    <a:pt x="168" y="335"/>
                  </a:cubicBezTo>
                  <a:cubicBezTo>
                    <a:pt x="179" y="337"/>
                    <a:pt x="189" y="338"/>
                    <a:pt x="199" y="338"/>
                  </a:cubicBezTo>
                  <a:cubicBezTo>
                    <a:pt x="285" y="338"/>
                    <a:pt x="333" y="261"/>
                    <a:pt x="314" y="167"/>
                  </a:cubicBezTo>
                  <a:cubicBezTo>
                    <a:pt x="294" y="105"/>
                    <a:pt x="231"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3"/>
            <p:cNvSpPr/>
            <p:nvPr/>
          </p:nvSpPr>
          <p:spPr>
            <a:xfrm>
              <a:off x="2470100" y="1354275"/>
              <a:ext cx="7800" cy="8500"/>
            </a:xfrm>
            <a:custGeom>
              <a:rect b="b" l="l" r="r" t="t"/>
              <a:pathLst>
                <a:path extrusionOk="0" h="340" w="312">
                  <a:moveTo>
                    <a:pt x="185" y="1"/>
                  </a:moveTo>
                  <a:cubicBezTo>
                    <a:pt x="173" y="1"/>
                    <a:pt x="160" y="2"/>
                    <a:pt x="147" y="5"/>
                  </a:cubicBezTo>
                  <a:cubicBezTo>
                    <a:pt x="84" y="26"/>
                    <a:pt x="0" y="110"/>
                    <a:pt x="0" y="151"/>
                  </a:cubicBezTo>
                  <a:cubicBezTo>
                    <a:pt x="0" y="214"/>
                    <a:pt x="63" y="298"/>
                    <a:pt x="105" y="340"/>
                  </a:cubicBezTo>
                  <a:lnTo>
                    <a:pt x="188" y="340"/>
                  </a:lnTo>
                  <a:cubicBezTo>
                    <a:pt x="209" y="298"/>
                    <a:pt x="293" y="214"/>
                    <a:pt x="293" y="151"/>
                  </a:cubicBezTo>
                  <a:cubicBezTo>
                    <a:pt x="311" y="60"/>
                    <a:pt x="266" y="1"/>
                    <a:pt x="18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3"/>
            <p:cNvSpPr/>
            <p:nvPr/>
          </p:nvSpPr>
          <p:spPr>
            <a:xfrm>
              <a:off x="2283350" y="1355425"/>
              <a:ext cx="8925" cy="8150"/>
            </a:xfrm>
            <a:custGeom>
              <a:rect b="b" l="l" r="r" t="t"/>
              <a:pathLst>
                <a:path extrusionOk="0" h="326" w="357">
                  <a:moveTo>
                    <a:pt x="189" y="1"/>
                  </a:moveTo>
                  <a:cubicBezTo>
                    <a:pt x="84" y="1"/>
                    <a:pt x="0" y="64"/>
                    <a:pt x="0" y="168"/>
                  </a:cubicBezTo>
                  <a:cubicBezTo>
                    <a:pt x="0" y="254"/>
                    <a:pt x="29" y="326"/>
                    <a:pt x="96" y="326"/>
                  </a:cubicBezTo>
                  <a:cubicBezTo>
                    <a:pt x="111" y="326"/>
                    <a:pt x="128" y="322"/>
                    <a:pt x="147" y="315"/>
                  </a:cubicBezTo>
                  <a:cubicBezTo>
                    <a:pt x="231" y="315"/>
                    <a:pt x="293" y="252"/>
                    <a:pt x="335" y="210"/>
                  </a:cubicBezTo>
                  <a:cubicBezTo>
                    <a:pt x="335" y="189"/>
                    <a:pt x="335" y="168"/>
                    <a:pt x="356" y="147"/>
                  </a:cubicBezTo>
                  <a:cubicBezTo>
                    <a:pt x="293" y="85"/>
                    <a:pt x="231" y="43"/>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3"/>
            <p:cNvSpPr/>
            <p:nvPr/>
          </p:nvSpPr>
          <p:spPr>
            <a:xfrm>
              <a:off x="2539150" y="1354375"/>
              <a:ext cx="8375" cy="8925"/>
            </a:xfrm>
            <a:custGeom>
              <a:rect b="b" l="l" r="r" t="t"/>
              <a:pathLst>
                <a:path extrusionOk="0" h="357" w="335">
                  <a:moveTo>
                    <a:pt x="126" y="1"/>
                  </a:moveTo>
                  <a:cubicBezTo>
                    <a:pt x="63" y="85"/>
                    <a:pt x="21" y="127"/>
                    <a:pt x="0" y="189"/>
                  </a:cubicBezTo>
                  <a:cubicBezTo>
                    <a:pt x="0" y="294"/>
                    <a:pt x="42" y="357"/>
                    <a:pt x="147" y="357"/>
                  </a:cubicBezTo>
                  <a:cubicBezTo>
                    <a:pt x="251" y="357"/>
                    <a:pt x="335" y="315"/>
                    <a:pt x="314" y="210"/>
                  </a:cubicBezTo>
                  <a:cubicBezTo>
                    <a:pt x="314" y="147"/>
                    <a:pt x="230" y="85"/>
                    <a:pt x="209" y="22"/>
                  </a:cubicBezTo>
                  <a:cubicBezTo>
                    <a:pt x="167" y="22"/>
                    <a:pt x="147" y="22"/>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3"/>
            <p:cNvSpPr/>
            <p:nvPr/>
          </p:nvSpPr>
          <p:spPr>
            <a:xfrm>
              <a:off x="2095625" y="1357975"/>
              <a:ext cx="7800" cy="9000"/>
            </a:xfrm>
            <a:custGeom>
              <a:rect b="b" l="l" r="r" t="t"/>
              <a:pathLst>
                <a:path extrusionOk="0" h="360" w="312">
                  <a:moveTo>
                    <a:pt x="159" y="0"/>
                  </a:moveTo>
                  <a:cubicBezTo>
                    <a:pt x="82" y="0"/>
                    <a:pt x="0" y="77"/>
                    <a:pt x="19" y="171"/>
                  </a:cubicBezTo>
                  <a:cubicBezTo>
                    <a:pt x="19" y="213"/>
                    <a:pt x="82" y="296"/>
                    <a:pt x="123" y="359"/>
                  </a:cubicBezTo>
                  <a:lnTo>
                    <a:pt x="207" y="359"/>
                  </a:lnTo>
                  <a:cubicBezTo>
                    <a:pt x="228" y="296"/>
                    <a:pt x="312" y="213"/>
                    <a:pt x="312" y="171"/>
                  </a:cubicBezTo>
                  <a:cubicBezTo>
                    <a:pt x="312" y="108"/>
                    <a:pt x="228" y="45"/>
                    <a:pt x="186" y="3"/>
                  </a:cubicBezTo>
                  <a:cubicBezTo>
                    <a:pt x="177" y="1"/>
                    <a:pt x="168"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3"/>
            <p:cNvSpPr/>
            <p:nvPr/>
          </p:nvSpPr>
          <p:spPr>
            <a:xfrm>
              <a:off x="2352400" y="1357525"/>
              <a:ext cx="8775" cy="8500"/>
            </a:xfrm>
            <a:custGeom>
              <a:rect b="b" l="l" r="r" t="t"/>
              <a:pathLst>
                <a:path extrusionOk="0" h="340" w="351">
                  <a:moveTo>
                    <a:pt x="105" y="1"/>
                  </a:moveTo>
                  <a:cubicBezTo>
                    <a:pt x="84" y="42"/>
                    <a:pt x="0" y="126"/>
                    <a:pt x="0" y="189"/>
                  </a:cubicBezTo>
                  <a:cubicBezTo>
                    <a:pt x="0" y="252"/>
                    <a:pt x="105" y="314"/>
                    <a:pt x="168" y="335"/>
                  </a:cubicBezTo>
                  <a:cubicBezTo>
                    <a:pt x="181" y="338"/>
                    <a:pt x="194" y="339"/>
                    <a:pt x="207" y="339"/>
                  </a:cubicBezTo>
                  <a:cubicBezTo>
                    <a:pt x="292" y="339"/>
                    <a:pt x="351" y="280"/>
                    <a:pt x="314" y="189"/>
                  </a:cubicBezTo>
                  <a:cubicBezTo>
                    <a:pt x="293" y="126"/>
                    <a:pt x="251" y="42"/>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3"/>
            <p:cNvSpPr/>
            <p:nvPr/>
          </p:nvSpPr>
          <p:spPr>
            <a:xfrm>
              <a:off x="2608175" y="1358550"/>
              <a:ext cx="7350" cy="8950"/>
            </a:xfrm>
            <a:custGeom>
              <a:rect b="b" l="l" r="r" t="t"/>
              <a:pathLst>
                <a:path extrusionOk="0" h="358" w="294">
                  <a:moveTo>
                    <a:pt x="100" y="1"/>
                  </a:moveTo>
                  <a:cubicBezTo>
                    <a:pt x="50" y="1"/>
                    <a:pt x="1" y="68"/>
                    <a:pt x="1" y="148"/>
                  </a:cubicBezTo>
                  <a:cubicBezTo>
                    <a:pt x="1" y="190"/>
                    <a:pt x="85" y="273"/>
                    <a:pt x="106" y="336"/>
                  </a:cubicBezTo>
                  <a:cubicBezTo>
                    <a:pt x="127" y="336"/>
                    <a:pt x="168" y="336"/>
                    <a:pt x="147" y="357"/>
                  </a:cubicBezTo>
                  <a:cubicBezTo>
                    <a:pt x="210" y="294"/>
                    <a:pt x="294" y="232"/>
                    <a:pt x="294" y="169"/>
                  </a:cubicBezTo>
                  <a:cubicBezTo>
                    <a:pt x="294" y="127"/>
                    <a:pt x="210" y="43"/>
                    <a:pt x="147" y="22"/>
                  </a:cubicBezTo>
                  <a:cubicBezTo>
                    <a:pt x="132" y="7"/>
                    <a:pt x="116" y="1"/>
                    <a:pt x="10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3"/>
            <p:cNvSpPr/>
            <p:nvPr/>
          </p:nvSpPr>
          <p:spPr>
            <a:xfrm>
              <a:off x="2165650" y="1360150"/>
              <a:ext cx="8400" cy="8375"/>
            </a:xfrm>
            <a:custGeom>
              <a:rect b="b" l="l" r="r" t="t"/>
              <a:pathLst>
                <a:path extrusionOk="0" h="335" w="336">
                  <a:moveTo>
                    <a:pt x="147" y="0"/>
                  </a:moveTo>
                  <a:cubicBezTo>
                    <a:pt x="42" y="0"/>
                    <a:pt x="1" y="63"/>
                    <a:pt x="1" y="168"/>
                  </a:cubicBezTo>
                  <a:cubicBezTo>
                    <a:pt x="1" y="209"/>
                    <a:pt x="42" y="293"/>
                    <a:pt x="105" y="335"/>
                  </a:cubicBezTo>
                  <a:lnTo>
                    <a:pt x="168" y="335"/>
                  </a:lnTo>
                  <a:cubicBezTo>
                    <a:pt x="231" y="293"/>
                    <a:pt x="273" y="230"/>
                    <a:pt x="314" y="168"/>
                  </a:cubicBezTo>
                  <a:cubicBezTo>
                    <a:pt x="335" y="84"/>
                    <a:pt x="252"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3"/>
            <p:cNvSpPr/>
            <p:nvPr/>
          </p:nvSpPr>
          <p:spPr>
            <a:xfrm>
              <a:off x="2656825" y="1352725"/>
              <a:ext cx="8300" cy="9000"/>
            </a:xfrm>
            <a:custGeom>
              <a:rect b="b" l="l" r="r" t="t"/>
              <a:pathLst>
                <a:path extrusionOk="0" h="360" w="332">
                  <a:moveTo>
                    <a:pt x="174" y="1"/>
                  </a:moveTo>
                  <a:cubicBezTo>
                    <a:pt x="165" y="1"/>
                    <a:pt x="156" y="2"/>
                    <a:pt x="147" y="4"/>
                  </a:cubicBezTo>
                  <a:cubicBezTo>
                    <a:pt x="106" y="46"/>
                    <a:pt x="22" y="109"/>
                    <a:pt x="22" y="172"/>
                  </a:cubicBezTo>
                  <a:cubicBezTo>
                    <a:pt x="1" y="213"/>
                    <a:pt x="64" y="297"/>
                    <a:pt x="126" y="360"/>
                  </a:cubicBezTo>
                  <a:lnTo>
                    <a:pt x="189" y="360"/>
                  </a:lnTo>
                  <a:cubicBezTo>
                    <a:pt x="231" y="297"/>
                    <a:pt x="294" y="213"/>
                    <a:pt x="294" y="172"/>
                  </a:cubicBezTo>
                  <a:cubicBezTo>
                    <a:pt x="331" y="78"/>
                    <a:pt x="251" y="1"/>
                    <a:pt x="17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3"/>
            <p:cNvSpPr/>
            <p:nvPr/>
          </p:nvSpPr>
          <p:spPr>
            <a:xfrm>
              <a:off x="2262950" y="1348625"/>
              <a:ext cx="7350" cy="7875"/>
            </a:xfrm>
            <a:custGeom>
              <a:rect b="b" l="l" r="r" t="t"/>
              <a:pathLst>
                <a:path extrusionOk="0" h="315" w="294">
                  <a:moveTo>
                    <a:pt x="105" y="1"/>
                  </a:moveTo>
                  <a:cubicBezTo>
                    <a:pt x="84" y="43"/>
                    <a:pt x="0" y="126"/>
                    <a:pt x="0" y="168"/>
                  </a:cubicBezTo>
                  <a:cubicBezTo>
                    <a:pt x="0" y="231"/>
                    <a:pt x="84" y="315"/>
                    <a:pt x="126" y="315"/>
                  </a:cubicBezTo>
                  <a:cubicBezTo>
                    <a:pt x="189" y="315"/>
                    <a:pt x="293" y="231"/>
                    <a:pt x="293" y="168"/>
                  </a:cubicBezTo>
                  <a:cubicBezTo>
                    <a:pt x="293" y="126"/>
                    <a:pt x="210" y="43"/>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3"/>
            <p:cNvSpPr/>
            <p:nvPr/>
          </p:nvSpPr>
          <p:spPr>
            <a:xfrm>
              <a:off x="2076200" y="1351250"/>
              <a:ext cx="8400" cy="6825"/>
            </a:xfrm>
            <a:custGeom>
              <a:rect b="b" l="l" r="r" t="t"/>
              <a:pathLst>
                <a:path extrusionOk="0" h="273" w="336">
                  <a:moveTo>
                    <a:pt x="147" y="0"/>
                  </a:moveTo>
                  <a:cubicBezTo>
                    <a:pt x="63" y="0"/>
                    <a:pt x="1" y="63"/>
                    <a:pt x="1" y="126"/>
                  </a:cubicBezTo>
                  <a:cubicBezTo>
                    <a:pt x="1" y="168"/>
                    <a:pt x="63" y="272"/>
                    <a:pt x="126" y="272"/>
                  </a:cubicBezTo>
                  <a:cubicBezTo>
                    <a:pt x="168" y="272"/>
                    <a:pt x="252" y="210"/>
                    <a:pt x="315" y="168"/>
                  </a:cubicBezTo>
                  <a:cubicBezTo>
                    <a:pt x="315" y="147"/>
                    <a:pt x="315" y="126"/>
                    <a:pt x="335" y="105"/>
                  </a:cubicBezTo>
                  <a:cubicBezTo>
                    <a:pt x="252" y="63"/>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3"/>
            <p:cNvSpPr/>
            <p:nvPr/>
          </p:nvSpPr>
          <p:spPr>
            <a:xfrm>
              <a:off x="2587275" y="1350200"/>
              <a:ext cx="8375" cy="7450"/>
            </a:xfrm>
            <a:custGeom>
              <a:rect b="b" l="l" r="r" t="t"/>
              <a:pathLst>
                <a:path extrusionOk="0" h="298" w="335">
                  <a:moveTo>
                    <a:pt x="167" y="1"/>
                  </a:moveTo>
                  <a:cubicBezTo>
                    <a:pt x="105" y="42"/>
                    <a:pt x="63" y="105"/>
                    <a:pt x="0" y="168"/>
                  </a:cubicBezTo>
                  <a:cubicBezTo>
                    <a:pt x="63" y="210"/>
                    <a:pt x="105" y="294"/>
                    <a:pt x="167" y="294"/>
                  </a:cubicBezTo>
                  <a:cubicBezTo>
                    <a:pt x="173" y="296"/>
                    <a:pt x="179" y="298"/>
                    <a:pt x="186" y="298"/>
                  </a:cubicBezTo>
                  <a:cubicBezTo>
                    <a:pt x="231" y="298"/>
                    <a:pt x="299" y="243"/>
                    <a:pt x="335" y="189"/>
                  </a:cubicBezTo>
                  <a:cubicBezTo>
                    <a:pt x="335" y="168"/>
                    <a:pt x="314" y="147"/>
                    <a:pt x="335" y="105"/>
                  </a:cubicBezTo>
                  <a:cubicBezTo>
                    <a:pt x="293" y="63"/>
                    <a:pt x="209" y="1"/>
                    <a:pt x="1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3"/>
            <p:cNvSpPr/>
            <p:nvPr/>
          </p:nvSpPr>
          <p:spPr>
            <a:xfrm>
              <a:off x="2331475" y="1351250"/>
              <a:ext cx="7350" cy="8400"/>
            </a:xfrm>
            <a:custGeom>
              <a:rect b="b" l="l" r="r" t="t"/>
              <a:pathLst>
                <a:path extrusionOk="0" h="336" w="294">
                  <a:moveTo>
                    <a:pt x="168" y="0"/>
                  </a:moveTo>
                  <a:cubicBezTo>
                    <a:pt x="105" y="0"/>
                    <a:pt x="0" y="63"/>
                    <a:pt x="0" y="126"/>
                  </a:cubicBezTo>
                  <a:cubicBezTo>
                    <a:pt x="0" y="168"/>
                    <a:pt x="84" y="252"/>
                    <a:pt x="105" y="314"/>
                  </a:cubicBezTo>
                  <a:cubicBezTo>
                    <a:pt x="147" y="314"/>
                    <a:pt x="168" y="314"/>
                    <a:pt x="189" y="335"/>
                  </a:cubicBezTo>
                  <a:cubicBezTo>
                    <a:pt x="210" y="252"/>
                    <a:pt x="293" y="210"/>
                    <a:pt x="293" y="147"/>
                  </a:cubicBezTo>
                  <a:cubicBezTo>
                    <a:pt x="293" y="105"/>
                    <a:pt x="210"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3"/>
            <p:cNvSpPr/>
            <p:nvPr/>
          </p:nvSpPr>
          <p:spPr>
            <a:xfrm>
              <a:off x="2145250" y="1351250"/>
              <a:ext cx="7350" cy="8400"/>
            </a:xfrm>
            <a:custGeom>
              <a:rect b="b" l="l" r="r" t="t"/>
              <a:pathLst>
                <a:path extrusionOk="0" h="336" w="294">
                  <a:moveTo>
                    <a:pt x="105" y="0"/>
                  </a:moveTo>
                  <a:cubicBezTo>
                    <a:pt x="84" y="63"/>
                    <a:pt x="1" y="126"/>
                    <a:pt x="1" y="168"/>
                  </a:cubicBezTo>
                  <a:cubicBezTo>
                    <a:pt x="1" y="252"/>
                    <a:pt x="84" y="335"/>
                    <a:pt x="126" y="335"/>
                  </a:cubicBezTo>
                  <a:cubicBezTo>
                    <a:pt x="189" y="335"/>
                    <a:pt x="294" y="252"/>
                    <a:pt x="294" y="210"/>
                  </a:cubicBezTo>
                  <a:cubicBezTo>
                    <a:pt x="294" y="147"/>
                    <a:pt x="210" y="63"/>
                    <a:pt x="189" y="21"/>
                  </a:cubicBezTo>
                  <a:cubicBezTo>
                    <a:pt x="168" y="21"/>
                    <a:pt x="126"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3"/>
            <p:cNvSpPr/>
            <p:nvPr/>
          </p:nvSpPr>
          <p:spPr>
            <a:xfrm>
              <a:off x="2401050" y="1351250"/>
              <a:ext cx="7350" cy="8400"/>
            </a:xfrm>
            <a:custGeom>
              <a:rect b="b" l="l" r="r" t="t"/>
              <a:pathLst>
                <a:path extrusionOk="0" h="336" w="294">
                  <a:moveTo>
                    <a:pt x="105" y="0"/>
                  </a:moveTo>
                  <a:cubicBezTo>
                    <a:pt x="84" y="63"/>
                    <a:pt x="0" y="126"/>
                    <a:pt x="0" y="168"/>
                  </a:cubicBezTo>
                  <a:cubicBezTo>
                    <a:pt x="0" y="231"/>
                    <a:pt x="84" y="335"/>
                    <a:pt x="126" y="335"/>
                  </a:cubicBezTo>
                  <a:cubicBezTo>
                    <a:pt x="189" y="335"/>
                    <a:pt x="293" y="252"/>
                    <a:pt x="293" y="210"/>
                  </a:cubicBezTo>
                  <a:cubicBezTo>
                    <a:pt x="293" y="147"/>
                    <a:pt x="209" y="63"/>
                    <a:pt x="189" y="21"/>
                  </a:cubicBezTo>
                  <a:cubicBezTo>
                    <a:pt x="189" y="21"/>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3"/>
            <p:cNvSpPr/>
            <p:nvPr/>
          </p:nvSpPr>
          <p:spPr>
            <a:xfrm>
              <a:off x="2518750" y="1349150"/>
              <a:ext cx="7850" cy="7350"/>
            </a:xfrm>
            <a:custGeom>
              <a:rect b="b" l="l" r="r" t="t"/>
              <a:pathLst>
                <a:path extrusionOk="0" h="294" w="314">
                  <a:moveTo>
                    <a:pt x="126" y="1"/>
                  </a:moveTo>
                  <a:cubicBezTo>
                    <a:pt x="84" y="1"/>
                    <a:pt x="0" y="84"/>
                    <a:pt x="0" y="126"/>
                  </a:cubicBezTo>
                  <a:cubicBezTo>
                    <a:pt x="0" y="210"/>
                    <a:pt x="84" y="294"/>
                    <a:pt x="126" y="294"/>
                  </a:cubicBezTo>
                  <a:cubicBezTo>
                    <a:pt x="188" y="294"/>
                    <a:pt x="251" y="231"/>
                    <a:pt x="314" y="189"/>
                  </a:cubicBezTo>
                  <a:lnTo>
                    <a:pt x="314" y="105"/>
                  </a:lnTo>
                  <a:cubicBezTo>
                    <a:pt x="251" y="84"/>
                    <a:pt x="18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3"/>
            <p:cNvSpPr/>
            <p:nvPr/>
          </p:nvSpPr>
          <p:spPr>
            <a:xfrm>
              <a:off x="2124325" y="1344975"/>
              <a:ext cx="7350" cy="9425"/>
            </a:xfrm>
            <a:custGeom>
              <a:rect b="b" l="l" r="r" t="t"/>
              <a:pathLst>
                <a:path extrusionOk="0" h="377" w="294">
                  <a:moveTo>
                    <a:pt x="126" y="0"/>
                  </a:moveTo>
                  <a:cubicBezTo>
                    <a:pt x="105" y="63"/>
                    <a:pt x="1" y="105"/>
                    <a:pt x="1" y="168"/>
                  </a:cubicBezTo>
                  <a:cubicBezTo>
                    <a:pt x="1" y="210"/>
                    <a:pt x="63" y="272"/>
                    <a:pt x="126" y="377"/>
                  </a:cubicBezTo>
                  <a:cubicBezTo>
                    <a:pt x="210" y="272"/>
                    <a:pt x="294" y="210"/>
                    <a:pt x="273" y="168"/>
                  </a:cubicBezTo>
                  <a:cubicBezTo>
                    <a:pt x="273" y="105"/>
                    <a:pt x="189"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3"/>
            <p:cNvSpPr/>
            <p:nvPr/>
          </p:nvSpPr>
          <p:spPr>
            <a:xfrm>
              <a:off x="2380125" y="1344975"/>
              <a:ext cx="7350" cy="9425"/>
            </a:xfrm>
            <a:custGeom>
              <a:rect b="b" l="l" r="r" t="t"/>
              <a:pathLst>
                <a:path extrusionOk="0" h="377" w="294">
                  <a:moveTo>
                    <a:pt x="126" y="0"/>
                  </a:moveTo>
                  <a:cubicBezTo>
                    <a:pt x="84" y="63"/>
                    <a:pt x="0" y="105"/>
                    <a:pt x="0" y="168"/>
                  </a:cubicBezTo>
                  <a:cubicBezTo>
                    <a:pt x="0" y="210"/>
                    <a:pt x="84" y="272"/>
                    <a:pt x="147" y="377"/>
                  </a:cubicBezTo>
                  <a:cubicBezTo>
                    <a:pt x="230" y="272"/>
                    <a:pt x="293" y="210"/>
                    <a:pt x="251" y="168"/>
                  </a:cubicBezTo>
                  <a:cubicBezTo>
                    <a:pt x="251" y="84"/>
                    <a:pt x="189"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3"/>
            <p:cNvSpPr/>
            <p:nvPr/>
          </p:nvSpPr>
          <p:spPr>
            <a:xfrm>
              <a:off x="2635900" y="1343925"/>
              <a:ext cx="7875" cy="8925"/>
            </a:xfrm>
            <a:custGeom>
              <a:rect b="b" l="l" r="r" t="t"/>
              <a:pathLst>
                <a:path extrusionOk="0" h="357" w="315">
                  <a:moveTo>
                    <a:pt x="147" y="1"/>
                  </a:moveTo>
                  <a:cubicBezTo>
                    <a:pt x="64" y="84"/>
                    <a:pt x="22" y="147"/>
                    <a:pt x="1" y="210"/>
                  </a:cubicBezTo>
                  <a:cubicBezTo>
                    <a:pt x="1" y="252"/>
                    <a:pt x="64" y="314"/>
                    <a:pt x="126" y="356"/>
                  </a:cubicBezTo>
                  <a:cubicBezTo>
                    <a:pt x="168" y="314"/>
                    <a:pt x="273" y="252"/>
                    <a:pt x="273" y="210"/>
                  </a:cubicBezTo>
                  <a:cubicBezTo>
                    <a:pt x="315" y="147"/>
                    <a:pt x="231" y="10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3"/>
            <p:cNvSpPr/>
            <p:nvPr/>
          </p:nvSpPr>
          <p:spPr>
            <a:xfrm>
              <a:off x="2193900" y="1344975"/>
              <a:ext cx="7875" cy="9425"/>
            </a:xfrm>
            <a:custGeom>
              <a:rect b="b" l="l" r="r" t="t"/>
              <a:pathLst>
                <a:path extrusionOk="0" h="377" w="315">
                  <a:moveTo>
                    <a:pt x="147" y="0"/>
                  </a:moveTo>
                  <a:cubicBezTo>
                    <a:pt x="63" y="105"/>
                    <a:pt x="0" y="168"/>
                    <a:pt x="0" y="210"/>
                  </a:cubicBezTo>
                  <a:cubicBezTo>
                    <a:pt x="0" y="272"/>
                    <a:pt x="63" y="314"/>
                    <a:pt x="126" y="377"/>
                  </a:cubicBezTo>
                  <a:cubicBezTo>
                    <a:pt x="168" y="314"/>
                    <a:pt x="252" y="272"/>
                    <a:pt x="273" y="210"/>
                  </a:cubicBezTo>
                  <a:cubicBezTo>
                    <a:pt x="314" y="168"/>
                    <a:pt x="231" y="105"/>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3"/>
            <p:cNvSpPr/>
            <p:nvPr/>
          </p:nvSpPr>
          <p:spPr>
            <a:xfrm>
              <a:off x="2449175" y="1346550"/>
              <a:ext cx="7875" cy="8900"/>
            </a:xfrm>
            <a:custGeom>
              <a:rect b="b" l="l" r="r" t="t"/>
              <a:pathLst>
                <a:path extrusionOk="0" h="356" w="315">
                  <a:moveTo>
                    <a:pt x="189" y="0"/>
                  </a:moveTo>
                  <a:cubicBezTo>
                    <a:pt x="147" y="42"/>
                    <a:pt x="42" y="105"/>
                    <a:pt x="42" y="147"/>
                  </a:cubicBezTo>
                  <a:cubicBezTo>
                    <a:pt x="0" y="209"/>
                    <a:pt x="84" y="251"/>
                    <a:pt x="168" y="356"/>
                  </a:cubicBezTo>
                  <a:cubicBezTo>
                    <a:pt x="251" y="293"/>
                    <a:pt x="314" y="209"/>
                    <a:pt x="314" y="147"/>
                  </a:cubicBezTo>
                  <a:cubicBezTo>
                    <a:pt x="314" y="105"/>
                    <a:pt x="230"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3"/>
            <p:cNvSpPr/>
            <p:nvPr/>
          </p:nvSpPr>
          <p:spPr>
            <a:xfrm>
              <a:off x="2312125" y="1343400"/>
              <a:ext cx="7350" cy="6825"/>
            </a:xfrm>
            <a:custGeom>
              <a:rect b="b" l="l" r="r" t="t"/>
              <a:pathLst>
                <a:path extrusionOk="0" h="273" w="294">
                  <a:moveTo>
                    <a:pt x="126" y="1"/>
                  </a:moveTo>
                  <a:cubicBezTo>
                    <a:pt x="84" y="1"/>
                    <a:pt x="0" y="105"/>
                    <a:pt x="0" y="126"/>
                  </a:cubicBezTo>
                  <a:cubicBezTo>
                    <a:pt x="0" y="210"/>
                    <a:pt x="84" y="273"/>
                    <a:pt x="126" y="273"/>
                  </a:cubicBezTo>
                  <a:cubicBezTo>
                    <a:pt x="147" y="273"/>
                    <a:pt x="230" y="210"/>
                    <a:pt x="293" y="168"/>
                  </a:cubicBezTo>
                  <a:lnTo>
                    <a:pt x="293" y="105"/>
                  </a:lnTo>
                  <a:cubicBezTo>
                    <a:pt x="230" y="63"/>
                    <a:pt x="189"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3"/>
            <p:cNvSpPr/>
            <p:nvPr/>
          </p:nvSpPr>
          <p:spPr>
            <a:xfrm>
              <a:off x="2567900" y="1343925"/>
              <a:ext cx="6300" cy="7350"/>
            </a:xfrm>
            <a:custGeom>
              <a:rect b="b" l="l" r="r" t="t"/>
              <a:pathLst>
                <a:path extrusionOk="0" h="294" w="252">
                  <a:moveTo>
                    <a:pt x="126" y="1"/>
                  </a:moveTo>
                  <a:cubicBezTo>
                    <a:pt x="64" y="1"/>
                    <a:pt x="1" y="84"/>
                    <a:pt x="1" y="126"/>
                  </a:cubicBezTo>
                  <a:cubicBezTo>
                    <a:pt x="1" y="147"/>
                    <a:pt x="64" y="231"/>
                    <a:pt x="105" y="293"/>
                  </a:cubicBezTo>
                  <a:lnTo>
                    <a:pt x="147" y="293"/>
                  </a:lnTo>
                  <a:cubicBezTo>
                    <a:pt x="168" y="231"/>
                    <a:pt x="252" y="189"/>
                    <a:pt x="252" y="126"/>
                  </a:cubicBezTo>
                  <a:cubicBezTo>
                    <a:pt x="252" y="84"/>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3"/>
            <p:cNvSpPr/>
            <p:nvPr/>
          </p:nvSpPr>
          <p:spPr>
            <a:xfrm>
              <a:off x="2173500" y="1339225"/>
              <a:ext cx="8400" cy="6825"/>
            </a:xfrm>
            <a:custGeom>
              <a:rect b="b" l="l" r="r" t="t"/>
              <a:pathLst>
                <a:path extrusionOk="0" h="273" w="336">
                  <a:moveTo>
                    <a:pt x="126" y="0"/>
                  </a:moveTo>
                  <a:cubicBezTo>
                    <a:pt x="84" y="0"/>
                    <a:pt x="42" y="84"/>
                    <a:pt x="0" y="126"/>
                  </a:cubicBezTo>
                  <a:cubicBezTo>
                    <a:pt x="42" y="189"/>
                    <a:pt x="105" y="272"/>
                    <a:pt x="147" y="272"/>
                  </a:cubicBezTo>
                  <a:cubicBezTo>
                    <a:pt x="189" y="272"/>
                    <a:pt x="252" y="209"/>
                    <a:pt x="335" y="126"/>
                  </a:cubicBezTo>
                  <a:cubicBezTo>
                    <a:pt x="231" y="84"/>
                    <a:pt x="189"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3"/>
            <p:cNvSpPr/>
            <p:nvPr/>
          </p:nvSpPr>
          <p:spPr>
            <a:xfrm>
              <a:off x="2428775" y="1340775"/>
              <a:ext cx="8900" cy="6325"/>
            </a:xfrm>
            <a:custGeom>
              <a:rect b="b" l="l" r="r" t="t"/>
              <a:pathLst>
                <a:path extrusionOk="0" h="253" w="356">
                  <a:moveTo>
                    <a:pt x="168" y="1"/>
                  </a:moveTo>
                  <a:cubicBezTo>
                    <a:pt x="126" y="1"/>
                    <a:pt x="63" y="43"/>
                    <a:pt x="0" y="106"/>
                  </a:cubicBezTo>
                  <a:cubicBezTo>
                    <a:pt x="42" y="147"/>
                    <a:pt x="84" y="231"/>
                    <a:pt x="147" y="252"/>
                  </a:cubicBezTo>
                  <a:cubicBezTo>
                    <a:pt x="189" y="252"/>
                    <a:pt x="251" y="168"/>
                    <a:pt x="356" y="127"/>
                  </a:cubicBezTo>
                  <a:cubicBezTo>
                    <a:pt x="272" y="43"/>
                    <a:pt x="230"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3"/>
            <p:cNvSpPr/>
            <p:nvPr/>
          </p:nvSpPr>
          <p:spPr>
            <a:xfrm>
              <a:off x="2242025" y="1341825"/>
              <a:ext cx="8400" cy="6825"/>
            </a:xfrm>
            <a:custGeom>
              <a:rect b="b" l="l" r="r" t="t"/>
              <a:pathLst>
                <a:path extrusionOk="0" h="273" w="336">
                  <a:moveTo>
                    <a:pt x="126" y="1"/>
                  </a:moveTo>
                  <a:cubicBezTo>
                    <a:pt x="84" y="1"/>
                    <a:pt x="63" y="85"/>
                    <a:pt x="0" y="126"/>
                  </a:cubicBezTo>
                  <a:cubicBezTo>
                    <a:pt x="63" y="189"/>
                    <a:pt x="105" y="273"/>
                    <a:pt x="168" y="273"/>
                  </a:cubicBezTo>
                  <a:cubicBezTo>
                    <a:pt x="210" y="273"/>
                    <a:pt x="252" y="210"/>
                    <a:pt x="335" y="126"/>
                  </a:cubicBezTo>
                  <a:cubicBezTo>
                    <a:pt x="231" y="64"/>
                    <a:pt x="189"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3"/>
            <p:cNvSpPr/>
            <p:nvPr/>
          </p:nvSpPr>
          <p:spPr>
            <a:xfrm>
              <a:off x="2497825" y="1341825"/>
              <a:ext cx="8375" cy="6825"/>
            </a:xfrm>
            <a:custGeom>
              <a:rect b="b" l="l" r="r" t="t"/>
              <a:pathLst>
                <a:path extrusionOk="0" h="273" w="335">
                  <a:moveTo>
                    <a:pt x="126" y="1"/>
                  </a:moveTo>
                  <a:cubicBezTo>
                    <a:pt x="84" y="1"/>
                    <a:pt x="42" y="85"/>
                    <a:pt x="0" y="126"/>
                  </a:cubicBezTo>
                  <a:cubicBezTo>
                    <a:pt x="42" y="189"/>
                    <a:pt x="105" y="273"/>
                    <a:pt x="147" y="273"/>
                  </a:cubicBezTo>
                  <a:cubicBezTo>
                    <a:pt x="188" y="273"/>
                    <a:pt x="251" y="210"/>
                    <a:pt x="335" y="126"/>
                  </a:cubicBezTo>
                  <a:cubicBezTo>
                    <a:pt x="251" y="64"/>
                    <a:pt x="18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3"/>
            <p:cNvSpPr/>
            <p:nvPr/>
          </p:nvSpPr>
          <p:spPr>
            <a:xfrm>
              <a:off x="2749950" y="1412450"/>
              <a:ext cx="9425" cy="8550"/>
            </a:xfrm>
            <a:custGeom>
              <a:rect b="b" l="l" r="r" t="t"/>
              <a:pathLst>
                <a:path extrusionOk="0" h="342" w="377">
                  <a:moveTo>
                    <a:pt x="42" y="1"/>
                  </a:moveTo>
                  <a:cubicBezTo>
                    <a:pt x="0" y="1"/>
                    <a:pt x="0" y="21"/>
                    <a:pt x="0" y="63"/>
                  </a:cubicBezTo>
                  <a:cubicBezTo>
                    <a:pt x="42" y="126"/>
                    <a:pt x="63" y="231"/>
                    <a:pt x="105" y="293"/>
                  </a:cubicBezTo>
                  <a:cubicBezTo>
                    <a:pt x="131" y="329"/>
                    <a:pt x="165" y="342"/>
                    <a:pt x="204" y="342"/>
                  </a:cubicBezTo>
                  <a:cubicBezTo>
                    <a:pt x="256" y="342"/>
                    <a:pt x="317" y="318"/>
                    <a:pt x="377" y="293"/>
                  </a:cubicBezTo>
                  <a:cubicBezTo>
                    <a:pt x="251" y="189"/>
                    <a:pt x="147" y="84"/>
                    <a:pt x="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3"/>
            <p:cNvSpPr/>
            <p:nvPr/>
          </p:nvSpPr>
          <p:spPr>
            <a:xfrm>
              <a:off x="2477950" y="1333975"/>
              <a:ext cx="6825" cy="7875"/>
            </a:xfrm>
            <a:custGeom>
              <a:rect b="b" l="l" r="r" t="t"/>
              <a:pathLst>
                <a:path extrusionOk="0" h="315" w="273">
                  <a:moveTo>
                    <a:pt x="146" y="1"/>
                  </a:moveTo>
                  <a:cubicBezTo>
                    <a:pt x="84" y="22"/>
                    <a:pt x="0" y="85"/>
                    <a:pt x="0" y="127"/>
                  </a:cubicBezTo>
                  <a:cubicBezTo>
                    <a:pt x="0" y="168"/>
                    <a:pt x="84" y="231"/>
                    <a:pt x="146" y="315"/>
                  </a:cubicBezTo>
                  <a:cubicBezTo>
                    <a:pt x="188" y="231"/>
                    <a:pt x="272" y="189"/>
                    <a:pt x="251" y="106"/>
                  </a:cubicBezTo>
                  <a:cubicBezTo>
                    <a:pt x="251" y="85"/>
                    <a:pt x="167" y="1"/>
                    <a:pt x="1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3"/>
            <p:cNvSpPr/>
            <p:nvPr/>
          </p:nvSpPr>
          <p:spPr>
            <a:xfrm>
              <a:off x="2222675" y="1332950"/>
              <a:ext cx="6300" cy="7950"/>
            </a:xfrm>
            <a:custGeom>
              <a:rect b="b" l="l" r="r" t="t"/>
              <a:pathLst>
                <a:path extrusionOk="0" h="318" w="252">
                  <a:moveTo>
                    <a:pt x="126" y="0"/>
                  </a:moveTo>
                  <a:cubicBezTo>
                    <a:pt x="42" y="63"/>
                    <a:pt x="0" y="126"/>
                    <a:pt x="21" y="168"/>
                  </a:cubicBezTo>
                  <a:cubicBezTo>
                    <a:pt x="42" y="230"/>
                    <a:pt x="105" y="314"/>
                    <a:pt x="147" y="314"/>
                  </a:cubicBezTo>
                  <a:cubicBezTo>
                    <a:pt x="149" y="316"/>
                    <a:pt x="152" y="317"/>
                    <a:pt x="156" y="317"/>
                  </a:cubicBezTo>
                  <a:cubicBezTo>
                    <a:pt x="185" y="317"/>
                    <a:pt x="251" y="247"/>
                    <a:pt x="251" y="209"/>
                  </a:cubicBezTo>
                  <a:cubicBezTo>
                    <a:pt x="251" y="147"/>
                    <a:pt x="168" y="105"/>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3"/>
            <p:cNvSpPr/>
            <p:nvPr/>
          </p:nvSpPr>
          <p:spPr>
            <a:xfrm>
              <a:off x="2360250" y="1336075"/>
              <a:ext cx="6825" cy="8400"/>
            </a:xfrm>
            <a:custGeom>
              <a:rect b="b" l="l" r="r" t="t"/>
              <a:pathLst>
                <a:path extrusionOk="0" h="336" w="273">
                  <a:moveTo>
                    <a:pt x="147" y="1"/>
                  </a:moveTo>
                  <a:cubicBezTo>
                    <a:pt x="84" y="105"/>
                    <a:pt x="0" y="147"/>
                    <a:pt x="0" y="231"/>
                  </a:cubicBezTo>
                  <a:cubicBezTo>
                    <a:pt x="42" y="252"/>
                    <a:pt x="105" y="335"/>
                    <a:pt x="147" y="335"/>
                  </a:cubicBezTo>
                  <a:cubicBezTo>
                    <a:pt x="189" y="315"/>
                    <a:pt x="272" y="252"/>
                    <a:pt x="272" y="210"/>
                  </a:cubicBezTo>
                  <a:cubicBezTo>
                    <a:pt x="272" y="147"/>
                    <a:pt x="209" y="10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3"/>
            <p:cNvSpPr/>
            <p:nvPr/>
          </p:nvSpPr>
          <p:spPr>
            <a:xfrm>
              <a:off x="2104450" y="1338175"/>
              <a:ext cx="8400" cy="5850"/>
            </a:xfrm>
            <a:custGeom>
              <a:rect b="b" l="l" r="r" t="t"/>
              <a:pathLst>
                <a:path extrusionOk="0" h="234" w="336">
                  <a:moveTo>
                    <a:pt x="147" y="0"/>
                  </a:moveTo>
                  <a:cubicBezTo>
                    <a:pt x="84" y="0"/>
                    <a:pt x="1" y="63"/>
                    <a:pt x="1" y="105"/>
                  </a:cubicBezTo>
                  <a:cubicBezTo>
                    <a:pt x="1" y="147"/>
                    <a:pt x="63" y="231"/>
                    <a:pt x="105" y="231"/>
                  </a:cubicBezTo>
                  <a:cubicBezTo>
                    <a:pt x="112" y="233"/>
                    <a:pt x="119" y="234"/>
                    <a:pt x="126" y="234"/>
                  </a:cubicBezTo>
                  <a:cubicBezTo>
                    <a:pt x="182" y="234"/>
                    <a:pt x="242" y="163"/>
                    <a:pt x="335" y="126"/>
                  </a:cubicBezTo>
                  <a:cubicBezTo>
                    <a:pt x="252" y="63"/>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3"/>
            <p:cNvSpPr/>
            <p:nvPr/>
          </p:nvSpPr>
          <p:spPr>
            <a:xfrm>
              <a:off x="2547500" y="1336075"/>
              <a:ext cx="7875" cy="6300"/>
            </a:xfrm>
            <a:custGeom>
              <a:rect b="b" l="l" r="r" t="t"/>
              <a:pathLst>
                <a:path extrusionOk="0" h="252" w="315">
                  <a:moveTo>
                    <a:pt x="105" y="1"/>
                  </a:moveTo>
                  <a:cubicBezTo>
                    <a:pt x="85" y="1"/>
                    <a:pt x="1" y="105"/>
                    <a:pt x="1" y="126"/>
                  </a:cubicBezTo>
                  <a:cubicBezTo>
                    <a:pt x="22" y="189"/>
                    <a:pt x="85" y="252"/>
                    <a:pt x="126" y="252"/>
                  </a:cubicBezTo>
                  <a:cubicBezTo>
                    <a:pt x="147" y="252"/>
                    <a:pt x="210" y="210"/>
                    <a:pt x="315" y="126"/>
                  </a:cubicBezTo>
                  <a:cubicBezTo>
                    <a:pt x="210" y="84"/>
                    <a:pt x="147"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3"/>
            <p:cNvSpPr/>
            <p:nvPr/>
          </p:nvSpPr>
          <p:spPr>
            <a:xfrm>
              <a:off x="2616025" y="1338175"/>
              <a:ext cx="6825" cy="8400"/>
            </a:xfrm>
            <a:custGeom>
              <a:rect b="b" l="l" r="r" t="t"/>
              <a:pathLst>
                <a:path extrusionOk="0" h="336" w="273">
                  <a:moveTo>
                    <a:pt x="126" y="0"/>
                  </a:moveTo>
                  <a:cubicBezTo>
                    <a:pt x="85" y="21"/>
                    <a:pt x="1" y="63"/>
                    <a:pt x="1" y="126"/>
                  </a:cubicBezTo>
                  <a:cubicBezTo>
                    <a:pt x="1" y="168"/>
                    <a:pt x="85" y="231"/>
                    <a:pt x="126" y="335"/>
                  </a:cubicBezTo>
                  <a:cubicBezTo>
                    <a:pt x="210" y="231"/>
                    <a:pt x="273" y="168"/>
                    <a:pt x="231" y="126"/>
                  </a:cubicBezTo>
                  <a:cubicBezTo>
                    <a:pt x="231" y="63"/>
                    <a:pt x="168"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3"/>
            <p:cNvSpPr/>
            <p:nvPr/>
          </p:nvSpPr>
          <p:spPr>
            <a:xfrm>
              <a:off x="2291200" y="1336075"/>
              <a:ext cx="6300" cy="8400"/>
            </a:xfrm>
            <a:custGeom>
              <a:rect b="b" l="l" r="r" t="t"/>
              <a:pathLst>
                <a:path extrusionOk="0" h="336" w="252">
                  <a:moveTo>
                    <a:pt x="126" y="1"/>
                  </a:moveTo>
                  <a:cubicBezTo>
                    <a:pt x="84" y="22"/>
                    <a:pt x="0" y="84"/>
                    <a:pt x="0" y="126"/>
                  </a:cubicBezTo>
                  <a:cubicBezTo>
                    <a:pt x="0" y="189"/>
                    <a:pt x="84" y="231"/>
                    <a:pt x="126" y="335"/>
                  </a:cubicBezTo>
                  <a:cubicBezTo>
                    <a:pt x="189" y="252"/>
                    <a:pt x="251" y="210"/>
                    <a:pt x="230" y="126"/>
                  </a:cubicBezTo>
                  <a:cubicBezTo>
                    <a:pt x="230" y="84"/>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3"/>
            <p:cNvSpPr/>
            <p:nvPr/>
          </p:nvSpPr>
          <p:spPr>
            <a:xfrm>
              <a:off x="1992500" y="1392050"/>
              <a:ext cx="8925" cy="7350"/>
            </a:xfrm>
            <a:custGeom>
              <a:rect b="b" l="l" r="r" t="t"/>
              <a:pathLst>
                <a:path extrusionOk="0" h="294" w="357">
                  <a:moveTo>
                    <a:pt x="315" y="0"/>
                  </a:moveTo>
                  <a:lnTo>
                    <a:pt x="1" y="252"/>
                  </a:lnTo>
                  <a:cubicBezTo>
                    <a:pt x="1" y="252"/>
                    <a:pt x="22" y="273"/>
                    <a:pt x="22" y="293"/>
                  </a:cubicBezTo>
                  <a:cubicBezTo>
                    <a:pt x="106" y="273"/>
                    <a:pt x="210" y="293"/>
                    <a:pt x="252" y="252"/>
                  </a:cubicBezTo>
                  <a:cubicBezTo>
                    <a:pt x="315" y="189"/>
                    <a:pt x="336" y="105"/>
                    <a:pt x="357" y="42"/>
                  </a:cubicBezTo>
                  <a:cubicBezTo>
                    <a:pt x="357" y="42"/>
                    <a:pt x="336"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3"/>
            <p:cNvSpPr/>
            <p:nvPr/>
          </p:nvSpPr>
          <p:spPr>
            <a:xfrm>
              <a:off x="2745750" y="1660925"/>
              <a:ext cx="8400" cy="8400"/>
            </a:xfrm>
            <a:custGeom>
              <a:rect b="b" l="l" r="r" t="t"/>
              <a:pathLst>
                <a:path extrusionOk="0" h="336" w="336">
                  <a:moveTo>
                    <a:pt x="336" y="0"/>
                  </a:moveTo>
                  <a:cubicBezTo>
                    <a:pt x="126" y="0"/>
                    <a:pt x="22" y="126"/>
                    <a:pt x="1" y="335"/>
                  </a:cubicBezTo>
                  <a:lnTo>
                    <a:pt x="336" y="0"/>
                  </a:ln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3"/>
            <p:cNvSpPr/>
            <p:nvPr/>
          </p:nvSpPr>
          <p:spPr>
            <a:xfrm>
              <a:off x="2229475" y="1313075"/>
              <a:ext cx="6300" cy="7325"/>
            </a:xfrm>
            <a:custGeom>
              <a:rect b="b" l="l" r="r" t="t"/>
              <a:pathLst>
                <a:path extrusionOk="0" h="293" w="252">
                  <a:moveTo>
                    <a:pt x="147" y="0"/>
                  </a:moveTo>
                  <a:cubicBezTo>
                    <a:pt x="84" y="84"/>
                    <a:pt x="42" y="126"/>
                    <a:pt x="0" y="167"/>
                  </a:cubicBezTo>
                  <a:cubicBezTo>
                    <a:pt x="42" y="209"/>
                    <a:pt x="84" y="293"/>
                    <a:pt x="147" y="293"/>
                  </a:cubicBezTo>
                  <a:cubicBezTo>
                    <a:pt x="168" y="293"/>
                    <a:pt x="251" y="230"/>
                    <a:pt x="251" y="188"/>
                  </a:cubicBezTo>
                  <a:cubicBezTo>
                    <a:pt x="251" y="126"/>
                    <a:pt x="189"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3"/>
            <p:cNvSpPr/>
            <p:nvPr/>
          </p:nvSpPr>
          <p:spPr>
            <a:xfrm>
              <a:off x="2335125" y="1282650"/>
              <a:ext cx="6825" cy="5850"/>
            </a:xfrm>
            <a:custGeom>
              <a:rect b="b" l="l" r="r" t="t"/>
              <a:pathLst>
                <a:path extrusionOk="0" h="234" w="273">
                  <a:moveTo>
                    <a:pt x="135" y="0"/>
                  </a:moveTo>
                  <a:cubicBezTo>
                    <a:pt x="131" y="0"/>
                    <a:pt x="129" y="1"/>
                    <a:pt x="126" y="3"/>
                  </a:cubicBezTo>
                  <a:cubicBezTo>
                    <a:pt x="64" y="3"/>
                    <a:pt x="22" y="66"/>
                    <a:pt x="1" y="108"/>
                  </a:cubicBezTo>
                  <a:cubicBezTo>
                    <a:pt x="1" y="150"/>
                    <a:pt x="43" y="234"/>
                    <a:pt x="105" y="234"/>
                  </a:cubicBezTo>
                  <a:cubicBezTo>
                    <a:pt x="147" y="234"/>
                    <a:pt x="210" y="171"/>
                    <a:pt x="273" y="108"/>
                  </a:cubicBezTo>
                  <a:cubicBezTo>
                    <a:pt x="217" y="71"/>
                    <a:pt x="161" y="0"/>
                    <a:pt x="1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3"/>
            <p:cNvSpPr/>
            <p:nvPr/>
          </p:nvSpPr>
          <p:spPr>
            <a:xfrm>
              <a:off x="2160425" y="1310450"/>
              <a:ext cx="5775" cy="7350"/>
            </a:xfrm>
            <a:custGeom>
              <a:rect b="b" l="l" r="r" t="t"/>
              <a:pathLst>
                <a:path extrusionOk="0" h="294" w="231">
                  <a:moveTo>
                    <a:pt x="126" y="0"/>
                  </a:moveTo>
                  <a:cubicBezTo>
                    <a:pt x="84" y="84"/>
                    <a:pt x="0" y="126"/>
                    <a:pt x="21" y="168"/>
                  </a:cubicBezTo>
                  <a:cubicBezTo>
                    <a:pt x="21" y="210"/>
                    <a:pt x="84" y="272"/>
                    <a:pt x="126" y="293"/>
                  </a:cubicBezTo>
                  <a:cubicBezTo>
                    <a:pt x="147" y="293"/>
                    <a:pt x="231" y="231"/>
                    <a:pt x="231" y="189"/>
                  </a:cubicBezTo>
                  <a:cubicBezTo>
                    <a:pt x="231" y="126"/>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3"/>
            <p:cNvSpPr/>
            <p:nvPr/>
          </p:nvSpPr>
          <p:spPr>
            <a:xfrm>
              <a:off x="2348200" y="1310875"/>
              <a:ext cx="6825" cy="5350"/>
            </a:xfrm>
            <a:custGeom>
              <a:rect b="b" l="l" r="r" t="t"/>
              <a:pathLst>
                <a:path extrusionOk="0" h="214" w="273">
                  <a:moveTo>
                    <a:pt x="137" y="0"/>
                  </a:moveTo>
                  <a:cubicBezTo>
                    <a:pt x="133" y="0"/>
                    <a:pt x="129" y="2"/>
                    <a:pt x="127" y="4"/>
                  </a:cubicBezTo>
                  <a:cubicBezTo>
                    <a:pt x="64" y="4"/>
                    <a:pt x="22" y="67"/>
                    <a:pt x="1" y="109"/>
                  </a:cubicBezTo>
                  <a:cubicBezTo>
                    <a:pt x="1" y="151"/>
                    <a:pt x="43" y="214"/>
                    <a:pt x="106" y="214"/>
                  </a:cubicBezTo>
                  <a:cubicBezTo>
                    <a:pt x="147" y="214"/>
                    <a:pt x="210" y="172"/>
                    <a:pt x="273" y="109"/>
                  </a:cubicBezTo>
                  <a:cubicBezTo>
                    <a:pt x="219" y="55"/>
                    <a:pt x="164" y="0"/>
                    <a:pt x="1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3"/>
            <p:cNvSpPr/>
            <p:nvPr/>
          </p:nvSpPr>
          <p:spPr>
            <a:xfrm>
              <a:off x="2534425" y="1309400"/>
              <a:ext cx="5775" cy="6825"/>
            </a:xfrm>
            <a:custGeom>
              <a:rect b="b" l="l" r="r" t="t"/>
              <a:pathLst>
                <a:path extrusionOk="0" h="273" w="231">
                  <a:moveTo>
                    <a:pt x="105" y="1"/>
                  </a:moveTo>
                  <a:cubicBezTo>
                    <a:pt x="84" y="1"/>
                    <a:pt x="1" y="42"/>
                    <a:pt x="1" y="105"/>
                  </a:cubicBezTo>
                  <a:cubicBezTo>
                    <a:pt x="1" y="147"/>
                    <a:pt x="43" y="210"/>
                    <a:pt x="105" y="273"/>
                  </a:cubicBezTo>
                  <a:cubicBezTo>
                    <a:pt x="147" y="210"/>
                    <a:pt x="231" y="147"/>
                    <a:pt x="210" y="126"/>
                  </a:cubicBezTo>
                  <a:cubicBezTo>
                    <a:pt x="210" y="63"/>
                    <a:pt x="147" y="2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3"/>
            <p:cNvSpPr/>
            <p:nvPr/>
          </p:nvSpPr>
          <p:spPr>
            <a:xfrm>
              <a:off x="2278125" y="1306775"/>
              <a:ext cx="5775" cy="6825"/>
            </a:xfrm>
            <a:custGeom>
              <a:rect b="b" l="l" r="r" t="t"/>
              <a:pathLst>
                <a:path extrusionOk="0" h="273" w="231">
                  <a:moveTo>
                    <a:pt x="126" y="1"/>
                  </a:moveTo>
                  <a:cubicBezTo>
                    <a:pt x="84" y="64"/>
                    <a:pt x="0" y="126"/>
                    <a:pt x="21" y="147"/>
                  </a:cubicBezTo>
                  <a:cubicBezTo>
                    <a:pt x="21" y="210"/>
                    <a:pt x="84" y="252"/>
                    <a:pt x="126" y="273"/>
                  </a:cubicBezTo>
                  <a:cubicBezTo>
                    <a:pt x="147" y="273"/>
                    <a:pt x="230" y="231"/>
                    <a:pt x="230" y="168"/>
                  </a:cubicBezTo>
                  <a:cubicBezTo>
                    <a:pt x="230" y="126"/>
                    <a:pt x="189" y="6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3"/>
            <p:cNvSpPr/>
            <p:nvPr/>
          </p:nvSpPr>
          <p:spPr>
            <a:xfrm>
              <a:off x="2464850" y="1307175"/>
              <a:ext cx="7350" cy="5400"/>
            </a:xfrm>
            <a:custGeom>
              <a:rect b="b" l="l" r="r" t="t"/>
              <a:pathLst>
                <a:path extrusionOk="0" h="216" w="294">
                  <a:moveTo>
                    <a:pt x="168" y="1"/>
                  </a:moveTo>
                  <a:cubicBezTo>
                    <a:pt x="161" y="1"/>
                    <a:pt x="155" y="2"/>
                    <a:pt x="147" y="6"/>
                  </a:cubicBezTo>
                  <a:cubicBezTo>
                    <a:pt x="85" y="6"/>
                    <a:pt x="43" y="48"/>
                    <a:pt x="1" y="110"/>
                  </a:cubicBezTo>
                  <a:cubicBezTo>
                    <a:pt x="1" y="131"/>
                    <a:pt x="64" y="215"/>
                    <a:pt x="106" y="215"/>
                  </a:cubicBezTo>
                  <a:cubicBezTo>
                    <a:pt x="168" y="215"/>
                    <a:pt x="210" y="152"/>
                    <a:pt x="294" y="110"/>
                  </a:cubicBezTo>
                  <a:cubicBezTo>
                    <a:pt x="225" y="41"/>
                    <a:pt x="198"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3"/>
            <p:cNvSpPr/>
            <p:nvPr/>
          </p:nvSpPr>
          <p:spPr>
            <a:xfrm>
              <a:off x="2209075" y="1306775"/>
              <a:ext cx="6300" cy="6825"/>
            </a:xfrm>
            <a:custGeom>
              <a:rect b="b" l="l" r="r" t="t"/>
              <a:pathLst>
                <a:path extrusionOk="0" h="273" w="252">
                  <a:moveTo>
                    <a:pt x="105" y="1"/>
                  </a:moveTo>
                  <a:cubicBezTo>
                    <a:pt x="84" y="1"/>
                    <a:pt x="0" y="43"/>
                    <a:pt x="0" y="106"/>
                  </a:cubicBezTo>
                  <a:cubicBezTo>
                    <a:pt x="0" y="147"/>
                    <a:pt x="63" y="210"/>
                    <a:pt x="105" y="273"/>
                  </a:cubicBezTo>
                  <a:cubicBezTo>
                    <a:pt x="189" y="210"/>
                    <a:pt x="251" y="147"/>
                    <a:pt x="230" y="126"/>
                  </a:cubicBezTo>
                  <a:cubicBezTo>
                    <a:pt x="230" y="64"/>
                    <a:pt x="168"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3"/>
            <p:cNvSpPr/>
            <p:nvPr/>
          </p:nvSpPr>
          <p:spPr>
            <a:xfrm>
              <a:off x="2396325" y="1304700"/>
              <a:ext cx="7350" cy="5775"/>
            </a:xfrm>
            <a:custGeom>
              <a:rect b="b" l="l" r="r" t="t"/>
              <a:pathLst>
                <a:path extrusionOk="0" h="231" w="294">
                  <a:moveTo>
                    <a:pt x="126" y="0"/>
                  </a:moveTo>
                  <a:cubicBezTo>
                    <a:pt x="85" y="21"/>
                    <a:pt x="1" y="84"/>
                    <a:pt x="1" y="126"/>
                  </a:cubicBezTo>
                  <a:cubicBezTo>
                    <a:pt x="1" y="147"/>
                    <a:pt x="64" y="230"/>
                    <a:pt x="106" y="230"/>
                  </a:cubicBezTo>
                  <a:cubicBezTo>
                    <a:pt x="168" y="230"/>
                    <a:pt x="210" y="168"/>
                    <a:pt x="294" y="126"/>
                  </a:cubicBezTo>
                  <a:cubicBezTo>
                    <a:pt x="210" y="84"/>
                    <a:pt x="168"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3"/>
            <p:cNvSpPr/>
            <p:nvPr/>
          </p:nvSpPr>
          <p:spPr>
            <a:xfrm>
              <a:off x="2327300" y="1302600"/>
              <a:ext cx="5775" cy="7350"/>
            </a:xfrm>
            <a:custGeom>
              <a:rect b="b" l="l" r="r" t="t"/>
              <a:pathLst>
                <a:path extrusionOk="0" h="294" w="231">
                  <a:moveTo>
                    <a:pt x="105" y="1"/>
                  </a:moveTo>
                  <a:cubicBezTo>
                    <a:pt x="63" y="1"/>
                    <a:pt x="0" y="63"/>
                    <a:pt x="0" y="105"/>
                  </a:cubicBezTo>
                  <a:cubicBezTo>
                    <a:pt x="0" y="168"/>
                    <a:pt x="42" y="210"/>
                    <a:pt x="105" y="293"/>
                  </a:cubicBezTo>
                  <a:cubicBezTo>
                    <a:pt x="146" y="210"/>
                    <a:pt x="230" y="168"/>
                    <a:pt x="209" y="126"/>
                  </a:cubicBezTo>
                  <a:cubicBezTo>
                    <a:pt x="209" y="84"/>
                    <a:pt x="14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3"/>
            <p:cNvSpPr/>
            <p:nvPr/>
          </p:nvSpPr>
          <p:spPr>
            <a:xfrm>
              <a:off x="2514025" y="1301950"/>
              <a:ext cx="7350" cy="5375"/>
            </a:xfrm>
            <a:custGeom>
              <a:rect b="b" l="l" r="r" t="t"/>
              <a:pathLst>
                <a:path extrusionOk="0" h="215" w="294">
                  <a:moveTo>
                    <a:pt x="148" y="0"/>
                  </a:moveTo>
                  <a:cubicBezTo>
                    <a:pt x="141" y="0"/>
                    <a:pt x="133" y="2"/>
                    <a:pt x="126" y="6"/>
                  </a:cubicBezTo>
                  <a:cubicBezTo>
                    <a:pt x="84" y="6"/>
                    <a:pt x="22" y="47"/>
                    <a:pt x="1" y="110"/>
                  </a:cubicBezTo>
                  <a:cubicBezTo>
                    <a:pt x="1" y="131"/>
                    <a:pt x="64" y="215"/>
                    <a:pt x="105" y="215"/>
                  </a:cubicBezTo>
                  <a:cubicBezTo>
                    <a:pt x="168" y="215"/>
                    <a:pt x="210" y="152"/>
                    <a:pt x="294" y="110"/>
                  </a:cubicBezTo>
                  <a:cubicBezTo>
                    <a:pt x="224" y="41"/>
                    <a:pt x="184" y="0"/>
                    <a:pt x="1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3"/>
            <p:cNvSpPr/>
            <p:nvPr/>
          </p:nvSpPr>
          <p:spPr>
            <a:xfrm>
              <a:off x="2258250" y="1301950"/>
              <a:ext cx="7350" cy="5375"/>
            </a:xfrm>
            <a:custGeom>
              <a:rect b="b" l="l" r="r" t="t"/>
              <a:pathLst>
                <a:path extrusionOk="0" h="215" w="294">
                  <a:moveTo>
                    <a:pt x="159" y="0"/>
                  </a:moveTo>
                  <a:cubicBezTo>
                    <a:pt x="154" y="0"/>
                    <a:pt x="150" y="2"/>
                    <a:pt x="147" y="6"/>
                  </a:cubicBezTo>
                  <a:cubicBezTo>
                    <a:pt x="84" y="6"/>
                    <a:pt x="42" y="47"/>
                    <a:pt x="0" y="110"/>
                  </a:cubicBezTo>
                  <a:cubicBezTo>
                    <a:pt x="0" y="131"/>
                    <a:pt x="63" y="215"/>
                    <a:pt x="105" y="215"/>
                  </a:cubicBezTo>
                  <a:cubicBezTo>
                    <a:pt x="167" y="215"/>
                    <a:pt x="209" y="152"/>
                    <a:pt x="293" y="110"/>
                  </a:cubicBezTo>
                  <a:cubicBezTo>
                    <a:pt x="224" y="41"/>
                    <a:pt x="183"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3"/>
            <p:cNvSpPr/>
            <p:nvPr/>
          </p:nvSpPr>
          <p:spPr>
            <a:xfrm>
              <a:off x="2443925" y="1298425"/>
              <a:ext cx="7875" cy="6300"/>
            </a:xfrm>
            <a:custGeom>
              <a:rect b="b" l="l" r="r" t="t"/>
              <a:pathLst>
                <a:path extrusionOk="0" h="252" w="315">
                  <a:moveTo>
                    <a:pt x="147" y="0"/>
                  </a:moveTo>
                  <a:cubicBezTo>
                    <a:pt x="85" y="42"/>
                    <a:pt x="64" y="84"/>
                    <a:pt x="1" y="147"/>
                  </a:cubicBezTo>
                  <a:cubicBezTo>
                    <a:pt x="64" y="168"/>
                    <a:pt x="85" y="251"/>
                    <a:pt x="147" y="251"/>
                  </a:cubicBezTo>
                  <a:cubicBezTo>
                    <a:pt x="189" y="251"/>
                    <a:pt x="252" y="188"/>
                    <a:pt x="315" y="147"/>
                  </a:cubicBezTo>
                  <a:cubicBezTo>
                    <a:pt x="210" y="84"/>
                    <a:pt x="168"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3"/>
            <p:cNvSpPr/>
            <p:nvPr/>
          </p:nvSpPr>
          <p:spPr>
            <a:xfrm>
              <a:off x="2525025" y="1329200"/>
              <a:ext cx="7850" cy="6375"/>
            </a:xfrm>
            <a:custGeom>
              <a:rect b="b" l="l" r="r" t="t"/>
              <a:pathLst>
                <a:path extrusionOk="0" h="255" w="314">
                  <a:moveTo>
                    <a:pt x="180" y="0"/>
                  </a:moveTo>
                  <a:cubicBezTo>
                    <a:pt x="149" y="0"/>
                    <a:pt x="75" y="71"/>
                    <a:pt x="0" y="108"/>
                  </a:cubicBezTo>
                  <a:cubicBezTo>
                    <a:pt x="84" y="171"/>
                    <a:pt x="147" y="255"/>
                    <a:pt x="188" y="255"/>
                  </a:cubicBezTo>
                  <a:cubicBezTo>
                    <a:pt x="230" y="255"/>
                    <a:pt x="272" y="192"/>
                    <a:pt x="314" y="150"/>
                  </a:cubicBezTo>
                  <a:cubicBezTo>
                    <a:pt x="272" y="87"/>
                    <a:pt x="230" y="4"/>
                    <a:pt x="188" y="4"/>
                  </a:cubicBezTo>
                  <a:cubicBezTo>
                    <a:pt x="186" y="1"/>
                    <a:pt x="183" y="0"/>
                    <a:pt x="18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3"/>
            <p:cNvSpPr/>
            <p:nvPr/>
          </p:nvSpPr>
          <p:spPr>
            <a:xfrm>
              <a:off x="2269750" y="1329200"/>
              <a:ext cx="7875" cy="6375"/>
            </a:xfrm>
            <a:custGeom>
              <a:rect b="b" l="l" r="r" t="t"/>
              <a:pathLst>
                <a:path extrusionOk="0" h="255" w="315">
                  <a:moveTo>
                    <a:pt x="159" y="0"/>
                  </a:moveTo>
                  <a:cubicBezTo>
                    <a:pt x="129" y="0"/>
                    <a:pt x="56" y="71"/>
                    <a:pt x="0" y="108"/>
                  </a:cubicBezTo>
                  <a:cubicBezTo>
                    <a:pt x="63" y="171"/>
                    <a:pt x="126" y="255"/>
                    <a:pt x="168" y="255"/>
                  </a:cubicBezTo>
                  <a:cubicBezTo>
                    <a:pt x="231" y="255"/>
                    <a:pt x="252" y="192"/>
                    <a:pt x="314" y="150"/>
                  </a:cubicBezTo>
                  <a:cubicBezTo>
                    <a:pt x="252" y="87"/>
                    <a:pt x="231" y="4"/>
                    <a:pt x="168" y="4"/>
                  </a:cubicBezTo>
                  <a:cubicBezTo>
                    <a:pt x="166" y="1"/>
                    <a:pt x="163"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3"/>
            <p:cNvSpPr/>
            <p:nvPr/>
          </p:nvSpPr>
          <p:spPr>
            <a:xfrm>
              <a:off x="2457025" y="1325625"/>
              <a:ext cx="6825" cy="7875"/>
            </a:xfrm>
            <a:custGeom>
              <a:rect b="b" l="l" r="r" t="t"/>
              <a:pathLst>
                <a:path extrusionOk="0" h="315" w="273">
                  <a:moveTo>
                    <a:pt x="147" y="0"/>
                  </a:moveTo>
                  <a:cubicBezTo>
                    <a:pt x="63" y="105"/>
                    <a:pt x="0" y="147"/>
                    <a:pt x="42" y="209"/>
                  </a:cubicBezTo>
                  <a:cubicBezTo>
                    <a:pt x="42" y="230"/>
                    <a:pt x="105" y="314"/>
                    <a:pt x="147" y="314"/>
                  </a:cubicBezTo>
                  <a:cubicBezTo>
                    <a:pt x="188" y="293"/>
                    <a:pt x="272" y="230"/>
                    <a:pt x="272" y="189"/>
                  </a:cubicBezTo>
                  <a:cubicBezTo>
                    <a:pt x="272" y="126"/>
                    <a:pt x="188"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3"/>
            <p:cNvSpPr/>
            <p:nvPr/>
          </p:nvSpPr>
          <p:spPr>
            <a:xfrm>
              <a:off x="2202275" y="1327700"/>
              <a:ext cx="7350" cy="5800"/>
            </a:xfrm>
            <a:custGeom>
              <a:rect b="b" l="l" r="r" t="t"/>
              <a:pathLst>
                <a:path extrusionOk="0" h="232" w="294">
                  <a:moveTo>
                    <a:pt x="105" y="1"/>
                  </a:moveTo>
                  <a:cubicBezTo>
                    <a:pt x="84" y="1"/>
                    <a:pt x="0" y="64"/>
                    <a:pt x="0" y="106"/>
                  </a:cubicBezTo>
                  <a:cubicBezTo>
                    <a:pt x="0" y="147"/>
                    <a:pt x="42" y="231"/>
                    <a:pt x="105" y="231"/>
                  </a:cubicBezTo>
                  <a:cubicBezTo>
                    <a:pt x="126" y="231"/>
                    <a:pt x="189" y="168"/>
                    <a:pt x="293" y="126"/>
                  </a:cubicBezTo>
                  <a:cubicBezTo>
                    <a:pt x="189" y="43"/>
                    <a:pt x="12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3"/>
            <p:cNvSpPr/>
            <p:nvPr/>
          </p:nvSpPr>
          <p:spPr>
            <a:xfrm>
              <a:off x="2389025" y="1325100"/>
              <a:ext cx="7325" cy="5850"/>
            </a:xfrm>
            <a:custGeom>
              <a:rect b="b" l="l" r="r" t="t"/>
              <a:pathLst>
                <a:path extrusionOk="0" h="234" w="293">
                  <a:moveTo>
                    <a:pt x="105" y="0"/>
                  </a:moveTo>
                  <a:cubicBezTo>
                    <a:pt x="84" y="0"/>
                    <a:pt x="0" y="63"/>
                    <a:pt x="0" y="105"/>
                  </a:cubicBezTo>
                  <a:cubicBezTo>
                    <a:pt x="0" y="147"/>
                    <a:pt x="63" y="230"/>
                    <a:pt x="105" y="230"/>
                  </a:cubicBezTo>
                  <a:cubicBezTo>
                    <a:pt x="109" y="233"/>
                    <a:pt x="114" y="234"/>
                    <a:pt x="118" y="234"/>
                  </a:cubicBezTo>
                  <a:cubicBezTo>
                    <a:pt x="156" y="234"/>
                    <a:pt x="200" y="163"/>
                    <a:pt x="293" y="126"/>
                  </a:cubicBezTo>
                  <a:cubicBezTo>
                    <a:pt x="188" y="63"/>
                    <a:pt x="146"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3"/>
            <p:cNvSpPr/>
            <p:nvPr/>
          </p:nvSpPr>
          <p:spPr>
            <a:xfrm>
              <a:off x="2133750" y="1325100"/>
              <a:ext cx="6825" cy="5775"/>
            </a:xfrm>
            <a:custGeom>
              <a:rect b="b" l="l" r="r" t="t"/>
              <a:pathLst>
                <a:path extrusionOk="0" h="231" w="273">
                  <a:moveTo>
                    <a:pt x="126" y="0"/>
                  </a:moveTo>
                  <a:cubicBezTo>
                    <a:pt x="63" y="0"/>
                    <a:pt x="0" y="63"/>
                    <a:pt x="0" y="105"/>
                  </a:cubicBezTo>
                  <a:cubicBezTo>
                    <a:pt x="0" y="147"/>
                    <a:pt x="42" y="230"/>
                    <a:pt x="105" y="230"/>
                  </a:cubicBezTo>
                  <a:cubicBezTo>
                    <a:pt x="126" y="230"/>
                    <a:pt x="168" y="168"/>
                    <a:pt x="272" y="126"/>
                  </a:cubicBezTo>
                  <a:cubicBezTo>
                    <a:pt x="168" y="63"/>
                    <a:pt x="126"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3"/>
            <p:cNvSpPr/>
            <p:nvPr/>
          </p:nvSpPr>
          <p:spPr>
            <a:xfrm>
              <a:off x="2576275" y="1323525"/>
              <a:ext cx="7350" cy="5775"/>
            </a:xfrm>
            <a:custGeom>
              <a:rect b="b" l="l" r="r" t="t"/>
              <a:pathLst>
                <a:path extrusionOk="0" h="231" w="294">
                  <a:moveTo>
                    <a:pt x="105" y="1"/>
                  </a:moveTo>
                  <a:cubicBezTo>
                    <a:pt x="84" y="1"/>
                    <a:pt x="1" y="84"/>
                    <a:pt x="1" y="105"/>
                  </a:cubicBezTo>
                  <a:cubicBezTo>
                    <a:pt x="1" y="168"/>
                    <a:pt x="43" y="231"/>
                    <a:pt x="105" y="231"/>
                  </a:cubicBezTo>
                  <a:cubicBezTo>
                    <a:pt x="147" y="231"/>
                    <a:pt x="210" y="168"/>
                    <a:pt x="294" y="105"/>
                  </a:cubicBezTo>
                  <a:cubicBezTo>
                    <a:pt x="189" y="63"/>
                    <a:pt x="12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3"/>
            <p:cNvSpPr/>
            <p:nvPr/>
          </p:nvSpPr>
          <p:spPr>
            <a:xfrm>
              <a:off x="2506175" y="1320900"/>
              <a:ext cx="7350" cy="6075"/>
            </a:xfrm>
            <a:custGeom>
              <a:rect b="b" l="l" r="r" t="t"/>
              <a:pathLst>
                <a:path extrusionOk="0" h="243" w="294">
                  <a:moveTo>
                    <a:pt x="106" y="1"/>
                  </a:moveTo>
                  <a:cubicBezTo>
                    <a:pt x="85" y="1"/>
                    <a:pt x="1" y="85"/>
                    <a:pt x="1" y="106"/>
                  </a:cubicBezTo>
                  <a:cubicBezTo>
                    <a:pt x="1" y="168"/>
                    <a:pt x="64" y="231"/>
                    <a:pt x="106" y="231"/>
                  </a:cubicBezTo>
                  <a:cubicBezTo>
                    <a:pt x="109" y="239"/>
                    <a:pt x="115" y="242"/>
                    <a:pt x="122" y="242"/>
                  </a:cubicBezTo>
                  <a:cubicBezTo>
                    <a:pt x="151" y="242"/>
                    <a:pt x="209" y="177"/>
                    <a:pt x="294" y="126"/>
                  </a:cubicBezTo>
                  <a:cubicBezTo>
                    <a:pt x="210" y="85"/>
                    <a:pt x="168" y="22"/>
                    <a:pt x="1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3"/>
            <p:cNvSpPr/>
            <p:nvPr/>
          </p:nvSpPr>
          <p:spPr>
            <a:xfrm>
              <a:off x="2250400" y="1320900"/>
              <a:ext cx="7350" cy="6075"/>
            </a:xfrm>
            <a:custGeom>
              <a:rect b="b" l="l" r="r" t="t"/>
              <a:pathLst>
                <a:path extrusionOk="0" h="243" w="294">
                  <a:moveTo>
                    <a:pt x="105" y="1"/>
                  </a:moveTo>
                  <a:cubicBezTo>
                    <a:pt x="84" y="1"/>
                    <a:pt x="0" y="85"/>
                    <a:pt x="0" y="106"/>
                  </a:cubicBezTo>
                  <a:cubicBezTo>
                    <a:pt x="0" y="168"/>
                    <a:pt x="63" y="231"/>
                    <a:pt x="105" y="231"/>
                  </a:cubicBezTo>
                  <a:cubicBezTo>
                    <a:pt x="113" y="239"/>
                    <a:pt x="121" y="242"/>
                    <a:pt x="129" y="242"/>
                  </a:cubicBezTo>
                  <a:cubicBezTo>
                    <a:pt x="165" y="242"/>
                    <a:pt x="208" y="177"/>
                    <a:pt x="293" y="126"/>
                  </a:cubicBezTo>
                  <a:cubicBezTo>
                    <a:pt x="209" y="85"/>
                    <a:pt x="168"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3"/>
            <p:cNvSpPr/>
            <p:nvPr/>
          </p:nvSpPr>
          <p:spPr>
            <a:xfrm>
              <a:off x="2416725" y="1312450"/>
              <a:ext cx="7350" cy="5350"/>
            </a:xfrm>
            <a:custGeom>
              <a:rect b="b" l="l" r="r" t="t"/>
              <a:pathLst>
                <a:path extrusionOk="0" h="214" w="294">
                  <a:moveTo>
                    <a:pt x="137" y="0"/>
                  </a:moveTo>
                  <a:cubicBezTo>
                    <a:pt x="133" y="0"/>
                    <a:pt x="129" y="1"/>
                    <a:pt x="126" y="4"/>
                  </a:cubicBezTo>
                  <a:cubicBezTo>
                    <a:pt x="85" y="4"/>
                    <a:pt x="1" y="46"/>
                    <a:pt x="1" y="109"/>
                  </a:cubicBezTo>
                  <a:cubicBezTo>
                    <a:pt x="1" y="130"/>
                    <a:pt x="43" y="213"/>
                    <a:pt x="106" y="213"/>
                  </a:cubicBezTo>
                  <a:cubicBezTo>
                    <a:pt x="147" y="213"/>
                    <a:pt x="210" y="151"/>
                    <a:pt x="294" y="109"/>
                  </a:cubicBezTo>
                  <a:cubicBezTo>
                    <a:pt x="221" y="54"/>
                    <a:pt x="165" y="0"/>
                    <a:pt x="1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3"/>
            <p:cNvSpPr/>
            <p:nvPr/>
          </p:nvSpPr>
          <p:spPr>
            <a:xfrm>
              <a:off x="2181350" y="1319875"/>
              <a:ext cx="7875" cy="5775"/>
            </a:xfrm>
            <a:custGeom>
              <a:rect b="b" l="l" r="r" t="t"/>
              <a:pathLst>
                <a:path extrusionOk="0" h="231" w="315">
                  <a:moveTo>
                    <a:pt x="105" y="0"/>
                  </a:moveTo>
                  <a:cubicBezTo>
                    <a:pt x="84" y="0"/>
                    <a:pt x="0" y="63"/>
                    <a:pt x="0" y="105"/>
                  </a:cubicBezTo>
                  <a:cubicBezTo>
                    <a:pt x="21" y="147"/>
                    <a:pt x="84" y="230"/>
                    <a:pt x="126" y="230"/>
                  </a:cubicBezTo>
                  <a:cubicBezTo>
                    <a:pt x="168" y="230"/>
                    <a:pt x="230" y="147"/>
                    <a:pt x="314" y="105"/>
                  </a:cubicBezTo>
                  <a:cubicBezTo>
                    <a:pt x="210" y="42"/>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3"/>
            <p:cNvSpPr/>
            <p:nvPr/>
          </p:nvSpPr>
          <p:spPr>
            <a:xfrm>
              <a:off x="2368100" y="1318725"/>
              <a:ext cx="7325" cy="5350"/>
            </a:xfrm>
            <a:custGeom>
              <a:rect b="b" l="l" r="r" t="t"/>
              <a:pathLst>
                <a:path extrusionOk="0" h="214" w="293">
                  <a:moveTo>
                    <a:pt x="155" y="0"/>
                  </a:moveTo>
                  <a:cubicBezTo>
                    <a:pt x="152" y="0"/>
                    <a:pt x="149" y="1"/>
                    <a:pt x="147" y="4"/>
                  </a:cubicBezTo>
                  <a:cubicBezTo>
                    <a:pt x="84" y="4"/>
                    <a:pt x="42" y="67"/>
                    <a:pt x="0" y="109"/>
                  </a:cubicBezTo>
                  <a:cubicBezTo>
                    <a:pt x="0" y="151"/>
                    <a:pt x="63" y="213"/>
                    <a:pt x="105" y="213"/>
                  </a:cubicBezTo>
                  <a:cubicBezTo>
                    <a:pt x="167" y="213"/>
                    <a:pt x="209" y="172"/>
                    <a:pt x="293" y="109"/>
                  </a:cubicBezTo>
                  <a:cubicBezTo>
                    <a:pt x="202" y="54"/>
                    <a:pt x="175" y="0"/>
                    <a:pt x="15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3"/>
            <p:cNvSpPr/>
            <p:nvPr/>
          </p:nvSpPr>
          <p:spPr>
            <a:xfrm>
              <a:off x="2403125" y="1283775"/>
              <a:ext cx="7875" cy="5775"/>
            </a:xfrm>
            <a:custGeom>
              <a:rect b="b" l="l" r="r" t="t"/>
              <a:pathLst>
                <a:path extrusionOk="0" h="231" w="315">
                  <a:moveTo>
                    <a:pt x="126" y="0"/>
                  </a:moveTo>
                  <a:cubicBezTo>
                    <a:pt x="64" y="21"/>
                    <a:pt x="43" y="84"/>
                    <a:pt x="1" y="126"/>
                  </a:cubicBezTo>
                  <a:cubicBezTo>
                    <a:pt x="43" y="147"/>
                    <a:pt x="64" y="230"/>
                    <a:pt x="126" y="230"/>
                  </a:cubicBezTo>
                  <a:cubicBezTo>
                    <a:pt x="168" y="230"/>
                    <a:pt x="231" y="189"/>
                    <a:pt x="315" y="126"/>
                  </a:cubicBezTo>
                  <a:cubicBezTo>
                    <a:pt x="231" y="63"/>
                    <a:pt x="168"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3"/>
            <p:cNvSpPr/>
            <p:nvPr/>
          </p:nvSpPr>
          <p:spPr>
            <a:xfrm>
              <a:off x="2320500" y="1323525"/>
              <a:ext cx="7325" cy="5775"/>
            </a:xfrm>
            <a:custGeom>
              <a:rect b="b" l="l" r="r" t="t"/>
              <a:pathLst>
                <a:path extrusionOk="0" h="231" w="293">
                  <a:moveTo>
                    <a:pt x="126" y="1"/>
                  </a:moveTo>
                  <a:cubicBezTo>
                    <a:pt x="84" y="1"/>
                    <a:pt x="0" y="84"/>
                    <a:pt x="0" y="105"/>
                  </a:cubicBezTo>
                  <a:cubicBezTo>
                    <a:pt x="0" y="168"/>
                    <a:pt x="63" y="231"/>
                    <a:pt x="105" y="231"/>
                  </a:cubicBezTo>
                  <a:cubicBezTo>
                    <a:pt x="126" y="231"/>
                    <a:pt x="188" y="189"/>
                    <a:pt x="293" y="126"/>
                  </a:cubicBezTo>
                  <a:cubicBezTo>
                    <a:pt x="188" y="84"/>
                    <a:pt x="126"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3"/>
            <p:cNvSpPr/>
            <p:nvPr/>
          </p:nvSpPr>
          <p:spPr>
            <a:xfrm>
              <a:off x="2338275" y="1330750"/>
              <a:ext cx="7875" cy="5875"/>
            </a:xfrm>
            <a:custGeom>
              <a:rect b="b" l="l" r="r" t="t"/>
              <a:pathLst>
                <a:path extrusionOk="0" h="235" w="315">
                  <a:moveTo>
                    <a:pt x="171" y="0"/>
                  </a:moveTo>
                  <a:cubicBezTo>
                    <a:pt x="130" y="0"/>
                    <a:pt x="73" y="55"/>
                    <a:pt x="0" y="109"/>
                  </a:cubicBezTo>
                  <a:cubicBezTo>
                    <a:pt x="84" y="151"/>
                    <a:pt x="126" y="235"/>
                    <a:pt x="189" y="235"/>
                  </a:cubicBezTo>
                  <a:cubicBezTo>
                    <a:pt x="231" y="235"/>
                    <a:pt x="251" y="193"/>
                    <a:pt x="314" y="130"/>
                  </a:cubicBezTo>
                  <a:cubicBezTo>
                    <a:pt x="251" y="88"/>
                    <a:pt x="231" y="4"/>
                    <a:pt x="189" y="4"/>
                  </a:cubicBezTo>
                  <a:cubicBezTo>
                    <a:pt x="183" y="2"/>
                    <a:pt x="177" y="0"/>
                    <a:pt x="17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3"/>
            <p:cNvSpPr/>
            <p:nvPr/>
          </p:nvSpPr>
          <p:spPr>
            <a:xfrm>
              <a:off x="2285975" y="1288875"/>
              <a:ext cx="7325" cy="5375"/>
            </a:xfrm>
            <a:custGeom>
              <a:rect b="b" l="l" r="r" t="t"/>
              <a:pathLst>
                <a:path extrusionOk="0" h="215" w="293">
                  <a:moveTo>
                    <a:pt x="140" y="0"/>
                  </a:moveTo>
                  <a:cubicBezTo>
                    <a:pt x="134" y="0"/>
                    <a:pt x="129" y="2"/>
                    <a:pt x="126" y="6"/>
                  </a:cubicBezTo>
                  <a:cubicBezTo>
                    <a:pt x="84" y="6"/>
                    <a:pt x="21" y="47"/>
                    <a:pt x="0" y="110"/>
                  </a:cubicBezTo>
                  <a:cubicBezTo>
                    <a:pt x="0" y="131"/>
                    <a:pt x="42" y="215"/>
                    <a:pt x="105" y="215"/>
                  </a:cubicBezTo>
                  <a:cubicBezTo>
                    <a:pt x="147" y="215"/>
                    <a:pt x="209" y="152"/>
                    <a:pt x="293" y="110"/>
                  </a:cubicBezTo>
                  <a:cubicBezTo>
                    <a:pt x="224" y="41"/>
                    <a:pt x="169" y="0"/>
                    <a:pt x="14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3"/>
            <p:cNvSpPr/>
            <p:nvPr/>
          </p:nvSpPr>
          <p:spPr>
            <a:xfrm>
              <a:off x="2595100" y="1331375"/>
              <a:ext cx="6825" cy="7875"/>
            </a:xfrm>
            <a:custGeom>
              <a:rect b="b" l="l" r="r" t="t"/>
              <a:pathLst>
                <a:path extrusionOk="0" h="315" w="273">
                  <a:moveTo>
                    <a:pt x="168" y="0"/>
                  </a:moveTo>
                  <a:cubicBezTo>
                    <a:pt x="106" y="63"/>
                    <a:pt x="22" y="84"/>
                    <a:pt x="22" y="126"/>
                  </a:cubicBezTo>
                  <a:cubicBezTo>
                    <a:pt x="1" y="168"/>
                    <a:pt x="85" y="210"/>
                    <a:pt x="126" y="314"/>
                  </a:cubicBezTo>
                  <a:cubicBezTo>
                    <a:pt x="210" y="210"/>
                    <a:pt x="273" y="168"/>
                    <a:pt x="273" y="126"/>
                  </a:cubicBezTo>
                  <a:cubicBezTo>
                    <a:pt x="273" y="84"/>
                    <a:pt x="210" y="63"/>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3"/>
            <p:cNvSpPr/>
            <p:nvPr/>
          </p:nvSpPr>
          <p:spPr>
            <a:xfrm>
              <a:off x="2152575" y="1331375"/>
              <a:ext cx="6300" cy="7350"/>
            </a:xfrm>
            <a:custGeom>
              <a:rect b="b" l="l" r="r" t="t"/>
              <a:pathLst>
                <a:path extrusionOk="0" h="294" w="252">
                  <a:moveTo>
                    <a:pt x="126" y="0"/>
                  </a:moveTo>
                  <a:cubicBezTo>
                    <a:pt x="84" y="84"/>
                    <a:pt x="1" y="126"/>
                    <a:pt x="1" y="168"/>
                  </a:cubicBezTo>
                  <a:cubicBezTo>
                    <a:pt x="1" y="210"/>
                    <a:pt x="42" y="293"/>
                    <a:pt x="105" y="293"/>
                  </a:cubicBezTo>
                  <a:cubicBezTo>
                    <a:pt x="147" y="293"/>
                    <a:pt x="231" y="231"/>
                    <a:pt x="231" y="189"/>
                  </a:cubicBezTo>
                  <a:cubicBezTo>
                    <a:pt x="252" y="126"/>
                    <a:pt x="168"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3"/>
            <p:cNvSpPr/>
            <p:nvPr/>
          </p:nvSpPr>
          <p:spPr>
            <a:xfrm>
              <a:off x="2408900" y="1332950"/>
              <a:ext cx="5775" cy="7850"/>
            </a:xfrm>
            <a:custGeom>
              <a:rect b="b" l="l" r="r" t="t"/>
              <a:pathLst>
                <a:path extrusionOk="0" h="314" w="231">
                  <a:moveTo>
                    <a:pt x="105" y="0"/>
                  </a:moveTo>
                  <a:cubicBezTo>
                    <a:pt x="84" y="42"/>
                    <a:pt x="0" y="63"/>
                    <a:pt x="0" y="126"/>
                  </a:cubicBezTo>
                  <a:cubicBezTo>
                    <a:pt x="0" y="168"/>
                    <a:pt x="42" y="230"/>
                    <a:pt x="126" y="314"/>
                  </a:cubicBezTo>
                  <a:cubicBezTo>
                    <a:pt x="188" y="209"/>
                    <a:pt x="230" y="147"/>
                    <a:pt x="230" y="126"/>
                  </a:cubicBezTo>
                  <a:cubicBezTo>
                    <a:pt x="209" y="63"/>
                    <a:pt x="147" y="42"/>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3"/>
            <p:cNvSpPr/>
            <p:nvPr/>
          </p:nvSpPr>
          <p:spPr>
            <a:xfrm>
              <a:off x="2437125" y="1320375"/>
              <a:ext cx="6325" cy="7350"/>
            </a:xfrm>
            <a:custGeom>
              <a:rect b="b" l="l" r="r" t="t"/>
              <a:pathLst>
                <a:path extrusionOk="0" h="294" w="253">
                  <a:moveTo>
                    <a:pt x="127" y="1"/>
                  </a:moveTo>
                  <a:cubicBezTo>
                    <a:pt x="64" y="1"/>
                    <a:pt x="1" y="43"/>
                    <a:pt x="1" y="106"/>
                  </a:cubicBezTo>
                  <a:cubicBezTo>
                    <a:pt x="1" y="147"/>
                    <a:pt x="64" y="210"/>
                    <a:pt x="127" y="294"/>
                  </a:cubicBezTo>
                  <a:cubicBezTo>
                    <a:pt x="210" y="189"/>
                    <a:pt x="252" y="127"/>
                    <a:pt x="231" y="106"/>
                  </a:cubicBezTo>
                  <a:cubicBezTo>
                    <a:pt x="231" y="85"/>
                    <a:pt x="147" y="1"/>
                    <a:pt x="12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3"/>
            <p:cNvSpPr/>
            <p:nvPr/>
          </p:nvSpPr>
          <p:spPr>
            <a:xfrm>
              <a:off x="2354500" y="1288475"/>
              <a:ext cx="5775" cy="6825"/>
            </a:xfrm>
            <a:custGeom>
              <a:rect b="b" l="l" r="r" t="t"/>
              <a:pathLst>
                <a:path extrusionOk="0" h="273" w="231">
                  <a:moveTo>
                    <a:pt x="126" y="1"/>
                  </a:moveTo>
                  <a:cubicBezTo>
                    <a:pt x="63" y="63"/>
                    <a:pt x="0" y="126"/>
                    <a:pt x="0" y="147"/>
                  </a:cubicBezTo>
                  <a:cubicBezTo>
                    <a:pt x="21" y="189"/>
                    <a:pt x="84" y="273"/>
                    <a:pt x="126" y="273"/>
                  </a:cubicBezTo>
                  <a:cubicBezTo>
                    <a:pt x="167" y="273"/>
                    <a:pt x="230" y="231"/>
                    <a:pt x="230" y="168"/>
                  </a:cubicBezTo>
                  <a:cubicBezTo>
                    <a:pt x="230" y="126"/>
                    <a:pt x="188" y="63"/>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3"/>
            <p:cNvSpPr/>
            <p:nvPr/>
          </p:nvSpPr>
          <p:spPr>
            <a:xfrm>
              <a:off x="2555350" y="1316200"/>
              <a:ext cx="5250" cy="7350"/>
            </a:xfrm>
            <a:custGeom>
              <a:rect b="b" l="l" r="r" t="t"/>
              <a:pathLst>
                <a:path extrusionOk="0" h="294" w="210">
                  <a:moveTo>
                    <a:pt x="105" y="1"/>
                  </a:moveTo>
                  <a:cubicBezTo>
                    <a:pt x="84" y="1"/>
                    <a:pt x="1" y="63"/>
                    <a:pt x="1" y="105"/>
                  </a:cubicBezTo>
                  <a:cubicBezTo>
                    <a:pt x="1" y="168"/>
                    <a:pt x="43" y="210"/>
                    <a:pt x="105" y="294"/>
                  </a:cubicBezTo>
                  <a:cubicBezTo>
                    <a:pt x="147" y="189"/>
                    <a:pt x="210" y="168"/>
                    <a:pt x="210" y="147"/>
                  </a:cubicBezTo>
                  <a:cubicBezTo>
                    <a:pt x="210" y="8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3"/>
            <p:cNvSpPr/>
            <p:nvPr/>
          </p:nvSpPr>
          <p:spPr>
            <a:xfrm>
              <a:off x="2298525" y="1315675"/>
              <a:ext cx="7875" cy="5775"/>
            </a:xfrm>
            <a:custGeom>
              <a:rect b="b" l="l" r="r" t="t"/>
              <a:pathLst>
                <a:path extrusionOk="0" h="231" w="315">
                  <a:moveTo>
                    <a:pt x="126" y="1"/>
                  </a:moveTo>
                  <a:cubicBezTo>
                    <a:pt x="63" y="22"/>
                    <a:pt x="42" y="84"/>
                    <a:pt x="0" y="126"/>
                  </a:cubicBezTo>
                  <a:cubicBezTo>
                    <a:pt x="42" y="168"/>
                    <a:pt x="63" y="231"/>
                    <a:pt x="126" y="231"/>
                  </a:cubicBezTo>
                  <a:cubicBezTo>
                    <a:pt x="168" y="231"/>
                    <a:pt x="230" y="189"/>
                    <a:pt x="314" y="126"/>
                  </a:cubicBezTo>
                  <a:cubicBezTo>
                    <a:pt x="230" y="63"/>
                    <a:pt x="16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3"/>
            <p:cNvSpPr/>
            <p:nvPr/>
          </p:nvSpPr>
          <p:spPr>
            <a:xfrm>
              <a:off x="2486825" y="1314625"/>
              <a:ext cx="5250" cy="6825"/>
            </a:xfrm>
            <a:custGeom>
              <a:rect b="b" l="l" r="r" t="t"/>
              <a:pathLst>
                <a:path extrusionOk="0" h="273" w="210">
                  <a:moveTo>
                    <a:pt x="105" y="1"/>
                  </a:moveTo>
                  <a:cubicBezTo>
                    <a:pt x="63" y="1"/>
                    <a:pt x="1" y="43"/>
                    <a:pt x="1" y="105"/>
                  </a:cubicBezTo>
                  <a:cubicBezTo>
                    <a:pt x="1" y="147"/>
                    <a:pt x="43" y="189"/>
                    <a:pt x="105" y="273"/>
                  </a:cubicBezTo>
                  <a:cubicBezTo>
                    <a:pt x="147" y="210"/>
                    <a:pt x="210" y="147"/>
                    <a:pt x="210" y="126"/>
                  </a:cubicBezTo>
                  <a:cubicBezTo>
                    <a:pt x="210" y="6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3"/>
            <p:cNvSpPr/>
            <p:nvPr/>
          </p:nvSpPr>
          <p:spPr>
            <a:xfrm>
              <a:off x="2237325" y="1292675"/>
              <a:ext cx="7350" cy="6300"/>
            </a:xfrm>
            <a:custGeom>
              <a:rect b="b" l="l" r="r" t="t"/>
              <a:pathLst>
                <a:path extrusionOk="0" h="252" w="294">
                  <a:moveTo>
                    <a:pt x="147" y="0"/>
                  </a:moveTo>
                  <a:cubicBezTo>
                    <a:pt x="84" y="42"/>
                    <a:pt x="0" y="84"/>
                    <a:pt x="0" y="146"/>
                  </a:cubicBezTo>
                  <a:cubicBezTo>
                    <a:pt x="0" y="167"/>
                    <a:pt x="63" y="251"/>
                    <a:pt x="105" y="251"/>
                  </a:cubicBezTo>
                  <a:cubicBezTo>
                    <a:pt x="168" y="251"/>
                    <a:pt x="209" y="188"/>
                    <a:pt x="293" y="146"/>
                  </a:cubicBezTo>
                  <a:cubicBezTo>
                    <a:pt x="209" y="84"/>
                    <a:pt x="168" y="42"/>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3"/>
            <p:cNvSpPr/>
            <p:nvPr/>
          </p:nvSpPr>
          <p:spPr>
            <a:xfrm>
              <a:off x="2306875" y="1296325"/>
              <a:ext cx="5800" cy="6825"/>
            </a:xfrm>
            <a:custGeom>
              <a:rect b="b" l="l" r="r" t="t"/>
              <a:pathLst>
                <a:path extrusionOk="0" h="273" w="232">
                  <a:moveTo>
                    <a:pt x="106" y="0"/>
                  </a:moveTo>
                  <a:cubicBezTo>
                    <a:pt x="85" y="0"/>
                    <a:pt x="1" y="42"/>
                    <a:pt x="1" y="105"/>
                  </a:cubicBezTo>
                  <a:cubicBezTo>
                    <a:pt x="1" y="147"/>
                    <a:pt x="43" y="210"/>
                    <a:pt x="106" y="272"/>
                  </a:cubicBezTo>
                  <a:cubicBezTo>
                    <a:pt x="147" y="210"/>
                    <a:pt x="231" y="147"/>
                    <a:pt x="210" y="126"/>
                  </a:cubicBezTo>
                  <a:cubicBezTo>
                    <a:pt x="210" y="63"/>
                    <a:pt x="147" y="21"/>
                    <a:pt x="10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3"/>
            <p:cNvSpPr/>
            <p:nvPr/>
          </p:nvSpPr>
          <p:spPr>
            <a:xfrm>
              <a:off x="2375400" y="1296325"/>
              <a:ext cx="5800" cy="7875"/>
            </a:xfrm>
            <a:custGeom>
              <a:rect b="b" l="l" r="r" t="t"/>
              <a:pathLst>
                <a:path extrusionOk="0" h="315" w="232">
                  <a:moveTo>
                    <a:pt x="127" y="0"/>
                  </a:moveTo>
                  <a:cubicBezTo>
                    <a:pt x="64" y="63"/>
                    <a:pt x="1" y="126"/>
                    <a:pt x="1" y="168"/>
                  </a:cubicBezTo>
                  <a:cubicBezTo>
                    <a:pt x="22" y="231"/>
                    <a:pt x="85" y="252"/>
                    <a:pt x="127" y="314"/>
                  </a:cubicBezTo>
                  <a:cubicBezTo>
                    <a:pt x="168" y="252"/>
                    <a:pt x="231" y="231"/>
                    <a:pt x="231" y="168"/>
                  </a:cubicBezTo>
                  <a:cubicBezTo>
                    <a:pt x="231" y="126"/>
                    <a:pt x="189" y="63"/>
                    <a:pt x="1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3"/>
            <p:cNvSpPr/>
            <p:nvPr/>
          </p:nvSpPr>
          <p:spPr>
            <a:xfrm>
              <a:off x="2424575" y="1292150"/>
              <a:ext cx="5775" cy="7350"/>
            </a:xfrm>
            <a:custGeom>
              <a:rect b="b" l="l" r="r" t="t"/>
              <a:pathLst>
                <a:path extrusionOk="0" h="294" w="231">
                  <a:moveTo>
                    <a:pt x="105" y="0"/>
                  </a:moveTo>
                  <a:cubicBezTo>
                    <a:pt x="85" y="0"/>
                    <a:pt x="1" y="63"/>
                    <a:pt x="1" y="105"/>
                  </a:cubicBezTo>
                  <a:cubicBezTo>
                    <a:pt x="1" y="167"/>
                    <a:pt x="43" y="209"/>
                    <a:pt x="105" y="293"/>
                  </a:cubicBezTo>
                  <a:cubicBezTo>
                    <a:pt x="147" y="209"/>
                    <a:pt x="231" y="167"/>
                    <a:pt x="210" y="126"/>
                  </a:cubicBezTo>
                  <a:cubicBezTo>
                    <a:pt x="210" y="84"/>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3"/>
            <p:cNvSpPr/>
            <p:nvPr/>
          </p:nvSpPr>
          <p:spPr>
            <a:xfrm>
              <a:off x="2493100" y="1293700"/>
              <a:ext cx="5775" cy="6825"/>
            </a:xfrm>
            <a:custGeom>
              <a:rect b="b" l="l" r="r" t="t"/>
              <a:pathLst>
                <a:path extrusionOk="0" h="273" w="231">
                  <a:moveTo>
                    <a:pt x="105" y="1"/>
                  </a:moveTo>
                  <a:cubicBezTo>
                    <a:pt x="84" y="1"/>
                    <a:pt x="1" y="43"/>
                    <a:pt x="1" y="105"/>
                  </a:cubicBezTo>
                  <a:cubicBezTo>
                    <a:pt x="1" y="147"/>
                    <a:pt x="64" y="189"/>
                    <a:pt x="105" y="273"/>
                  </a:cubicBezTo>
                  <a:cubicBezTo>
                    <a:pt x="168" y="189"/>
                    <a:pt x="231" y="147"/>
                    <a:pt x="210" y="105"/>
                  </a:cubicBezTo>
                  <a:cubicBezTo>
                    <a:pt x="210" y="64"/>
                    <a:pt x="168"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3"/>
            <p:cNvSpPr/>
            <p:nvPr/>
          </p:nvSpPr>
          <p:spPr>
            <a:xfrm>
              <a:off x="1899925" y="1582975"/>
              <a:ext cx="8925" cy="9975"/>
            </a:xfrm>
            <a:custGeom>
              <a:rect b="b" l="l" r="r" t="t"/>
              <a:pathLst>
                <a:path extrusionOk="0" h="399" w="357">
                  <a:moveTo>
                    <a:pt x="0" y="1"/>
                  </a:moveTo>
                  <a:lnTo>
                    <a:pt x="0" y="1"/>
                  </a:lnTo>
                  <a:cubicBezTo>
                    <a:pt x="147" y="147"/>
                    <a:pt x="252" y="252"/>
                    <a:pt x="356" y="398"/>
                  </a:cubicBezTo>
                  <a:cubicBezTo>
                    <a:pt x="314" y="147"/>
                    <a:pt x="252" y="42"/>
                    <a:pt x="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3"/>
            <p:cNvSpPr/>
            <p:nvPr/>
          </p:nvSpPr>
          <p:spPr>
            <a:xfrm>
              <a:off x="2676200" y="1361700"/>
              <a:ext cx="7850" cy="6025"/>
            </a:xfrm>
            <a:custGeom>
              <a:rect b="b" l="l" r="r" t="t"/>
              <a:pathLst>
                <a:path extrusionOk="0" h="241" w="314">
                  <a:moveTo>
                    <a:pt x="42" y="1"/>
                  </a:moveTo>
                  <a:lnTo>
                    <a:pt x="0" y="43"/>
                  </a:lnTo>
                  <a:cubicBezTo>
                    <a:pt x="21" y="126"/>
                    <a:pt x="63" y="210"/>
                    <a:pt x="105" y="231"/>
                  </a:cubicBezTo>
                  <a:cubicBezTo>
                    <a:pt x="126" y="238"/>
                    <a:pt x="147" y="240"/>
                    <a:pt x="168" y="240"/>
                  </a:cubicBezTo>
                  <a:cubicBezTo>
                    <a:pt x="212" y="240"/>
                    <a:pt x="258" y="231"/>
                    <a:pt x="314" y="231"/>
                  </a:cubicBezTo>
                  <a:lnTo>
                    <a:pt x="314" y="147"/>
                  </a:lnTo>
                  <a:cubicBezTo>
                    <a:pt x="230" y="106"/>
                    <a:pt x="126" y="43"/>
                    <a:pt x="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3"/>
            <p:cNvSpPr/>
            <p:nvPr/>
          </p:nvSpPr>
          <p:spPr>
            <a:xfrm>
              <a:off x="2005575" y="1257625"/>
              <a:ext cx="83725" cy="506375"/>
            </a:xfrm>
            <a:custGeom>
              <a:rect b="b" l="l" r="r" t="t"/>
              <a:pathLst>
                <a:path extrusionOk="0" h="20255" w="3349">
                  <a:moveTo>
                    <a:pt x="3349" y="0"/>
                  </a:moveTo>
                  <a:cubicBezTo>
                    <a:pt x="2093" y="774"/>
                    <a:pt x="963" y="1632"/>
                    <a:pt x="1" y="2532"/>
                  </a:cubicBezTo>
                  <a:lnTo>
                    <a:pt x="1" y="17722"/>
                  </a:lnTo>
                  <a:cubicBezTo>
                    <a:pt x="963" y="18622"/>
                    <a:pt x="2093" y="19501"/>
                    <a:pt x="3349" y="20254"/>
                  </a:cubicBezTo>
                  <a:lnTo>
                    <a:pt x="3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3"/>
            <p:cNvSpPr/>
            <p:nvPr/>
          </p:nvSpPr>
          <p:spPr>
            <a:xfrm>
              <a:off x="2633300" y="1258150"/>
              <a:ext cx="83725" cy="506900"/>
            </a:xfrm>
            <a:custGeom>
              <a:rect b="b" l="l" r="r" t="t"/>
              <a:pathLst>
                <a:path extrusionOk="0" h="20276" w="3349">
                  <a:moveTo>
                    <a:pt x="0" y="0"/>
                  </a:moveTo>
                  <a:lnTo>
                    <a:pt x="0" y="20275"/>
                  </a:lnTo>
                  <a:cubicBezTo>
                    <a:pt x="1256" y="19480"/>
                    <a:pt x="2365" y="18622"/>
                    <a:pt x="3348" y="17701"/>
                  </a:cubicBezTo>
                  <a:lnTo>
                    <a:pt x="3348" y="2532"/>
                  </a:lnTo>
                  <a:cubicBezTo>
                    <a:pt x="2365" y="1653"/>
                    <a:pt x="1277" y="753"/>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3"/>
            <p:cNvSpPr/>
            <p:nvPr/>
          </p:nvSpPr>
          <p:spPr>
            <a:xfrm>
              <a:off x="1834025" y="1153525"/>
              <a:ext cx="1054575" cy="715075"/>
            </a:xfrm>
            <a:custGeom>
              <a:rect b="b" l="l" r="r" t="t"/>
              <a:pathLst>
                <a:path extrusionOk="0" h="28603" w="42183">
                  <a:moveTo>
                    <a:pt x="21091" y="2197"/>
                  </a:moveTo>
                  <a:cubicBezTo>
                    <a:pt x="26594" y="2197"/>
                    <a:pt x="31448" y="4290"/>
                    <a:pt x="35487" y="8433"/>
                  </a:cubicBezTo>
                  <a:cubicBezTo>
                    <a:pt x="36951" y="9918"/>
                    <a:pt x="38039" y="11404"/>
                    <a:pt x="38772" y="12575"/>
                  </a:cubicBezTo>
                  <a:cubicBezTo>
                    <a:pt x="36386" y="11990"/>
                    <a:pt x="32453" y="11153"/>
                    <a:pt x="27724" y="10588"/>
                  </a:cubicBezTo>
                  <a:cubicBezTo>
                    <a:pt x="27640" y="10588"/>
                    <a:pt x="27598" y="10567"/>
                    <a:pt x="27515" y="10567"/>
                  </a:cubicBezTo>
                  <a:lnTo>
                    <a:pt x="27515" y="7930"/>
                  </a:lnTo>
                  <a:lnTo>
                    <a:pt x="25318" y="7930"/>
                  </a:lnTo>
                  <a:lnTo>
                    <a:pt x="25318" y="10358"/>
                  </a:lnTo>
                  <a:cubicBezTo>
                    <a:pt x="24376" y="10274"/>
                    <a:pt x="23372" y="10232"/>
                    <a:pt x="22367" y="10169"/>
                  </a:cubicBezTo>
                  <a:lnTo>
                    <a:pt x="22367" y="7930"/>
                  </a:lnTo>
                  <a:lnTo>
                    <a:pt x="20170" y="7930"/>
                  </a:lnTo>
                  <a:lnTo>
                    <a:pt x="20170" y="10106"/>
                  </a:lnTo>
                  <a:cubicBezTo>
                    <a:pt x="19846" y="10094"/>
                    <a:pt x="19519" y="10089"/>
                    <a:pt x="19192" y="10089"/>
                  </a:cubicBezTo>
                  <a:cubicBezTo>
                    <a:pt x="18401" y="10089"/>
                    <a:pt x="17607" y="10119"/>
                    <a:pt x="16823" y="10148"/>
                  </a:cubicBezTo>
                  <a:lnTo>
                    <a:pt x="16823" y="7930"/>
                  </a:lnTo>
                  <a:lnTo>
                    <a:pt x="14626" y="7930"/>
                  </a:lnTo>
                  <a:lnTo>
                    <a:pt x="14626" y="10253"/>
                  </a:lnTo>
                  <a:cubicBezTo>
                    <a:pt x="10985" y="10525"/>
                    <a:pt x="7198" y="11153"/>
                    <a:pt x="3557" y="12262"/>
                  </a:cubicBezTo>
                  <a:cubicBezTo>
                    <a:pt x="4289" y="11194"/>
                    <a:pt x="5315" y="9834"/>
                    <a:pt x="6612" y="8474"/>
                  </a:cubicBezTo>
                  <a:cubicBezTo>
                    <a:pt x="10671" y="4311"/>
                    <a:pt x="15546" y="2197"/>
                    <a:pt x="21091" y="2197"/>
                  </a:cubicBezTo>
                  <a:close/>
                  <a:moveTo>
                    <a:pt x="20170" y="12262"/>
                  </a:moveTo>
                  <a:lnTo>
                    <a:pt x="20170" y="14856"/>
                  </a:lnTo>
                  <a:lnTo>
                    <a:pt x="22367" y="14856"/>
                  </a:lnTo>
                  <a:lnTo>
                    <a:pt x="22367" y="12324"/>
                  </a:lnTo>
                  <a:cubicBezTo>
                    <a:pt x="23393" y="12366"/>
                    <a:pt x="24376" y="12429"/>
                    <a:pt x="25318" y="12513"/>
                  </a:cubicBezTo>
                  <a:lnTo>
                    <a:pt x="25318" y="14835"/>
                  </a:lnTo>
                  <a:lnTo>
                    <a:pt x="27515" y="14835"/>
                  </a:lnTo>
                  <a:lnTo>
                    <a:pt x="27515" y="12722"/>
                  </a:lnTo>
                  <a:cubicBezTo>
                    <a:pt x="32955" y="13350"/>
                    <a:pt x="37349" y="14396"/>
                    <a:pt x="39399" y="14940"/>
                  </a:cubicBezTo>
                  <a:cubicBezTo>
                    <a:pt x="38730" y="16195"/>
                    <a:pt x="37474" y="18183"/>
                    <a:pt x="35549" y="20150"/>
                  </a:cubicBezTo>
                  <a:cubicBezTo>
                    <a:pt x="31490" y="24293"/>
                    <a:pt x="26636" y="26427"/>
                    <a:pt x="21091" y="26427"/>
                  </a:cubicBezTo>
                  <a:cubicBezTo>
                    <a:pt x="15567" y="26427"/>
                    <a:pt x="10692" y="24334"/>
                    <a:pt x="6675" y="20192"/>
                  </a:cubicBezTo>
                  <a:cubicBezTo>
                    <a:pt x="4687" y="18141"/>
                    <a:pt x="3369" y="16091"/>
                    <a:pt x="2699" y="14877"/>
                  </a:cubicBezTo>
                  <a:cubicBezTo>
                    <a:pt x="6570" y="13475"/>
                    <a:pt x="10671" y="12743"/>
                    <a:pt x="14626" y="12450"/>
                  </a:cubicBezTo>
                  <a:lnTo>
                    <a:pt x="14626" y="14877"/>
                  </a:lnTo>
                  <a:lnTo>
                    <a:pt x="16823" y="14877"/>
                  </a:lnTo>
                  <a:lnTo>
                    <a:pt x="16823" y="12324"/>
                  </a:lnTo>
                  <a:cubicBezTo>
                    <a:pt x="17973" y="12262"/>
                    <a:pt x="19061" y="12262"/>
                    <a:pt x="20170" y="12262"/>
                  </a:cubicBezTo>
                  <a:close/>
                  <a:moveTo>
                    <a:pt x="21091" y="0"/>
                  </a:moveTo>
                  <a:cubicBezTo>
                    <a:pt x="15023" y="0"/>
                    <a:pt x="9478" y="2407"/>
                    <a:pt x="5043" y="6926"/>
                  </a:cubicBezTo>
                  <a:cubicBezTo>
                    <a:pt x="1737" y="10337"/>
                    <a:pt x="230" y="13705"/>
                    <a:pt x="188" y="13873"/>
                  </a:cubicBezTo>
                  <a:lnTo>
                    <a:pt x="0" y="14312"/>
                  </a:lnTo>
                  <a:lnTo>
                    <a:pt x="188" y="14751"/>
                  </a:lnTo>
                  <a:cubicBezTo>
                    <a:pt x="230" y="14877"/>
                    <a:pt x="1758" y="18288"/>
                    <a:pt x="5043" y="21677"/>
                  </a:cubicBezTo>
                  <a:cubicBezTo>
                    <a:pt x="9478" y="26218"/>
                    <a:pt x="15002" y="28603"/>
                    <a:pt x="21091" y="28603"/>
                  </a:cubicBezTo>
                  <a:cubicBezTo>
                    <a:pt x="27159" y="28603"/>
                    <a:pt x="32704" y="26218"/>
                    <a:pt x="37119" y="21677"/>
                  </a:cubicBezTo>
                  <a:cubicBezTo>
                    <a:pt x="40445" y="18288"/>
                    <a:pt x="41931" y="14898"/>
                    <a:pt x="42015" y="14751"/>
                  </a:cubicBezTo>
                  <a:lnTo>
                    <a:pt x="42182" y="14312"/>
                  </a:lnTo>
                  <a:lnTo>
                    <a:pt x="42015" y="13873"/>
                  </a:lnTo>
                  <a:cubicBezTo>
                    <a:pt x="41952" y="13726"/>
                    <a:pt x="40445" y="10337"/>
                    <a:pt x="37119" y="6926"/>
                  </a:cubicBezTo>
                  <a:cubicBezTo>
                    <a:pt x="32704" y="2407"/>
                    <a:pt x="27159" y="0"/>
                    <a:pt x="21091" y="0"/>
                  </a:cubicBezTo>
                  <a:close/>
                </a:path>
              </a:pathLst>
            </a:custGeom>
            <a:solidFill>
              <a:srgbClr val="2C3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0" name="Google Shape;3200;p43"/>
          <p:cNvGrpSpPr/>
          <p:nvPr/>
        </p:nvGrpSpPr>
        <p:grpSpPr>
          <a:xfrm rot="1292014">
            <a:off x="1317514" y="1012791"/>
            <a:ext cx="858781" cy="582313"/>
            <a:chOff x="1834025" y="1153525"/>
            <a:chExt cx="1054575" cy="715075"/>
          </a:xfrm>
        </p:grpSpPr>
        <p:sp>
          <p:nvSpPr>
            <p:cNvPr id="3201" name="Google Shape;3201;p43"/>
            <p:cNvSpPr/>
            <p:nvPr/>
          </p:nvSpPr>
          <p:spPr>
            <a:xfrm>
              <a:off x="1863300" y="1180725"/>
              <a:ext cx="995475" cy="660675"/>
            </a:xfrm>
            <a:custGeom>
              <a:rect b="b" l="l" r="r" t="t"/>
              <a:pathLst>
                <a:path extrusionOk="0" h="26427" w="39819">
                  <a:moveTo>
                    <a:pt x="19920" y="0"/>
                  </a:moveTo>
                  <a:cubicBezTo>
                    <a:pt x="5797" y="0"/>
                    <a:pt x="1" y="13224"/>
                    <a:pt x="1" y="13224"/>
                  </a:cubicBezTo>
                  <a:cubicBezTo>
                    <a:pt x="1" y="13224"/>
                    <a:pt x="5797" y="26427"/>
                    <a:pt x="19920" y="26427"/>
                  </a:cubicBezTo>
                  <a:cubicBezTo>
                    <a:pt x="34043" y="26427"/>
                    <a:pt x="39818" y="13224"/>
                    <a:pt x="39818" y="13224"/>
                  </a:cubicBezTo>
                  <a:cubicBezTo>
                    <a:pt x="39818" y="13224"/>
                    <a:pt x="34002" y="0"/>
                    <a:pt x="199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3"/>
            <p:cNvSpPr/>
            <p:nvPr/>
          </p:nvSpPr>
          <p:spPr>
            <a:xfrm>
              <a:off x="1863300" y="1275925"/>
              <a:ext cx="994425" cy="553975"/>
            </a:xfrm>
            <a:custGeom>
              <a:rect b="b" l="l" r="r" t="t"/>
              <a:pathLst>
                <a:path extrusionOk="0" h="22159" w="39777">
                  <a:moveTo>
                    <a:pt x="19899" y="0"/>
                  </a:moveTo>
                  <a:cubicBezTo>
                    <a:pt x="8015" y="0"/>
                    <a:pt x="2009" y="7156"/>
                    <a:pt x="440" y="9416"/>
                  </a:cubicBezTo>
                  <a:lnTo>
                    <a:pt x="105" y="9416"/>
                  </a:lnTo>
                  <a:cubicBezTo>
                    <a:pt x="126" y="9500"/>
                    <a:pt x="189" y="9563"/>
                    <a:pt x="231" y="9709"/>
                  </a:cubicBezTo>
                  <a:cubicBezTo>
                    <a:pt x="84" y="9939"/>
                    <a:pt x="1" y="10086"/>
                    <a:pt x="1" y="10086"/>
                  </a:cubicBezTo>
                  <a:cubicBezTo>
                    <a:pt x="1" y="10086"/>
                    <a:pt x="796" y="11488"/>
                    <a:pt x="2491" y="13203"/>
                  </a:cubicBezTo>
                  <a:cubicBezTo>
                    <a:pt x="5399" y="16990"/>
                    <a:pt x="10986" y="22159"/>
                    <a:pt x="19899" y="22159"/>
                  </a:cubicBezTo>
                  <a:cubicBezTo>
                    <a:pt x="28792" y="22159"/>
                    <a:pt x="34399" y="16990"/>
                    <a:pt x="37308" y="13203"/>
                  </a:cubicBezTo>
                  <a:cubicBezTo>
                    <a:pt x="39002" y="11488"/>
                    <a:pt x="39777" y="10086"/>
                    <a:pt x="39777" y="10086"/>
                  </a:cubicBezTo>
                  <a:cubicBezTo>
                    <a:pt x="39777" y="10086"/>
                    <a:pt x="39735" y="9939"/>
                    <a:pt x="39588" y="9709"/>
                  </a:cubicBezTo>
                  <a:cubicBezTo>
                    <a:pt x="39630" y="9604"/>
                    <a:pt x="39693" y="9500"/>
                    <a:pt x="39714" y="9416"/>
                  </a:cubicBezTo>
                  <a:lnTo>
                    <a:pt x="39358" y="9416"/>
                  </a:lnTo>
                  <a:cubicBezTo>
                    <a:pt x="37768" y="7156"/>
                    <a:pt x="31805" y="0"/>
                    <a:pt x="19899" y="0"/>
                  </a:cubicBezTo>
                  <a:close/>
                </a:path>
              </a:pathLst>
            </a:custGeom>
            <a:solidFill>
              <a:srgbClr val="EC33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3"/>
            <p:cNvSpPr/>
            <p:nvPr/>
          </p:nvSpPr>
          <p:spPr>
            <a:xfrm>
              <a:off x="2028075" y="1662075"/>
              <a:ext cx="689475" cy="173800"/>
            </a:xfrm>
            <a:custGeom>
              <a:rect b="b" l="l" r="r" t="t"/>
              <a:pathLst>
                <a:path extrusionOk="0" h="6952" w="27579">
                  <a:moveTo>
                    <a:pt x="9521" y="1733"/>
                  </a:moveTo>
                  <a:cubicBezTo>
                    <a:pt x="9584" y="1858"/>
                    <a:pt x="9667" y="2005"/>
                    <a:pt x="9709" y="2109"/>
                  </a:cubicBezTo>
                  <a:cubicBezTo>
                    <a:pt x="9584" y="2151"/>
                    <a:pt x="9416" y="2235"/>
                    <a:pt x="9333" y="2277"/>
                  </a:cubicBezTo>
                  <a:lnTo>
                    <a:pt x="9186" y="1900"/>
                  </a:lnTo>
                  <a:cubicBezTo>
                    <a:pt x="9291" y="1837"/>
                    <a:pt x="9416" y="1796"/>
                    <a:pt x="9521" y="1733"/>
                  </a:cubicBezTo>
                  <a:close/>
                  <a:moveTo>
                    <a:pt x="19753" y="1733"/>
                  </a:moveTo>
                  <a:cubicBezTo>
                    <a:pt x="19815" y="1858"/>
                    <a:pt x="19878" y="2005"/>
                    <a:pt x="19941" y="2109"/>
                  </a:cubicBezTo>
                  <a:cubicBezTo>
                    <a:pt x="19815" y="2151"/>
                    <a:pt x="19669" y="2235"/>
                    <a:pt x="19543" y="2277"/>
                  </a:cubicBezTo>
                  <a:cubicBezTo>
                    <a:pt x="19502" y="2172"/>
                    <a:pt x="19439" y="2026"/>
                    <a:pt x="19418" y="1900"/>
                  </a:cubicBezTo>
                  <a:cubicBezTo>
                    <a:pt x="19522" y="1837"/>
                    <a:pt x="19648" y="1796"/>
                    <a:pt x="19753" y="1733"/>
                  </a:cubicBezTo>
                  <a:close/>
                  <a:moveTo>
                    <a:pt x="4792" y="1858"/>
                  </a:moveTo>
                  <a:cubicBezTo>
                    <a:pt x="4876" y="2005"/>
                    <a:pt x="4960" y="2130"/>
                    <a:pt x="5001" y="2256"/>
                  </a:cubicBezTo>
                  <a:cubicBezTo>
                    <a:pt x="4897" y="2277"/>
                    <a:pt x="4750" y="2340"/>
                    <a:pt x="4604" y="2381"/>
                  </a:cubicBezTo>
                  <a:cubicBezTo>
                    <a:pt x="4541" y="2277"/>
                    <a:pt x="4457" y="2130"/>
                    <a:pt x="4395" y="2026"/>
                  </a:cubicBezTo>
                  <a:lnTo>
                    <a:pt x="4792" y="1858"/>
                  </a:lnTo>
                  <a:close/>
                  <a:moveTo>
                    <a:pt x="15024" y="1900"/>
                  </a:moveTo>
                  <a:cubicBezTo>
                    <a:pt x="15108" y="2026"/>
                    <a:pt x="15170" y="2151"/>
                    <a:pt x="15233" y="2256"/>
                  </a:cubicBezTo>
                  <a:cubicBezTo>
                    <a:pt x="15128" y="2277"/>
                    <a:pt x="14961" y="2340"/>
                    <a:pt x="14836" y="2381"/>
                  </a:cubicBezTo>
                  <a:cubicBezTo>
                    <a:pt x="14794" y="2277"/>
                    <a:pt x="14731" y="2172"/>
                    <a:pt x="14689" y="2047"/>
                  </a:cubicBezTo>
                  <a:cubicBezTo>
                    <a:pt x="14794" y="2005"/>
                    <a:pt x="14919" y="1942"/>
                    <a:pt x="15024" y="1900"/>
                  </a:cubicBezTo>
                  <a:close/>
                  <a:moveTo>
                    <a:pt x="25297" y="1858"/>
                  </a:moveTo>
                  <a:cubicBezTo>
                    <a:pt x="25360" y="2005"/>
                    <a:pt x="25423" y="2130"/>
                    <a:pt x="25486" y="2235"/>
                  </a:cubicBezTo>
                  <a:cubicBezTo>
                    <a:pt x="25360" y="2277"/>
                    <a:pt x="25214" y="2360"/>
                    <a:pt x="25088" y="2423"/>
                  </a:cubicBezTo>
                  <a:cubicBezTo>
                    <a:pt x="25046" y="2319"/>
                    <a:pt x="24984" y="2172"/>
                    <a:pt x="24942" y="2047"/>
                  </a:cubicBezTo>
                  <a:cubicBezTo>
                    <a:pt x="25046" y="2005"/>
                    <a:pt x="25172" y="1942"/>
                    <a:pt x="25297" y="1858"/>
                  </a:cubicBezTo>
                  <a:close/>
                  <a:moveTo>
                    <a:pt x="2867" y="2130"/>
                  </a:moveTo>
                  <a:cubicBezTo>
                    <a:pt x="2909" y="2235"/>
                    <a:pt x="2993" y="2360"/>
                    <a:pt x="3035" y="2465"/>
                  </a:cubicBezTo>
                  <a:cubicBezTo>
                    <a:pt x="2909" y="2528"/>
                    <a:pt x="2784" y="2591"/>
                    <a:pt x="2679" y="2653"/>
                  </a:cubicBezTo>
                  <a:cubicBezTo>
                    <a:pt x="2616" y="2549"/>
                    <a:pt x="2574" y="2402"/>
                    <a:pt x="2512" y="2277"/>
                  </a:cubicBezTo>
                  <a:cubicBezTo>
                    <a:pt x="2616" y="2235"/>
                    <a:pt x="2763" y="2172"/>
                    <a:pt x="2867" y="2130"/>
                  </a:cubicBezTo>
                  <a:close/>
                  <a:moveTo>
                    <a:pt x="13078" y="2130"/>
                  </a:moveTo>
                  <a:cubicBezTo>
                    <a:pt x="13162" y="2235"/>
                    <a:pt x="13224" y="2360"/>
                    <a:pt x="13266" y="2465"/>
                  </a:cubicBezTo>
                  <a:cubicBezTo>
                    <a:pt x="13162" y="2528"/>
                    <a:pt x="13036" y="2591"/>
                    <a:pt x="12890" y="2653"/>
                  </a:cubicBezTo>
                  <a:cubicBezTo>
                    <a:pt x="12848" y="2549"/>
                    <a:pt x="12785" y="2423"/>
                    <a:pt x="12743" y="2277"/>
                  </a:cubicBezTo>
                  <a:cubicBezTo>
                    <a:pt x="12848" y="2235"/>
                    <a:pt x="12973" y="2172"/>
                    <a:pt x="13078" y="2130"/>
                  </a:cubicBezTo>
                  <a:close/>
                  <a:moveTo>
                    <a:pt x="23331" y="2130"/>
                  </a:moveTo>
                  <a:cubicBezTo>
                    <a:pt x="23372" y="2235"/>
                    <a:pt x="23414" y="2340"/>
                    <a:pt x="23477" y="2465"/>
                  </a:cubicBezTo>
                  <a:cubicBezTo>
                    <a:pt x="23372" y="2528"/>
                    <a:pt x="23226" y="2591"/>
                    <a:pt x="23121" y="2653"/>
                  </a:cubicBezTo>
                  <a:cubicBezTo>
                    <a:pt x="23079" y="2549"/>
                    <a:pt x="23017" y="2423"/>
                    <a:pt x="22975" y="2277"/>
                  </a:cubicBezTo>
                  <a:cubicBezTo>
                    <a:pt x="23100" y="2235"/>
                    <a:pt x="23226" y="2151"/>
                    <a:pt x="23331" y="2130"/>
                  </a:cubicBezTo>
                  <a:close/>
                  <a:moveTo>
                    <a:pt x="16175" y="1377"/>
                  </a:moveTo>
                  <a:cubicBezTo>
                    <a:pt x="16217" y="1482"/>
                    <a:pt x="16300" y="1628"/>
                    <a:pt x="16384" y="1754"/>
                  </a:cubicBezTo>
                  <a:cubicBezTo>
                    <a:pt x="16368" y="1752"/>
                    <a:pt x="16352" y="1751"/>
                    <a:pt x="16337" y="1751"/>
                  </a:cubicBezTo>
                  <a:cubicBezTo>
                    <a:pt x="16171" y="1751"/>
                    <a:pt x="16040" y="1853"/>
                    <a:pt x="15945" y="2026"/>
                  </a:cubicBezTo>
                  <a:cubicBezTo>
                    <a:pt x="15945" y="2047"/>
                    <a:pt x="15903" y="2047"/>
                    <a:pt x="15882" y="2047"/>
                  </a:cubicBezTo>
                  <a:cubicBezTo>
                    <a:pt x="15903" y="2214"/>
                    <a:pt x="15965" y="2360"/>
                    <a:pt x="16007" y="2549"/>
                  </a:cubicBezTo>
                  <a:cubicBezTo>
                    <a:pt x="15903" y="2570"/>
                    <a:pt x="15777" y="2653"/>
                    <a:pt x="15672" y="2695"/>
                  </a:cubicBezTo>
                  <a:cubicBezTo>
                    <a:pt x="15589" y="2570"/>
                    <a:pt x="15547" y="2444"/>
                    <a:pt x="15463" y="2319"/>
                  </a:cubicBezTo>
                  <a:cubicBezTo>
                    <a:pt x="15631" y="2319"/>
                    <a:pt x="15798" y="2277"/>
                    <a:pt x="15882" y="2047"/>
                  </a:cubicBezTo>
                  <a:cubicBezTo>
                    <a:pt x="15986" y="1837"/>
                    <a:pt x="15882" y="1691"/>
                    <a:pt x="15777" y="1544"/>
                  </a:cubicBezTo>
                  <a:cubicBezTo>
                    <a:pt x="15903" y="1482"/>
                    <a:pt x="16070" y="1419"/>
                    <a:pt x="16175" y="1377"/>
                  </a:cubicBezTo>
                  <a:close/>
                  <a:moveTo>
                    <a:pt x="8370" y="2277"/>
                  </a:moveTo>
                  <a:cubicBezTo>
                    <a:pt x="8433" y="2381"/>
                    <a:pt x="8517" y="2528"/>
                    <a:pt x="8558" y="2632"/>
                  </a:cubicBezTo>
                  <a:cubicBezTo>
                    <a:pt x="8454" y="2674"/>
                    <a:pt x="8328" y="2695"/>
                    <a:pt x="8203" y="2758"/>
                  </a:cubicBezTo>
                  <a:cubicBezTo>
                    <a:pt x="8140" y="2674"/>
                    <a:pt x="8098" y="2549"/>
                    <a:pt x="8035" y="2444"/>
                  </a:cubicBezTo>
                  <a:cubicBezTo>
                    <a:pt x="8140" y="2381"/>
                    <a:pt x="8266" y="2340"/>
                    <a:pt x="8370" y="2277"/>
                  </a:cubicBezTo>
                  <a:close/>
                  <a:moveTo>
                    <a:pt x="18623" y="2277"/>
                  </a:moveTo>
                  <a:cubicBezTo>
                    <a:pt x="18685" y="2381"/>
                    <a:pt x="18769" y="2528"/>
                    <a:pt x="18811" y="2632"/>
                  </a:cubicBezTo>
                  <a:cubicBezTo>
                    <a:pt x="18706" y="2653"/>
                    <a:pt x="18581" y="2695"/>
                    <a:pt x="18455" y="2758"/>
                  </a:cubicBezTo>
                  <a:lnTo>
                    <a:pt x="18288" y="2444"/>
                  </a:lnTo>
                  <a:cubicBezTo>
                    <a:pt x="18393" y="2381"/>
                    <a:pt x="18518" y="2340"/>
                    <a:pt x="18623" y="2277"/>
                  </a:cubicBezTo>
                  <a:close/>
                  <a:moveTo>
                    <a:pt x="11195" y="2319"/>
                  </a:moveTo>
                  <a:cubicBezTo>
                    <a:pt x="11237" y="2381"/>
                    <a:pt x="11258" y="2549"/>
                    <a:pt x="11299" y="2674"/>
                  </a:cubicBezTo>
                  <a:cubicBezTo>
                    <a:pt x="11195" y="2737"/>
                    <a:pt x="11069" y="2800"/>
                    <a:pt x="10965" y="2863"/>
                  </a:cubicBezTo>
                  <a:cubicBezTo>
                    <a:pt x="10923" y="2758"/>
                    <a:pt x="10839" y="2632"/>
                    <a:pt x="10776" y="2528"/>
                  </a:cubicBezTo>
                  <a:cubicBezTo>
                    <a:pt x="10923" y="2444"/>
                    <a:pt x="11069" y="2381"/>
                    <a:pt x="11195" y="2319"/>
                  </a:cubicBezTo>
                  <a:close/>
                  <a:moveTo>
                    <a:pt x="21426" y="2319"/>
                  </a:moveTo>
                  <a:cubicBezTo>
                    <a:pt x="21447" y="2381"/>
                    <a:pt x="21489" y="2549"/>
                    <a:pt x="21531" y="2674"/>
                  </a:cubicBezTo>
                  <a:cubicBezTo>
                    <a:pt x="21426" y="2737"/>
                    <a:pt x="21301" y="2800"/>
                    <a:pt x="21196" y="2863"/>
                  </a:cubicBezTo>
                  <a:cubicBezTo>
                    <a:pt x="21134" y="2758"/>
                    <a:pt x="21071" y="2632"/>
                    <a:pt x="21008" y="2528"/>
                  </a:cubicBezTo>
                  <a:cubicBezTo>
                    <a:pt x="21134" y="2444"/>
                    <a:pt x="21301" y="2381"/>
                    <a:pt x="21426" y="2319"/>
                  </a:cubicBezTo>
                  <a:close/>
                  <a:moveTo>
                    <a:pt x="3683" y="2360"/>
                  </a:moveTo>
                  <a:lnTo>
                    <a:pt x="3851" y="2758"/>
                  </a:lnTo>
                  <a:cubicBezTo>
                    <a:pt x="3746" y="2779"/>
                    <a:pt x="3620" y="2842"/>
                    <a:pt x="3516" y="2884"/>
                  </a:cubicBezTo>
                  <a:cubicBezTo>
                    <a:pt x="3453" y="2779"/>
                    <a:pt x="3369" y="2653"/>
                    <a:pt x="3328" y="2549"/>
                  </a:cubicBezTo>
                  <a:lnTo>
                    <a:pt x="3683" y="2360"/>
                  </a:lnTo>
                  <a:close/>
                  <a:moveTo>
                    <a:pt x="13915" y="2360"/>
                  </a:moveTo>
                  <a:cubicBezTo>
                    <a:pt x="13978" y="2486"/>
                    <a:pt x="14020" y="2632"/>
                    <a:pt x="14082" y="2779"/>
                  </a:cubicBezTo>
                  <a:cubicBezTo>
                    <a:pt x="13978" y="2800"/>
                    <a:pt x="13873" y="2863"/>
                    <a:pt x="13748" y="2904"/>
                  </a:cubicBezTo>
                  <a:cubicBezTo>
                    <a:pt x="13685" y="2779"/>
                    <a:pt x="13601" y="2653"/>
                    <a:pt x="13559" y="2570"/>
                  </a:cubicBezTo>
                  <a:cubicBezTo>
                    <a:pt x="13664" y="2486"/>
                    <a:pt x="13810" y="2423"/>
                    <a:pt x="13915" y="2360"/>
                  </a:cubicBezTo>
                  <a:close/>
                  <a:moveTo>
                    <a:pt x="24147" y="2381"/>
                  </a:moveTo>
                  <a:cubicBezTo>
                    <a:pt x="24209" y="2528"/>
                    <a:pt x="24272" y="2653"/>
                    <a:pt x="24314" y="2779"/>
                  </a:cubicBezTo>
                  <a:cubicBezTo>
                    <a:pt x="24209" y="2800"/>
                    <a:pt x="24063" y="2863"/>
                    <a:pt x="23958" y="2904"/>
                  </a:cubicBezTo>
                  <a:lnTo>
                    <a:pt x="23812" y="2591"/>
                  </a:lnTo>
                  <a:cubicBezTo>
                    <a:pt x="23916" y="2528"/>
                    <a:pt x="24042" y="2444"/>
                    <a:pt x="24147" y="2381"/>
                  </a:cubicBezTo>
                  <a:close/>
                  <a:moveTo>
                    <a:pt x="6445" y="2486"/>
                  </a:moveTo>
                  <a:cubicBezTo>
                    <a:pt x="6487" y="2591"/>
                    <a:pt x="6550" y="2737"/>
                    <a:pt x="6592" y="2800"/>
                  </a:cubicBezTo>
                  <a:cubicBezTo>
                    <a:pt x="6487" y="2863"/>
                    <a:pt x="6361" y="2946"/>
                    <a:pt x="6257" y="2988"/>
                  </a:cubicBezTo>
                  <a:cubicBezTo>
                    <a:pt x="6194" y="2884"/>
                    <a:pt x="6152" y="2758"/>
                    <a:pt x="6089" y="2653"/>
                  </a:cubicBezTo>
                  <a:cubicBezTo>
                    <a:pt x="6194" y="2591"/>
                    <a:pt x="6341" y="2549"/>
                    <a:pt x="6445" y="2486"/>
                  </a:cubicBezTo>
                  <a:close/>
                  <a:moveTo>
                    <a:pt x="16698" y="2528"/>
                  </a:moveTo>
                  <a:cubicBezTo>
                    <a:pt x="16740" y="2632"/>
                    <a:pt x="16781" y="2737"/>
                    <a:pt x="16823" y="2863"/>
                  </a:cubicBezTo>
                  <a:lnTo>
                    <a:pt x="16509" y="3009"/>
                  </a:lnTo>
                  <a:cubicBezTo>
                    <a:pt x="16468" y="2884"/>
                    <a:pt x="16405" y="2758"/>
                    <a:pt x="16363" y="2653"/>
                  </a:cubicBezTo>
                  <a:cubicBezTo>
                    <a:pt x="16468" y="2591"/>
                    <a:pt x="16572" y="2549"/>
                    <a:pt x="16698" y="2528"/>
                  </a:cubicBezTo>
                  <a:close/>
                  <a:moveTo>
                    <a:pt x="9207" y="2528"/>
                  </a:moveTo>
                  <a:cubicBezTo>
                    <a:pt x="9270" y="2632"/>
                    <a:pt x="9291" y="2758"/>
                    <a:pt x="9354" y="2884"/>
                  </a:cubicBezTo>
                  <a:cubicBezTo>
                    <a:pt x="9249" y="2946"/>
                    <a:pt x="9144" y="3009"/>
                    <a:pt x="8998" y="3051"/>
                  </a:cubicBezTo>
                  <a:cubicBezTo>
                    <a:pt x="8956" y="2946"/>
                    <a:pt x="8872" y="2800"/>
                    <a:pt x="8830" y="2695"/>
                  </a:cubicBezTo>
                  <a:cubicBezTo>
                    <a:pt x="8935" y="2653"/>
                    <a:pt x="9082" y="2570"/>
                    <a:pt x="9207" y="2528"/>
                  </a:cubicBezTo>
                  <a:close/>
                  <a:moveTo>
                    <a:pt x="19460" y="2528"/>
                  </a:moveTo>
                  <a:lnTo>
                    <a:pt x="19627" y="2904"/>
                  </a:lnTo>
                  <a:cubicBezTo>
                    <a:pt x="19502" y="2967"/>
                    <a:pt x="19355" y="3051"/>
                    <a:pt x="19250" y="3072"/>
                  </a:cubicBezTo>
                  <a:cubicBezTo>
                    <a:pt x="19209" y="2946"/>
                    <a:pt x="19125" y="2800"/>
                    <a:pt x="19083" y="2695"/>
                  </a:cubicBezTo>
                  <a:cubicBezTo>
                    <a:pt x="19209" y="2653"/>
                    <a:pt x="19334" y="2570"/>
                    <a:pt x="19460" y="2528"/>
                  </a:cubicBezTo>
                  <a:close/>
                  <a:moveTo>
                    <a:pt x="1737" y="2632"/>
                  </a:moveTo>
                  <a:cubicBezTo>
                    <a:pt x="1779" y="2737"/>
                    <a:pt x="1842" y="2863"/>
                    <a:pt x="1884" y="2988"/>
                  </a:cubicBezTo>
                  <a:cubicBezTo>
                    <a:pt x="1779" y="3009"/>
                    <a:pt x="1675" y="3072"/>
                    <a:pt x="1549" y="3114"/>
                  </a:cubicBezTo>
                  <a:lnTo>
                    <a:pt x="1403" y="2800"/>
                  </a:lnTo>
                  <a:cubicBezTo>
                    <a:pt x="1507" y="2758"/>
                    <a:pt x="1633" y="2674"/>
                    <a:pt x="1737" y="2632"/>
                  </a:cubicBezTo>
                  <a:close/>
                  <a:moveTo>
                    <a:pt x="11990" y="2653"/>
                  </a:moveTo>
                  <a:cubicBezTo>
                    <a:pt x="12032" y="2758"/>
                    <a:pt x="12095" y="2863"/>
                    <a:pt x="12136" y="2988"/>
                  </a:cubicBezTo>
                  <a:cubicBezTo>
                    <a:pt x="12032" y="3009"/>
                    <a:pt x="11927" y="3072"/>
                    <a:pt x="11802" y="3114"/>
                  </a:cubicBezTo>
                  <a:lnTo>
                    <a:pt x="11655" y="2800"/>
                  </a:lnTo>
                  <a:cubicBezTo>
                    <a:pt x="11760" y="2758"/>
                    <a:pt x="11885" y="2695"/>
                    <a:pt x="11990" y="2653"/>
                  </a:cubicBezTo>
                  <a:close/>
                  <a:moveTo>
                    <a:pt x="22222" y="2653"/>
                  </a:moveTo>
                  <a:cubicBezTo>
                    <a:pt x="22263" y="2758"/>
                    <a:pt x="22326" y="2884"/>
                    <a:pt x="22368" y="2988"/>
                  </a:cubicBezTo>
                  <a:cubicBezTo>
                    <a:pt x="22263" y="3009"/>
                    <a:pt x="22159" y="3072"/>
                    <a:pt x="22033" y="3114"/>
                  </a:cubicBezTo>
                  <a:lnTo>
                    <a:pt x="21866" y="2800"/>
                  </a:lnTo>
                  <a:cubicBezTo>
                    <a:pt x="21971" y="2758"/>
                    <a:pt x="22117" y="2695"/>
                    <a:pt x="22222" y="2653"/>
                  </a:cubicBezTo>
                  <a:close/>
                  <a:moveTo>
                    <a:pt x="4499" y="2695"/>
                  </a:moveTo>
                  <a:cubicBezTo>
                    <a:pt x="4562" y="2800"/>
                    <a:pt x="4583" y="2946"/>
                    <a:pt x="4625" y="3051"/>
                  </a:cubicBezTo>
                  <a:lnTo>
                    <a:pt x="4332" y="3197"/>
                  </a:lnTo>
                  <a:cubicBezTo>
                    <a:pt x="4269" y="3093"/>
                    <a:pt x="4185" y="2967"/>
                    <a:pt x="4144" y="2863"/>
                  </a:cubicBezTo>
                  <a:cubicBezTo>
                    <a:pt x="4248" y="2842"/>
                    <a:pt x="4374" y="2779"/>
                    <a:pt x="4499" y="2695"/>
                  </a:cubicBezTo>
                  <a:close/>
                  <a:moveTo>
                    <a:pt x="14731" y="2695"/>
                  </a:moveTo>
                  <a:cubicBezTo>
                    <a:pt x="14773" y="2800"/>
                    <a:pt x="14815" y="2946"/>
                    <a:pt x="14856" y="3051"/>
                  </a:cubicBezTo>
                  <a:lnTo>
                    <a:pt x="14543" y="3197"/>
                  </a:lnTo>
                  <a:cubicBezTo>
                    <a:pt x="14501" y="3093"/>
                    <a:pt x="14417" y="2988"/>
                    <a:pt x="14354" y="2863"/>
                  </a:cubicBezTo>
                  <a:cubicBezTo>
                    <a:pt x="14459" y="2800"/>
                    <a:pt x="14605" y="2758"/>
                    <a:pt x="14731" y="2695"/>
                  </a:cubicBezTo>
                  <a:close/>
                  <a:moveTo>
                    <a:pt x="24984" y="2695"/>
                  </a:moveTo>
                  <a:cubicBezTo>
                    <a:pt x="25046" y="2800"/>
                    <a:pt x="25067" y="2946"/>
                    <a:pt x="25109" y="3072"/>
                  </a:cubicBezTo>
                  <a:cubicBezTo>
                    <a:pt x="25004" y="3114"/>
                    <a:pt x="24879" y="3176"/>
                    <a:pt x="24774" y="3218"/>
                  </a:cubicBezTo>
                  <a:cubicBezTo>
                    <a:pt x="24732" y="3093"/>
                    <a:pt x="24670" y="2988"/>
                    <a:pt x="24586" y="2884"/>
                  </a:cubicBezTo>
                  <a:cubicBezTo>
                    <a:pt x="24732" y="2842"/>
                    <a:pt x="24858" y="2758"/>
                    <a:pt x="24984" y="2695"/>
                  </a:cubicBezTo>
                  <a:close/>
                  <a:moveTo>
                    <a:pt x="7240" y="2758"/>
                  </a:moveTo>
                  <a:cubicBezTo>
                    <a:pt x="7303" y="2863"/>
                    <a:pt x="7345" y="3009"/>
                    <a:pt x="7408" y="3156"/>
                  </a:cubicBezTo>
                  <a:cubicBezTo>
                    <a:pt x="7324" y="3197"/>
                    <a:pt x="7198" y="3218"/>
                    <a:pt x="7094" y="3281"/>
                  </a:cubicBezTo>
                  <a:cubicBezTo>
                    <a:pt x="7052" y="3156"/>
                    <a:pt x="6968" y="3051"/>
                    <a:pt x="6906" y="2946"/>
                  </a:cubicBezTo>
                  <a:cubicBezTo>
                    <a:pt x="7052" y="2884"/>
                    <a:pt x="7178" y="2800"/>
                    <a:pt x="7240" y="2758"/>
                  </a:cubicBezTo>
                  <a:close/>
                  <a:moveTo>
                    <a:pt x="17535" y="2779"/>
                  </a:moveTo>
                  <a:cubicBezTo>
                    <a:pt x="17577" y="2904"/>
                    <a:pt x="17639" y="3009"/>
                    <a:pt x="17681" y="3156"/>
                  </a:cubicBezTo>
                  <a:cubicBezTo>
                    <a:pt x="17577" y="3176"/>
                    <a:pt x="17451" y="3218"/>
                    <a:pt x="17346" y="3281"/>
                  </a:cubicBezTo>
                  <a:lnTo>
                    <a:pt x="17200" y="2967"/>
                  </a:lnTo>
                  <a:cubicBezTo>
                    <a:pt x="17305" y="2904"/>
                    <a:pt x="17409" y="2842"/>
                    <a:pt x="17535" y="2779"/>
                  </a:cubicBezTo>
                  <a:close/>
                  <a:moveTo>
                    <a:pt x="10023" y="2884"/>
                  </a:moveTo>
                  <a:cubicBezTo>
                    <a:pt x="10086" y="2988"/>
                    <a:pt x="10107" y="3093"/>
                    <a:pt x="10191" y="3197"/>
                  </a:cubicBezTo>
                  <a:lnTo>
                    <a:pt x="9877" y="3365"/>
                  </a:lnTo>
                  <a:cubicBezTo>
                    <a:pt x="9814" y="3260"/>
                    <a:pt x="9772" y="3114"/>
                    <a:pt x="9709" y="3009"/>
                  </a:cubicBezTo>
                  <a:cubicBezTo>
                    <a:pt x="9793" y="2988"/>
                    <a:pt x="9919" y="2946"/>
                    <a:pt x="10023" y="2884"/>
                  </a:cubicBezTo>
                  <a:close/>
                  <a:moveTo>
                    <a:pt x="20255" y="2884"/>
                  </a:moveTo>
                  <a:cubicBezTo>
                    <a:pt x="20297" y="2988"/>
                    <a:pt x="20338" y="3093"/>
                    <a:pt x="20380" y="3197"/>
                  </a:cubicBezTo>
                  <a:lnTo>
                    <a:pt x="20066" y="3365"/>
                  </a:lnTo>
                  <a:cubicBezTo>
                    <a:pt x="20025" y="3260"/>
                    <a:pt x="19941" y="3114"/>
                    <a:pt x="19878" y="3009"/>
                  </a:cubicBezTo>
                  <a:cubicBezTo>
                    <a:pt x="20025" y="2988"/>
                    <a:pt x="20150" y="2946"/>
                    <a:pt x="20255" y="2884"/>
                  </a:cubicBezTo>
                  <a:close/>
                  <a:moveTo>
                    <a:pt x="2574" y="2904"/>
                  </a:moveTo>
                  <a:cubicBezTo>
                    <a:pt x="2616" y="3009"/>
                    <a:pt x="2637" y="3156"/>
                    <a:pt x="2679" y="3260"/>
                  </a:cubicBezTo>
                  <a:cubicBezTo>
                    <a:pt x="2595" y="3302"/>
                    <a:pt x="2470" y="3365"/>
                    <a:pt x="2365" y="3407"/>
                  </a:cubicBezTo>
                  <a:cubicBezTo>
                    <a:pt x="2302" y="3323"/>
                    <a:pt x="2240" y="3197"/>
                    <a:pt x="2177" y="3093"/>
                  </a:cubicBezTo>
                  <a:cubicBezTo>
                    <a:pt x="2302" y="3051"/>
                    <a:pt x="2449" y="2967"/>
                    <a:pt x="2574" y="2904"/>
                  </a:cubicBezTo>
                  <a:close/>
                  <a:moveTo>
                    <a:pt x="12806" y="2904"/>
                  </a:moveTo>
                  <a:cubicBezTo>
                    <a:pt x="12848" y="3009"/>
                    <a:pt x="12911" y="3156"/>
                    <a:pt x="12952" y="3281"/>
                  </a:cubicBezTo>
                  <a:cubicBezTo>
                    <a:pt x="12848" y="3323"/>
                    <a:pt x="12722" y="3386"/>
                    <a:pt x="12618" y="3428"/>
                  </a:cubicBezTo>
                  <a:cubicBezTo>
                    <a:pt x="12555" y="3323"/>
                    <a:pt x="12492" y="3197"/>
                    <a:pt x="12429" y="3093"/>
                  </a:cubicBezTo>
                  <a:cubicBezTo>
                    <a:pt x="12534" y="3051"/>
                    <a:pt x="12659" y="2967"/>
                    <a:pt x="12806" y="2904"/>
                  </a:cubicBezTo>
                  <a:close/>
                  <a:moveTo>
                    <a:pt x="23059" y="2904"/>
                  </a:moveTo>
                  <a:cubicBezTo>
                    <a:pt x="23079" y="3009"/>
                    <a:pt x="23121" y="3176"/>
                    <a:pt x="23205" y="3281"/>
                  </a:cubicBezTo>
                  <a:cubicBezTo>
                    <a:pt x="23100" y="3323"/>
                    <a:pt x="22996" y="3386"/>
                    <a:pt x="22870" y="3428"/>
                  </a:cubicBezTo>
                  <a:cubicBezTo>
                    <a:pt x="22807" y="3323"/>
                    <a:pt x="22724" y="3197"/>
                    <a:pt x="22682" y="3093"/>
                  </a:cubicBezTo>
                  <a:cubicBezTo>
                    <a:pt x="22787" y="3051"/>
                    <a:pt x="22912" y="2967"/>
                    <a:pt x="23059" y="2904"/>
                  </a:cubicBezTo>
                  <a:close/>
                  <a:moveTo>
                    <a:pt x="5315" y="3009"/>
                  </a:moveTo>
                  <a:cubicBezTo>
                    <a:pt x="5378" y="3114"/>
                    <a:pt x="5420" y="3218"/>
                    <a:pt x="5483" y="3365"/>
                  </a:cubicBezTo>
                  <a:cubicBezTo>
                    <a:pt x="5399" y="3407"/>
                    <a:pt x="5273" y="3428"/>
                    <a:pt x="5169" y="3490"/>
                  </a:cubicBezTo>
                  <a:cubicBezTo>
                    <a:pt x="5106" y="3407"/>
                    <a:pt x="5064" y="3302"/>
                    <a:pt x="5001" y="3197"/>
                  </a:cubicBezTo>
                  <a:cubicBezTo>
                    <a:pt x="5106" y="3156"/>
                    <a:pt x="5211" y="3072"/>
                    <a:pt x="5315" y="3009"/>
                  </a:cubicBezTo>
                  <a:close/>
                  <a:moveTo>
                    <a:pt x="15547" y="3009"/>
                  </a:moveTo>
                  <a:cubicBezTo>
                    <a:pt x="15589" y="3114"/>
                    <a:pt x="15652" y="3260"/>
                    <a:pt x="15693" y="3365"/>
                  </a:cubicBezTo>
                  <a:cubicBezTo>
                    <a:pt x="15589" y="3386"/>
                    <a:pt x="15484" y="3428"/>
                    <a:pt x="15380" y="3490"/>
                  </a:cubicBezTo>
                  <a:cubicBezTo>
                    <a:pt x="15338" y="3407"/>
                    <a:pt x="15275" y="3302"/>
                    <a:pt x="15233" y="3197"/>
                  </a:cubicBezTo>
                  <a:cubicBezTo>
                    <a:pt x="15338" y="3156"/>
                    <a:pt x="15442" y="3072"/>
                    <a:pt x="15547" y="3009"/>
                  </a:cubicBezTo>
                  <a:close/>
                  <a:moveTo>
                    <a:pt x="18309" y="3093"/>
                  </a:moveTo>
                  <a:cubicBezTo>
                    <a:pt x="18372" y="3197"/>
                    <a:pt x="18393" y="3302"/>
                    <a:pt x="18455" y="3407"/>
                  </a:cubicBezTo>
                  <a:cubicBezTo>
                    <a:pt x="18351" y="3469"/>
                    <a:pt x="18246" y="3511"/>
                    <a:pt x="18162" y="3532"/>
                  </a:cubicBezTo>
                  <a:cubicBezTo>
                    <a:pt x="18079" y="3428"/>
                    <a:pt x="18016" y="3323"/>
                    <a:pt x="17974" y="3218"/>
                  </a:cubicBezTo>
                  <a:cubicBezTo>
                    <a:pt x="18079" y="3197"/>
                    <a:pt x="18204" y="3156"/>
                    <a:pt x="18309" y="3093"/>
                  </a:cubicBezTo>
                  <a:close/>
                  <a:moveTo>
                    <a:pt x="8056" y="3093"/>
                  </a:moveTo>
                  <a:cubicBezTo>
                    <a:pt x="8119" y="3197"/>
                    <a:pt x="8140" y="3302"/>
                    <a:pt x="8182" y="3407"/>
                  </a:cubicBezTo>
                  <a:cubicBezTo>
                    <a:pt x="8119" y="3448"/>
                    <a:pt x="8014" y="3511"/>
                    <a:pt x="7910" y="3553"/>
                  </a:cubicBezTo>
                  <a:cubicBezTo>
                    <a:pt x="7847" y="3469"/>
                    <a:pt x="7763" y="3365"/>
                    <a:pt x="7722" y="3260"/>
                  </a:cubicBezTo>
                  <a:cubicBezTo>
                    <a:pt x="7847" y="3197"/>
                    <a:pt x="7952" y="3156"/>
                    <a:pt x="8056" y="3093"/>
                  </a:cubicBezTo>
                  <a:close/>
                  <a:moveTo>
                    <a:pt x="10860" y="3176"/>
                  </a:moveTo>
                  <a:cubicBezTo>
                    <a:pt x="10923" y="3281"/>
                    <a:pt x="10965" y="3386"/>
                    <a:pt x="10986" y="3490"/>
                  </a:cubicBezTo>
                  <a:cubicBezTo>
                    <a:pt x="10923" y="3532"/>
                    <a:pt x="10776" y="3574"/>
                    <a:pt x="10672" y="3616"/>
                  </a:cubicBezTo>
                  <a:cubicBezTo>
                    <a:pt x="10651" y="3532"/>
                    <a:pt x="10609" y="3428"/>
                    <a:pt x="10546" y="3323"/>
                  </a:cubicBezTo>
                  <a:lnTo>
                    <a:pt x="10860" y="3176"/>
                  </a:lnTo>
                  <a:close/>
                  <a:moveTo>
                    <a:pt x="21092" y="3156"/>
                  </a:moveTo>
                  <a:cubicBezTo>
                    <a:pt x="21134" y="3260"/>
                    <a:pt x="21196" y="3386"/>
                    <a:pt x="21238" y="3490"/>
                  </a:cubicBezTo>
                  <a:cubicBezTo>
                    <a:pt x="21175" y="3532"/>
                    <a:pt x="21029" y="3574"/>
                    <a:pt x="20924" y="3616"/>
                  </a:cubicBezTo>
                  <a:cubicBezTo>
                    <a:pt x="20882" y="3532"/>
                    <a:pt x="20820" y="3428"/>
                    <a:pt x="20778" y="3302"/>
                  </a:cubicBezTo>
                  <a:lnTo>
                    <a:pt x="21092" y="3156"/>
                  </a:lnTo>
                  <a:close/>
                  <a:moveTo>
                    <a:pt x="3390" y="3260"/>
                  </a:moveTo>
                  <a:cubicBezTo>
                    <a:pt x="3432" y="3365"/>
                    <a:pt x="3453" y="3469"/>
                    <a:pt x="3516" y="3574"/>
                  </a:cubicBezTo>
                  <a:cubicBezTo>
                    <a:pt x="3411" y="3616"/>
                    <a:pt x="3307" y="3679"/>
                    <a:pt x="3223" y="3700"/>
                  </a:cubicBezTo>
                  <a:cubicBezTo>
                    <a:pt x="3202" y="3595"/>
                    <a:pt x="3139" y="3490"/>
                    <a:pt x="3097" y="3386"/>
                  </a:cubicBezTo>
                  <a:cubicBezTo>
                    <a:pt x="3160" y="3365"/>
                    <a:pt x="3286" y="3302"/>
                    <a:pt x="3390" y="3260"/>
                  </a:cubicBezTo>
                  <a:close/>
                  <a:moveTo>
                    <a:pt x="13601" y="3281"/>
                  </a:moveTo>
                  <a:cubicBezTo>
                    <a:pt x="13664" y="3365"/>
                    <a:pt x="13685" y="3469"/>
                    <a:pt x="13748" y="3574"/>
                  </a:cubicBezTo>
                  <a:cubicBezTo>
                    <a:pt x="13664" y="3616"/>
                    <a:pt x="13559" y="3679"/>
                    <a:pt x="13455" y="3720"/>
                  </a:cubicBezTo>
                  <a:cubicBezTo>
                    <a:pt x="13392" y="3616"/>
                    <a:pt x="13350" y="3511"/>
                    <a:pt x="13266" y="3407"/>
                  </a:cubicBezTo>
                  <a:cubicBezTo>
                    <a:pt x="13371" y="3386"/>
                    <a:pt x="13496" y="3323"/>
                    <a:pt x="13601" y="3281"/>
                  </a:cubicBezTo>
                  <a:close/>
                  <a:moveTo>
                    <a:pt x="23833" y="3260"/>
                  </a:moveTo>
                  <a:cubicBezTo>
                    <a:pt x="23854" y="3365"/>
                    <a:pt x="23916" y="3469"/>
                    <a:pt x="23958" y="3574"/>
                  </a:cubicBezTo>
                  <a:cubicBezTo>
                    <a:pt x="23895" y="3616"/>
                    <a:pt x="23791" y="3679"/>
                    <a:pt x="23686" y="3720"/>
                  </a:cubicBezTo>
                  <a:cubicBezTo>
                    <a:pt x="23623" y="3616"/>
                    <a:pt x="23582" y="3511"/>
                    <a:pt x="23498" y="3386"/>
                  </a:cubicBezTo>
                  <a:cubicBezTo>
                    <a:pt x="23603" y="3323"/>
                    <a:pt x="23728" y="3302"/>
                    <a:pt x="23833" y="3260"/>
                  </a:cubicBezTo>
                  <a:close/>
                  <a:moveTo>
                    <a:pt x="6152" y="3302"/>
                  </a:moveTo>
                  <a:cubicBezTo>
                    <a:pt x="6215" y="3407"/>
                    <a:pt x="6257" y="3532"/>
                    <a:pt x="6299" y="3637"/>
                  </a:cubicBezTo>
                  <a:cubicBezTo>
                    <a:pt x="6194" y="3700"/>
                    <a:pt x="6069" y="3741"/>
                    <a:pt x="5964" y="3804"/>
                  </a:cubicBezTo>
                  <a:cubicBezTo>
                    <a:pt x="5922" y="3700"/>
                    <a:pt x="5859" y="3574"/>
                    <a:pt x="5817" y="3469"/>
                  </a:cubicBezTo>
                  <a:cubicBezTo>
                    <a:pt x="5922" y="3407"/>
                    <a:pt x="6048" y="3365"/>
                    <a:pt x="6152" y="3302"/>
                  </a:cubicBezTo>
                  <a:close/>
                  <a:moveTo>
                    <a:pt x="16384" y="3302"/>
                  </a:moveTo>
                  <a:cubicBezTo>
                    <a:pt x="16426" y="3407"/>
                    <a:pt x="16489" y="3511"/>
                    <a:pt x="16530" y="3637"/>
                  </a:cubicBezTo>
                  <a:cubicBezTo>
                    <a:pt x="16426" y="3700"/>
                    <a:pt x="16300" y="3741"/>
                    <a:pt x="16196" y="3804"/>
                  </a:cubicBezTo>
                  <a:cubicBezTo>
                    <a:pt x="16154" y="3700"/>
                    <a:pt x="16091" y="3553"/>
                    <a:pt x="16049" y="3448"/>
                  </a:cubicBezTo>
                  <a:cubicBezTo>
                    <a:pt x="16154" y="3407"/>
                    <a:pt x="16279" y="3344"/>
                    <a:pt x="16384" y="3302"/>
                  </a:cubicBezTo>
                  <a:close/>
                  <a:moveTo>
                    <a:pt x="8893" y="3407"/>
                  </a:moveTo>
                  <a:lnTo>
                    <a:pt x="9061" y="3720"/>
                  </a:lnTo>
                  <a:cubicBezTo>
                    <a:pt x="8956" y="3783"/>
                    <a:pt x="8851" y="3804"/>
                    <a:pt x="8747" y="3846"/>
                  </a:cubicBezTo>
                  <a:cubicBezTo>
                    <a:pt x="8726" y="3741"/>
                    <a:pt x="8663" y="3679"/>
                    <a:pt x="8621" y="3574"/>
                  </a:cubicBezTo>
                  <a:cubicBezTo>
                    <a:pt x="8726" y="3490"/>
                    <a:pt x="8830" y="3428"/>
                    <a:pt x="8893" y="3407"/>
                  </a:cubicBezTo>
                  <a:close/>
                  <a:moveTo>
                    <a:pt x="19125" y="3386"/>
                  </a:moveTo>
                  <a:cubicBezTo>
                    <a:pt x="19167" y="3490"/>
                    <a:pt x="19209" y="3616"/>
                    <a:pt x="19250" y="3720"/>
                  </a:cubicBezTo>
                  <a:cubicBezTo>
                    <a:pt x="19146" y="3783"/>
                    <a:pt x="19083" y="3804"/>
                    <a:pt x="18978" y="3846"/>
                  </a:cubicBezTo>
                  <a:cubicBezTo>
                    <a:pt x="18937" y="3741"/>
                    <a:pt x="18895" y="3679"/>
                    <a:pt x="18832" y="3574"/>
                  </a:cubicBezTo>
                  <a:cubicBezTo>
                    <a:pt x="18937" y="3490"/>
                    <a:pt x="19041" y="3428"/>
                    <a:pt x="19125" y="3386"/>
                  </a:cubicBezTo>
                  <a:close/>
                  <a:moveTo>
                    <a:pt x="11655" y="3490"/>
                  </a:moveTo>
                  <a:cubicBezTo>
                    <a:pt x="11697" y="3553"/>
                    <a:pt x="11718" y="3679"/>
                    <a:pt x="11781" y="3783"/>
                  </a:cubicBezTo>
                  <a:cubicBezTo>
                    <a:pt x="11676" y="3825"/>
                    <a:pt x="11592" y="3888"/>
                    <a:pt x="11488" y="3930"/>
                  </a:cubicBezTo>
                  <a:lnTo>
                    <a:pt x="11341" y="3616"/>
                  </a:lnTo>
                  <a:cubicBezTo>
                    <a:pt x="11446" y="3595"/>
                    <a:pt x="11551" y="3532"/>
                    <a:pt x="11655" y="3490"/>
                  </a:cubicBezTo>
                  <a:close/>
                  <a:moveTo>
                    <a:pt x="4206" y="3532"/>
                  </a:moveTo>
                  <a:cubicBezTo>
                    <a:pt x="4248" y="3637"/>
                    <a:pt x="4290" y="3741"/>
                    <a:pt x="4353" y="3846"/>
                  </a:cubicBezTo>
                  <a:cubicBezTo>
                    <a:pt x="4248" y="3909"/>
                    <a:pt x="4144" y="3951"/>
                    <a:pt x="4060" y="3951"/>
                  </a:cubicBezTo>
                  <a:cubicBezTo>
                    <a:pt x="4018" y="3888"/>
                    <a:pt x="3976" y="3804"/>
                    <a:pt x="3934" y="3700"/>
                  </a:cubicBezTo>
                  <a:cubicBezTo>
                    <a:pt x="4039" y="3637"/>
                    <a:pt x="4102" y="3595"/>
                    <a:pt x="4206" y="3532"/>
                  </a:cubicBezTo>
                  <a:close/>
                  <a:moveTo>
                    <a:pt x="21866" y="3490"/>
                  </a:moveTo>
                  <a:lnTo>
                    <a:pt x="22033" y="3804"/>
                  </a:lnTo>
                  <a:cubicBezTo>
                    <a:pt x="21950" y="3846"/>
                    <a:pt x="21845" y="3909"/>
                    <a:pt x="21719" y="3951"/>
                  </a:cubicBezTo>
                  <a:cubicBezTo>
                    <a:pt x="21657" y="3846"/>
                    <a:pt x="21615" y="3720"/>
                    <a:pt x="21552" y="3616"/>
                  </a:cubicBezTo>
                  <a:cubicBezTo>
                    <a:pt x="21657" y="3574"/>
                    <a:pt x="21761" y="3532"/>
                    <a:pt x="21866" y="3490"/>
                  </a:cubicBezTo>
                  <a:close/>
                  <a:moveTo>
                    <a:pt x="14438" y="3532"/>
                  </a:moveTo>
                  <a:lnTo>
                    <a:pt x="14605" y="3846"/>
                  </a:lnTo>
                  <a:cubicBezTo>
                    <a:pt x="14501" y="3909"/>
                    <a:pt x="14396" y="3930"/>
                    <a:pt x="14292" y="3992"/>
                  </a:cubicBezTo>
                  <a:cubicBezTo>
                    <a:pt x="14229" y="3909"/>
                    <a:pt x="14187" y="3804"/>
                    <a:pt x="14166" y="3700"/>
                  </a:cubicBezTo>
                  <a:cubicBezTo>
                    <a:pt x="14271" y="3637"/>
                    <a:pt x="14333" y="3595"/>
                    <a:pt x="14438" y="3532"/>
                  </a:cubicBezTo>
                  <a:close/>
                  <a:moveTo>
                    <a:pt x="6989" y="3616"/>
                  </a:moveTo>
                  <a:cubicBezTo>
                    <a:pt x="7010" y="3700"/>
                    <a:pt x="7052" y="3804"/>
                    <a:pt x="7094" y="3909"/>
                  </a:cubicBezTo>
                  <a:cubicBezTo>
                    <a:pt x="6989" y="3951"/>
                    <a:pt x="6906" y="3992"/>
                    <a:pt x="6801" y="4034"/>
                  </a:cubicBezTo>
                  <a:cubicBezTo>
                    <a:pt x="6759" y="3951"/>
                    <a:pt x="6696" y="3888"/>
                    <a:pt x="6654" y="3783"/>
                  </a:cubicBezTo>
                  <a:cubicBezTo>
                    <a:pt x="6759" y="3720"/>
                    <a:pt x="6864" y="3700"/>
                    <a:pt x="6989" y="3616"/>
                  </a:cubicBezTo>
                  <a:close/>
                  <a:moveTo>
                    <a:pt x="17158" y="3637"/>
                  </a:moveTo>
                  <a:cubicBezTo>
                    <a:pt x="17221" y="3741"/>
                    <a:pt x="17242" y="3825"/>
                    <a:pt x="17305" y="3930"/>
                  </a:cubicBezTo>
                  <a:cubicBezTo>
                    <a:pt x="17221" y="3951"/>
                    <a:pt x="17116" y="4013"/>
                    <a:pt x="17033" y="4055"/>
                  </a:cubicBezTo>
                  <a:cubicBezTo>
                    <a:pt x="16991" y="3992"/>
                    <a:pt x="16928" y="3888"/>
                    <a:pt x="16844" y="3783"/>
                  </a:cubicBezTo>
                  <a:cubicBezTo>
                    <a:pt x="16949" y="3720"/>
                    <a:pt x="17053" y="3700"/>
                    <a:pt x="17158" y="3637"/>
                  </a:cubicBezTo>
                  <a:close/>
                  <a:moveTo>
                    <a:pt x="9730" y="3700"/>
                  </a:moveTo>
                  <a:cubicBezTo>
                    <a:pt x="9772" y="3783"/>
                    <a:pt x="9814" y="3909"/>
                    <a:pt x="9877" y="4034"/>
                  </a:cubicBezTo>
                  <a:cubicBezTo>
                    <a:pt x="9772" y="4055"/>
                    <a:pt x="9667" y="4118"/>
                    <a:pt x="9563" y="4160"/>
                  </a:cubicBezTo>
                  <a:lnTo>
                    <a:pt x="9395" y="3846"/>
                  </a:lnTo>
                  <a:cubicBezTo>
                    <a:pt x="9521" y="3804"/>
                    <a:pt x="9626" y="3741"/>
                    <a:pt x="9730" y="3700"/>
                  </a:cubicBezTo>
                  <a:close/>
                  <a:moveTo>
                    <a:pt x="19962" y="3720"/>
                  </a:moveTo>
                  <a:cubicBezTo>
                    <a:pt x="19983" y="3825"/>
                    <a:pt x="20046" y="3930"/>
                    <a:pt x="20087" y="4034"/>
                  </a:cubicBezTo>
                  <a:cubicBezTo>
                    <a:pt x="19983" y="4055"/>
                    <a:pt x="19878" y="4118"/>
                    <a:pt x="19774" y="4160"/>
                  </a:cubicBezTo>
                  <a:cubicBezTo>
                    <a:pt x="19732" y="4055"/>
                    <a:pt x="19690" y="3992"/>
                    <a:pt x="19648" y="3888"/>
                  </a:cubicBezTo>
                  <a:lnTo>
                    <a:pt x="19962" y="3720"/>
                  </a:lnTo>
                  <a:close/>
                  <a:moveTo>
                    <a:pt x="12492" y="3783"/>
                  </a:moveTo>
                  <a:cubicBezTo>
                    <a:pt x="12513" y="3888"/>
                    <a:pt x="12555" y="3992"/>
                    <a:pt x="12597" y="4076"/>
                  </a:cubicBezTo>
                  <a:cubicBezTo>
                    <a:pt x="12513" y="4118"/>
                    <a:pt x="12408" y="4160"/>
                    <a:pt x="12325" y="4202"/>
                  </a:cubicBezTo>
                  <a:cubicBezTo>
                    <a:pt x="12283" y="4118"/>
                    <a:pt x="12241" y="4013"/>
                    <a:pt x="12199" y="3930"/>
                  </a:cubicBezTo>
                  <a:cubicBezTo>
                    <a:pt x="12304" y="3888"/>
                    <a:pt x="12408" y="3825"/>
                    <a:pt x="12492" y="3783"/>
                  </a:cubicBezTo>
                  <a:close/>
                  <a:moveTo>
                    <a:pt x="22745" y="3741"/>
                  </a:moveTo>
                  <a:cubicBezTo>
                    <a:pt x="22766" y="3846"/>
                    <a:pt x="22787" y="3951"/>
                    <a:pt x="22849" y="4055"/>
                  </a:cubicBezTo>
                  <a:cubicBezTo>
                    <a:pt x="22766" y="4118"/>
                    <a:pt x="22682" y="4139"/>
                    <a:pt x="22577" y="4202"/>
                  </a:cubicBezTo>
                  <a:cubicBezTo>
                    <a:pt x="22535" y="4118"/>
                    <a:pt x="22473" y="4034"/>
                    <a:pt x="22431" y="3930"/>
                  </a:cubicBezTo>
                  <a:cubicBezTo>
                    <a:pt x="22535" y="3888"/>
                    <a:pt x="22640" y="3825"/>
                    <a:pt x="22745" y="3741"/>
                  </a:cubicBezTo>
                  <a:close/>
                  <a:moveTo>
                    <a:pt x="5001" y="3846"/>
                  </a:moveTo>
                  <a:cubicBezTo>
                    <a:pt x="5022" y="3951"/>
                    <a:pt x="5064" y="4034"/>
                    <a:pt x="5106" y="4139"/>
                  </a:cubicBezTo>
                  <a:cubicBezTo>
                    <a:pt x="5022" y="4202"/>
                    <a:pt x="4918" y="4223"/>
                    <a:pt x="4855" y="4265"/>
                  </a:cubicBezTo>
                  <a:cubicBezTo>
                    <a:pt x="4813" y="4202"/>
                    <a:pt x="4771" y="4097"/>
                    <a:pt x="4709" y="3992"/>
                  </a:cubicBezTo>
                  <a:cubicBezTo>
                    <a:pt x="4792" y="3930"/>
                    <a:pt x="4897" y="3909"/>
                    <a:pt x="5001" y="3846"/>
                  </a:cubicBezTo>
                  <a:close/>
                  <a:moveTo>
                    <a:pt x="15233" y="3846"/>
                  </a:moveTo>
                  <a:cubicBezTo>
                    <a:pt x="15254" y="3951"/>
                    <a:pt x="15317" y="4055"/>
                    <a:pt x="15359" y="4160"/>
                  </a:cubicBezTo>
                  <a:cubicBezTo>
                    <a:pt x="15275" y="4223"/>
                    <a:pt x="15170" y="4265"/>
                    <a:pt x="15108" y="4306"/>
                  </a:cubicBezTo>
                  <a:lnTo>
                    <a:pt x="14940" y="3992"/>
                  </a:lnTo>
                  <a:cubicBezTo>
                    <a:pt x="15024" y="3930"/>
                    <a:pt x="15128" y="3909"/>
                    <a:pt x="15233" y="3846"/>
                  </a:cubicBezTo>
                  <a:close/>
                  <a:moveTo>
                    <a:pt x="7805" y="3930"/>
                  </a:moveTo>
                  <a:cubicBezTo>
                    <a:pt x="7847" y="4013"/>
                    <a:pt x="7868" y="4118"/>
                    <a:pt x="7931" y="4223"/>
                  </a:cubicBezTo>
                  <a:cubicBezTo>
                    <a:pt x="7826" y="4244"/>
                    <a:pt x="7722" y="4306"/>
                    <a:pt x="7617" y="4348"/>
                  </a:cubicBezTo>
                  <a:cubicBezTo>
                    <a:pt x="7575" y="4265"/>
                    <a:pt x="7533" y="4160"/>
                    <a:pt x="7491" y="4097"/>
                  </a:cubicBezTo>
                  <a:lnTo>
                    <a:pt x="7805" y="3930"/>
                  </a:lnTo>
                  <a:close/>
                  <a:moveTo>
                    <a:pt x="18037" y="3930"/>
                  </a:moveTo>
                  <a:cubicBezTo>
                    <a:pt x="18058" y="4034"/>
                    <a:pt x="18100" y="4118"/>
                    <a:pt x="18183" y="4244"/>
                  </a:cubicBezTo>
                  <a:cubicBezTo>
                    <a:pt x="18079" y="4265"/>
                    <a:pt x="17995" y="4327"/>
                    <a:pt x="17890" y="4348"/>
                  </a:cubicBezTo>
                  <a:cubicBezTo>
                    <a:pt x="17849" y="4265"/>
                    <a:pt x="17828" y="4160"/>
                    <a:pt x="17765" y="4097"/>
                  </a:cubicBezTo>
                  <a:cubicBezTo>
                    <a:pt x="17849" y="4034"/>
                    <a:pt x="17932" y="3992"/>
                    <a:pt x="18037" y="3930"/>
                  </a:cubicBezTo>
                  <a:close/>
                  <a:moveTo>
                    <a:pt x="10546" y="4034"/>
                  </a:moveTo>
                  <a:cubicBezTo>
                    <a:pt x="10567" y="4118"/>
                    <a:pt x="10609" y="4202"/>
                    <a:pt x="10651" y="4306"/>
                  </a:cubicBezTo>
                  <a:cubicBezTo>
                    <a:pt x="10567" y="4327"/>
                    <a:pt x="10463" y="4348"/>
                    <a:pt x="10400" y="4411"/>
                  </a:cubicBezTo>
                  <a:cubicBezTo>
                    <a:pt x="10337" y="4327"/>
                    <a:pt x="10295" y="4244"/>
                    <a:pt x="10253" y="4160"/>
                  </a:cubicBezTo>
                  <a:cubicBezTo>
                    <a:pt x="10337" y="4118"/>
                    <a:pt x="10442" y="4076"/>
                    <a:pt x="10546" y="4034"/>
                  </a:cubicBezTo>
                  <a:close/>
                  <a:moveTo>
                    <a:pt x="20799" y="4034"/>
                  </a:moveTo>
                  <a:cubicBezTo>
                    <a:pt x="20820" y="4118"/>
                    <a:pt x="20882" y="4202"/>
                    <a:pt x="20903" y="4306"/>
                  </a:cubicBezTo>
                  <a:cubicBezTo>
                    <a:pt x="20799" y="4348"/>
                    <a:pt x="20715" y="4369"/>
                    <a:pt x="20652" y="4432"/>
                  </a:cubicBezTo>
                  <a:cubicBezTo>
                    <a:pt x="20590" y="4348"/>
                    <a:pt x="20548" y="4244"/>
                    <a:pt x="20485" y="4160"/>
                  </a:cubicBezTo>
                  <a:cubicBezTo>
                    <a:pt x="20590" y="4118"/>
                    <a:pt x="20673" y="4055"/>
                    <a:pt x="20799" y="4034"/>
                  </a:cubicBezTo>
                  <a:close/>
                  <a:moveTo>
                    <a:pt x="13329" y="4097"/>
                  </a:moveTo>
                  <a:cubicBezTo>
                    <a:pt x="13371" y="4202"/>
                    <a:pt x="13392" y="4265"/>
                    <a:pt x="13455" y="4369"/>
                  </a:cubicBezTo>
                  <a:cubicBezTo>
                    <a:pt x="13371" y="4411"/>
                    <a:pt x="13266" y="4453"/>
                    <a:pt x="13162" y="4516"/>
                  </a:cubicBezTo>
                  <a:cubicBezTo>
                    <a:pt x="13120" y="4432"/>
                    <a:pt x="13078" y="4327"/>
                    <a:pt x="13036" y="4244"/>
                  </a:cubicBezTo>
                  <a:cubicBezTo>
                    <a:pt x="13120" y="4202"/>
                    <a:pt x="13224" y="4139"/>
                    <a:pt x="13329" y="4097"/>
                  </a:cubicBezTo>
                  <a:close/>
                  <a:moveTo>
                    <a:pt x="16049" y="4139"/>
                  </a:moveTo>
                  <a:cubicBezTo>
                    <a:pt x="16070" y="4244"/>
                    <a:pt x="16112" y="4327"/>
                    <a:pt x="16154" y="4432"/>
                  </a:cubicBezTo>
                  <a:cubicBezTo>
                    <a:pt x="16070" y="4453"/>
                    <a:pt x="15986" y="4516"/>
                    <a:pt x="15903" y="4537"/>
                  </a:cubicBezTo>
                  <a:cubicBezTo>
                    <a:pt x="15882" y="4453"/>
                    <a:pt x="15840" y="4369"/>
                    <a:pt x="15777" y="4306"/>
                  </a:cubicBezTo>
                  <a:cubicBezTo>
                    <a:pt x="15882" y="4265"/>
                    <a:pt x="15965" y="4223"/>
                    <a:pt x="16049" y="4139"/>
                  </a:cubicBezTo>
                  <a:close/>
                  <a:moveTo>
                    <a:pt x="5838" y="4160"/>
                  </a:moveTo>
                  <a:cubicBezTo>
                    <a:pt x="5859" y="4265"/>
                    <a:pt x="5922" y="4348"/>
                    <a:pt x="5943" y="4453"/>
                  </a:cubicBezTo>
                  <a:cubicBezTo>
                    <a:pt x="5838" y="4474"/>
                    <a:pt x="5755" y="4516"/>
                    <a:pt x="5692" y="4557"/>
                  </a:cubicBezTo>
                  <a:cubicBezTo>
                    <a:pt x="5650" y="4474"/>
                    <a:pt x="5608" y="4411"/>
                    <a:pt x="5587" y="4327"/>
                  </a:cubicBezTo>
                  <a:cubicBezTo>
                    <a:pt x="5650" y="4265"/>
                    <a:pt x="5755" y="4223"/>
                    <a:pt x="5838" y="4160"/>
                  </a:cubicBezTo>
                  <a:close/>
                  <a:moveTo>
                    <a:pt x="8579" y="4244"/>
                  </a:moveTo>
                  <a:cubicBezTo>
                    <a:pt x="8642" y="4348"/>
                    <a:pt x="8663" y="4432"/>
                    <a:pt x="8726" y="4537"/>
                  </a:cubicBezTo>
                  <a:cubicBezTo>
                    <a:pt x="8621" y="4578"/>
                    <a:pt x="8538" y="4620"/>
                    <a:pt x="8454" y="4662"/>
                  </a:cubicBezTo>
                  <a:cubicBezTo>
                    <a:pt x="8412" y="4557"/>
                    <a:pt x="8349" y="4474"/>
                    <a:pt x="8307" y="4369"/>
                  </a:cubicBezTo>
                  <a:cubicBezTo>
                    <a:pt x="8412" y="4327"/>
                    <a:pt x="8475" y="4306"/>
                    <a:pt x="8579" y="4244"/>
                  </a:cubicBezTo>
                  <a:close/>
                  <a:moveTo>
                    <a:pt x="18832" y="4244"/>
                  </a:moveTo>
                  <a:cubicBezTo>
                    <a:pt x="18895" y="4348"/>
                    <a:pt x="18916" y="4432"/>
                    <a:pt x="18978" y="4537"/>
                  </a:cubicBezTo>
                  <a:cubicBezTo>
                    <a:pt x="18895" y="4578"/>
                    <a:pt x="18790" y="4620"/>
                    <a:pt x="18706" y="4662"/>
                  </a:cubicBezTo>
                  <a:cubicBezTo>
                    <a:pt x="18665" y="4557"/>
                    <a:pt x="18602" y="4474"/>
                    <a:pt x="18560" y="4369"/>
                  </a:cubicBezTo>
                  <a:cubicBezTo>
                    <a:pt x="18623" y="4327"/>
                    <a:pt x="18727" y="4306"/>
                    <a:pt x="18832" y="4244"/>
                  </a:cubicBezTo>
                  <a:close/>
                  <a:moveTo>
                    <a:pt x="21615" y="4306"/>
                  </a:moveTo>
                  <a:cubicBezTo>
                    <a:pt x="21636" y="4411"/>
                    <a:pt x="21698" y="4474"/>
                    <a:pt x="21719" y="4578"/>
                  </a:cubicBezTo>
                  <a:cubicBezTo>
                    <a:pt x="21636" y="4620"/>
                    <a:pt x="21552" y="4662"/>
                    <a:pt x="21489" y="4683"/>
                  </a:cubicBezTo>
                  <a:cubicBezTo>
                    <a:pt x="21426" y="4620"/>
                    <a:pt x="21385" y="4537"/>
                    <a:pt x="21343" y="4453"/>
                  </a:cubicBezTo>
                  <a:cubicBezTo>
                    <a:pt x="21426" y="4411"/>
                    <a:pt x="21510" y="4369"/>
                    <a:pt x="21615" y="4306"/>
                  </a:cubicBezTo>
                  <a:close/>
                  <a:moveTo>
                    <a:pt x="11362" y="4327"/>
                  </a:moveTo>
                  <a:cubicBezTo>
                    <a:pt x="11404" y="4411"/>
                    <a:pt x="11446" y="4474"/>
                    <a:pt x="11488" y="4578"/>
                  </a:cubicBezTo>
                  <a:cubicBezTo>
                    <a:pt x="11404" y="4641"/>
                    <a:pt x="11299" y="4662"/>
                    <a:pt x="11195" y="4725"/>
                  </a:cubicBezTo>
                  <a:cubicBezTo>
                    <a:pt x="11153" y="4641"/>
                    <a:pt x="11132" y="4537"/>
                    <a:pt x="11069" y="4474"/>
                  </a:cubicBezTo>
                  <a:cubicBezTo>
                    <a:pt x="11174" y="4432"/>
                    <a:pt x="11258" y="4369"/>
                    <a:pt x="11362" y="4327"/>
                  </a:cubicBezTo>
                  <a:close/>
                  <a:moveTo>
                    <a:pt x="14103" y="4432"/>
                  </a:moveTo>
                  <a:cubicBezTo>
                    <a:pt x="14124" y="4516"/>
                    <a:pt x="14187" y="4578"/>
                    <a:pt x="14208" y="4662"/>
                  </a:cubicBezTo>
                  <a:cubicBezTo>
                    <a:pt x="14124" y="4683"/>
                    <a:pt x="14061" y="4725"/>
                    <a:pt x="13978" y="4767"/>
                  </a:cubicBezTo>
                  <a:cubicBezTo>
                    <a:pt x="13915" y="4683"/>
                    <a:pt x="13894" y="4620"/>
                    <a:pt x="13852" y="4537"/>
                  </a:cubicBezTo>
                  <a:cubicBezTo>
                    <a:pt x="13915" y="4516"/>
                    <a:pt x="13999" y="4453"/>
                    <a:pt x="14103" y="4432"/>
                  </a:cubicBezTo>
                  <a:close/>
                  <a:moveTo>
                    <a:pt x="16907" y="4474"/>
                  </a:moveTo>
                  <a:cubicBezTo>
                    <a:pt x="16928" y="4557"/>
                    <a:pt x="16991" y="4662"/>
                    <a:pt x="17012" y="4725"/>
                  </a:cubicBezTo>
                  <a:cubicBezTo>
                    <a:pt x="16928" y="4767"/>
                    <a:pt x="16844" y="4788"/>
                    <a:pt x="16740" y="4850"/>
                  </a:cubicBezTo>
                  <a:cubicBezTo>
                    <a:pt x="16719" y="4767"/>
                    <a:pt x="16698" y="4683"/>
                    <a:pt x="16635" y="4620"/>
                  </a:cubicBezTo>
                  <a:cubicBezTo>
                    <a:pt x="16719" y="4578"/>
                    <a:pt x="16802" y="4537"/>
                    <a:pt x="16907" y="4474"/>
                  </a:cubicBezTo>
                  <a:close/>
                  <a:moveTo>
                    <a:pt x="6633" y="4516"/>
                  </a:moveTo>
                  <a:cubicBezTo>
                    <a:pt x="6675" y="4578"/>
                    <a:pt x="6696" y="4662"/>
                    <a:pt x="6759" y="4746"/>
                  </a:cubicBezTo>
                  <a:cubicBezTo>
                    <a:pt x="6696" y="4788"/>
                    <a:pt x="6592" y="4829"/>
                    <a:pt x="6529" y="4871"/>
                  </a:cubicBezTo>
                  <a:cubicBezTo>
                    <a:pt x="6466" y="4767"/>
                    <a:pt x="6445" y="4683"/>
                    <a:pt x="6382" y="4641"/>
                  </a:cubicBezTo>
                  <a:cubicBezTo>
                    <a:pt x="6466" y="4578"/>
                    <a:pt x="6550" y="4537"/>
                    <a:pt x="6633" y="4516"/>
                  </a:cubicBezTo>
                  <a:close/>
                  <a:moveTo>
                    <a:pt x="9416" y="4557"/>
                  </a:moveTo>
                  <a:cubicBezTo>
                    <a:pt x="9458" y="4641"/>
                    <a:pt x="9479" y="4725"/>
                    <a:pt x="9521" y="4829"/>
                  </a:cubicBezTo>
                  <a:cubicBezTo>
                    <a:pt x="9458" y="4850"/>
                    <a:pt x="9374" y="4892"/>
                    <a:pt x="9291" y="4934"/>
                  </a:cubicBezTo>
                  <a:cubicBezTo>
                    <a:pt x="9249" y="4850"/>
                    <a:pt x="9207" y="4767"/>
                    <a:pt x="9165" y="4683"/>
                  </a:cubicBezTo>
                  <a:cubicBezTo>
                    <a:pt x="9249" y="4641"/>
                    <a:pt x="9333" y="4599"/>
                    <a:pt x="9416" y="4557"/>
                  </a:cubicBezTo>
                  <a:close/>
                  <a:moveTo>
                    <a:pt x="19648" y="4557"/>
                  </a:moveTo>
                  <a:cubicBezTo>
                    <a:pt x="19669" y="4641"/>
                    <a:pt x="19711" y="4725"/>
                    <a:pt x="19753" y="4829"/>
                  </a:cubicBezTo>
                  <a:cubicBezTo>
                    <a:pt x="19669" y="4850"/>
                    <a:pt x="19606" y="4892"/>
                    <a:pt x="19522" y="4934"/>
                  </a:cubicBezTo>
                  <a:cubicBezTo>
                    <a:pt x="19460" y="4850"/>
                    <a:pt x="19439" y="4767"/>
                    <a:pt x="19397" y="4683"/>
                  </a:cubicBezTo>
                  <a:cubicBezTo>
                    <a:pt x="19460" y="4641"/>
                    <a:pt x="19543" y="4599"/>
                    <a:pt x="19648" y="4557"/>
                  </a:cubicBezTo>
                  <a:close/>
                  <a:moveTo>
                    <a:pt x="12136" y="4641"/>
                  </a:moveTo>
                  <a:cubicBezTo>
                    <a:pt x="12199" y="4725"/>
                    <a:pt x="12220" y="4829"/>
                    <a:pt x="12283" y="4892"/>
                  </a:cubicBezTo>
                  <a:cubicBezTo>
                    <a:pt x="12199" y="4934"/>
                    <a:pt x="12115" y="4976"/>
                    <a:pt x="12032" y="4997"/>
                  </a:cubicBezTo>
                  <a:cubicBezTo>
                    <a:pt x="12011" y="4934"/>
                    <a:pt x="11969" y="4829"/>
                    <a:pt x="11885" y="4746"/>
                  </a:cubicBezTo>
                  <a:cubicBezTo>
                    <a:pt x="11969" y="4725"/>
                    <a:pt x="12074" y="4662"/>
                    <a:pt x="12136" y="4641"/>
                  </a:cubicBezTo>
                  <a:close/>
                  <a:moveTo>
                    <a:pt x="14919" y="4746"/>
                  </a:moveTo>
                  <a:cubicBezTo>
                    <a:pt x="14961" y="4829"/>
                    <a:pt x="15003" y="4892"/>
                    <a:pt x="15024" y="4976"/>
                  </a:cubicBezTo>
                  <a:cubicBezTo>
                    <a:pt x="14940" y="4997"/>
                    <a:pt x="14856" y="5039"/>
                    <a:pt x="14794" y="5081"/>
                  </a:cubicBezTo>
                  <a:cubicBezTo>
                    <a:pt x="14752" y="4976"/>
                    <a:pt x="14731" y="4934"/>
                    <a:pt x="14647" y="4871"/>
                  </a:cubicBezTo>
                  <a:cubicBezTo>
                    <a:pt x="14731" y="4829"/>
                    <a:pt x="14836" y="4788"/>
                    <a:pt x="14919" y="4746"/>
                  </a:cubicBezTo>
                  <a:close/>
                  <a:moveTo>
                    <a:pt x="7429" y="4767"/>
                  </a:moveTo>
                  <a:cubicBezTo>
                    <a:pt x="7470" y="4850"/>
                    <a:pt x="7512" y="4934"/>
                    <a:pt x="7533" y="4997"/>
                  </a:cubicBezTo>
                  <a:cubicBezTo>
                    <a:pt x="7491" y="5039"/>
                    <a:pt x="7408" y="5081"/>
                    <a:pt x="7324" y="5101"/>
                  </a:cubicBezTo>
                  <a:cubicBezTo>
                    <a:pt x="7303" y="5039"/>
                    <a:pt x="7261" y="4976"/>
                    <a:pt x="7198" y="4892"/>
                  </a:cubicBezTo>
                  <a:cubicBezTo>
                    <a:pt x="7282" y="4850"/>
                    <a:pt x="7345" y="4829"/>
                    <a:pt x="7429" y="4767"/>
                  </a:cubicBezTo>
                  <a:close/>
                  <a:moveTo>
                    <a:pt x="17681" y="4788"/>
                  </a:moveTo>
                  <a:cubicBezTo>
                    <a:pt x="17744" y="4892"/>
                    <a:pt x="17765" y="4976"/>
                    <a:pt x="17828" y="5060"/>
                  </a:cubicBezTo>
                  <a:lnTo>
                    <a:pt x="17577" y="5143"/>
                  </a:lnTo>
                  <a:cubicBezTo>
                    <a:pt x="17535" y="5060"/>
                    <a:pt x="17493" y="4976"/>
                    <a:pt x="17451" y="4892"/>
                  </a:cubicBezTo>
                  <a:cubicBezTo>
                    <a:pt x="17535" y="4871"/>
                    <a:pt x="17597" y="4829"/>
                    <a:pt x="17681" y="4788"/>
                  </a:cubicBezTo>
                  <a:close/>
                  <a:moveTo>
                    <a:pt x="10232" y="4892"/>
                  </a:moveTo>
                  <a:cubicBezTo>
                    <a:pt x="10253" y="4955"/>
                    <a:pt x="10316" y="5039"/>
                    <a:pt x="10337" y="5101"/>
                  </a:cubicBezTo>
                  <a:cubicBezTo>
                    <a:pt x="10232" y="5164"/>
                    <a:pt x="10191" y="5185"/>
                    <a:pt x="10107" y="5248"/>
                  </a:cubicBezTo>
                  <a:cubicBezTo>
                    <a:pt x="10086" y="5164"/>
                    <a:pt x="10023" y="5081"/>
                    <a:pt x="10002" y="4997"/>
                  </a:cubicBezTo>
                  <a:cubicBezTo>
                    <a:pt x="10086" y="4976"/>
                    <a:pt x="10149" y="4934"/>
                    <a:pt x="10232" y="4892"/>
                  </a:cubicBezTo>
                  <a:close/>
                  <a:moveTo>
                    <a:pt x="20485" y="4871"/>
                  </a:moveTo>
                  <a:cubicBezTo>
                    <a:pt x="20506" y="4955"/>
                    <a:pt x="20569" y="5039"/>
                    <a:pt x="20590" y="5101"/>
                  </a:cubicBezTo>
                  <a:cubicBezTo>
                    <a:pt x="20506" y="5143"/>
                    <a:pt x="20401" y="5185"/>
                    <a:pt x="20359" y="5248"/>
                  </a:cubicBezTo>
                  <a:cubicBezTo>
                    <a:pt x="20338" y="5164"/>
                    <a:pt x="20276" y="5081"/>
                    <a:pt x="20255" y="4997"/>
                  </a:cubicBezTo>
                  <a:cubicBezTo>
                    <a:pt x="20338" y="4955"/>
                    <a:pt x="20401" y="4934"/>
                    <a:pt x="20485" y="4871"/>
                  </a:cubicBezTo>
                  <a:close/>
                  <a:moveTo>
                    <a:pt x="13015" y="4955"/>
                  </a:moveTo>
                  <a:lnTo>
                    <a:pt x="13078" y="5185"/>
                  </a:lnTo>
                  <a:cubicBezTo>
                    <a:pt x="13015" y="5206"/>
                    <a:pt x="12952" y="5248"/>
                    <a:pt x="12869" y="5269"/>
                  </a:cubicBezTo>
                  <a:cubicBezTo>
                    <a:pt x="12827" y="5185"/>
                    <a:pt x="12806" y="5143"/>
                    <a:pt x="12743" y="5060"/>
                  </a:cubicBezTo>
                  <a:cubicBezTo>
                    <a:pt x="12848" y="4997"/>
                    <a:pt x="12911" y="4976"/>
                    <a:pt x="13015" y="4955"/>
                  </a:cubicBezTo>
                  <a:close/>
                  <a:moveTo>
                    <a:pt x="15756" y="5060"/>
                  </a:moveTo>
                  <a:cubicBezTo>
                    <a:pt x="15777" y="5143"/>
                    <a:pt x="15798" y="5185"/>
                    <a:pt x="15861" y="5269"/>
                  </a:cubicBezTo>
                  <a:cubicBezTo>
                    <a:pt x="15777" y="5290"/>
                    <a:pt x="15735" y="5353"/>
                    <a:pt x="15652" y="5373"/>
                  </a:cubicBezTo>
                  <a:cubicBezTo>
                    <a:pt x="15631" y="5311"/>
                    <a:pt x="15568" y="5248"/>
                    <a:pt x="15547" y="5164"/>
                  </a:cubicBezTo>
                  <a:cubicBezTo>
                    <a:pt x="15631" y="5143"/>
                    <a:pt x="15672" y="5081"/>
                    <a:pt x="15756" y="5060"/>
                  </a:cubicBezTo>
                  <a:close/>
                  <a:moveTo>
                    <a:pt x="8307" y="5101"/>
                  </a:moveTo>
                  <a:cubicBezTo>
                    <a:pt x="8328" y="5164"/>
                    <a:pt x="8349" y="5248"/>
                    <a:pt x="8370" y="5353"/>
                  </a:cubicBezTo>
                  <a:cubicBezTo>
                    <a:pt x="8328" y="5373"/>
                    <a:pt x="8245" y="5415"/>
                    <a:pt x="8161" y="5457"/>
                  </a:cubicBezTo>
                  <a:cubicBezTo>
                    <a:pt x="8140" y="5373"/>
                    <a:pt x="8098" y="5311"/>
                    <a:pt x="8056" y="5248"/>
                  </a:cubicBezTo>
                  <a:cubicBezTo>
                    <a:pt x="8140" y="5185"/>
                    <a:pt x="8224" y="5164"/>
                    <a:pt x="8307" y="5101"/>
                  </a:cubicBezTo>
                  <a:close/>
                  <a:moveTo>
                    <a:pt x="18518" y="5101"/>
                  </a:moveTo>
                  <a:cubicBezTo>
                    <a:pt x="18560" y="5185"/>
                    <a:pt x="18581" y="5248"/>
                    <a:pt x="18581" y="5353"/>
                  </a:cubicBezTo>
                  <a:cubicBezTo>
                    <a:pt x="18518" y="5373"/>
                    <a:pt x="18455" y="5415"/>
                    <a:pt x="18372" y="5457"/>
                  </a:cubicBezTo>
                  <a:cubicBezTo>
                    <a:pt x="18351" y="5373"/>
                    <a:pt x="18288" y="5311"/>
                    <a:pt x="18267" y="5248"/>
                  </a:cubicBezTo>
                  <a:cubicBezTo>
                    <a:pt x="18372" y="5185"/>
                    <a:pt x="18455" y="5164"/>
                    <a:pt x="18518" y="5101"/>
                  </a:cubicBezTo>
                  <a:close/>
                  <a:moveTo>
                    <a:pt x="11027" y="5164"/>
                  </a:moveTo>
                  <a:cubicBezTo>
                    <a:pt x="11048" y="5248"/>
                    <a:pt x="11090" y="5311"/>
                    <a:pt x="11132" y="5394"/>
                  </a:cubicBezTo>
                  <a:cubicBezTo>
                    <a:pt x="11048" y="5415"/>
                    <a:pt x="10986" y="5457"/>
                    <a:pt x="10923" y="5478"/>
                  </a:cubicBezTo>
                  <a:cubicBezTo>
                    <a:pt x="10881" y="5394"/>
                    <a:pt x="10839" y="5353"/>
                    <a:pt x="10818" y="5269"/>
                  </a:cubicBezTo>
                  <a:cubicBezTo>
                    <a:pt x="10881" y="5248"/>
                    <a:pt x="10965" y="5206"/>
                    <a:pt x="11027" y="5164"/>
                  </a:cubicBezTo>
                  <a:close/>
                  <a:moveTo>
                    <a:pt x="13789" y="5269"/>
                  </a:moveTo>
                  <a:cubicBezTo>
                    <a:pt x="13810" y="5353"/>
                    <a:pt x="13873" y="5394"/>
                    <a:pt x="13894" y="5478"/>
                  </a:cubicBezTo>
                  <a:cubicBezTo>
                    <a:pt x="13810" y="5499"/>
                    <a:pt x="13768" y="5520"/>
                    <a:pt x="13706" y="5541"/>
                  </a:cubicBezTo>
                  <a:cubicBezTo>
                    <a:pt x="13664" y="5499"/>
                    <a:pt x="13643" y="5457"/>
                    <a:pt x="13601" y="5373"/>
                  </a:cubicBezTo>
                  <a:cubicBezTo>
                    <a:pt x="13664" y="5353"/>
                    <a:pt x="13706" y="5290"/>
                    <a:pt x="13789" y="5269"/>
                  </a:cubicBezTo>
                  <a:close/>
                  <a:moveTo>
                    <a:pt x="6341" y="5311"/>
                  </a:moveTo>
                  <a:cubicBezTo>
                    <a:pt x="6361" y="5394"/>
                    <a:pt x="6382" y="5478"/>
                    <a:pt x="6424" y="5520"/>
                  </a:cubicBezTo>
                  <a:cubicBezTo>
                    <a:pt x="6361" y="5562"/>
                    <a:pt x="6320" y="5583"/>
                    <a:pt x="6236" y="5604"/>
                  </a:cubicBezTo>
                  <a:cubicBezTo>
                    <a:pt x="6215" y="5562"/>
                    <a:pt x="6152" y="5499"/>
                    <a:pt x="6131" y="5415"/>
                  </a:cubicBezTo>
                  <a:cubicBezTo>
                    <a:pt x="6215" y="5394"/>
                    <a:pt x="6257" y="5373"/>
                    <a:pt x="6341" y="5311"/>
                  </a:cubicBezTo>
                  <a:close/>
                  <a:moveTo>
                    <a:pt x="16530" y="5311"/>
                  </a:moveTo>
                  <a:cubicBezTo>
                    <a:pt x="16593" y="5394"/>
                    <a:pt x="16614" y="5478"/>
                    <a:pt x="16635" y="5562"/>
                  </a:cubicBezTo>
                  <a:cubicBezTo>
                    <a:pt x="16593" y="5583"/>
                    <a:pt x="16530" y="5604"/>
                    <a:pt x="16468" y="5625"/>
                  </a:cubicBezTo>
                  <a:cubicBezTo>
                    <a:pt x="16426" y="5562"/>
                    <a:pt x="16405" y="5499"/>
                    <a:pt x="16363" y="5415"/>
                  </a:cubicBezTo>
                  <a:cubicBezTo>
                    <a:pt x="16426" y="5394"/>
                    <a:pt x="16509" y="5373"/>
                    <a:pt x="16530" y="5311"/>
                  </a:cubicBezTo>
                  <a:close/>
                  <a:moveTo>
                    <a:pt x="9102" y="5457"/>
                  </a:moveTo>
                  <a:lnTo>
                    <a:pt x="9186" y="5604"/>
                  </a:lnTo>
                  <a:cubicBezTo>
                    <a:pt x="9144" y="5666"/>
                    <a:pt x="9082" y="5687"/>
                    <a:pt x="8998" y="5708"/>
                  </a:cubicBezTo>
                  <a:cubicBezTo>
                    <a:pt x="8977" y="5666"/>
                    <a:pt x="8956" y="5604"/>
                    <a:pt x="8935" y="5520"/>
                  </a:cubicBezTo>
                  <a:cubicBezTo>
                    <a:pt x="8977" y="5499"/>
                    <a:pt x="9061" y="5478"/>
                    <a:pt x="9102" y="5457"/>
                  </a:cubicBezTo>
                  <a:close/>
                  <a:moveTo>
                    <a:pt x="19334" y="5457"/>
                  </a:moveTo>
                  <a:cubicBezTo>
                    <a:pt x="19355" y="5499"/>
                    <a:pt x="19418" y="5562"/>
                    <a:pt x="19439" y="5625"/>
                  </a:cubicBezTo>
                  <a:cubicBezTo>
                    <a:pt x="19355" y="5687"/>
                    <a:pt x="19313" y="5708"/>
                    <a:pt x="19230" y="5729"/>
                  </a:cubicBezTo>
                  <a:cubicBezTo>
                    <a:pt x="19209" y="5666"/>
                    <a:pt x="19188" y="5583"/>
                    <a:pt x="19146" y="5520"/>
                  </a:cubicBezTo>
                  <a:cubicBezTo>
                    <a:pt x="19209" y="5499"/>
                    <a:pt x="19250" y="5478"/>
                    <a:pt x="19334" y="5457"/>
                  </a:cubicBezTo>
                  <a:close/>
                  <a:moveTo>
                    <a:pt x="11843" y="5499"/>
                  </a:moveTo>
                  <a:cubicBezTo>
                    <a:pt x="11885" y="5562"/>
                    <a:pt x="11906" y="5604"/>
                    <a:pt x="11927" y="5687"/>
                  </a:cubicBezTo>
                  <a:cubicBezTo>
                    <a:pt x="11885" y="5708"/>
                    <a:pt x="11802" y="5729"/>
                    <a:pt x="11739" y="5792"/>
                  </a:cubicBezTo>
                  <a:cubicBezTo>
                    <a:pt x="11718" y="5708"/>
                    <a:pt x="11676" y="5666"/>
                    <a:pt x="11634" y="5604"/>
                  </a:cubicBezTo>
                  <a:cubicBezTo>
                    <a:pt x="11697" y="5583"/>
                    <a:pt x="11781" y="5562"/>
                    <a:pt x="11843" y="5499"/>
                  </a:cubicBezTo>
                  <a:close/>
                  <a:moveTo>
                    <a:pt x="14626" y="5541"/>
                  </a:moveTo>
                  <a:cubicBezTo>
                    <a:pt x="14647" y="5625"/>
                    <a:pt x="14689" y="5687"/>
                    <a:pt x="14710" y="5771"/>
                  </a:cubicBezTo>
                  <a:cubicBezTo>
                    <a:pt x="14647" y="5792"/>
                    <a:pt x="14584" y="5813"/>
                    <a:pt x="14522" y="5834"/>
                  </a:cubicBezTo>
                  <a:cubicBezTo>
                    <a:pt x="14501" y="5771"/>
                    <a:pt x="14480" y="5708"/>
                    <a:pt x="14438" y="5645"/>
                  </a:cubicBezTo>
                  <a:cubicBezTo>
                    <a:pt x="14501" y="5625"/>
                    <a:pt x="14584" y="5583"/>
                    <a:pt x="14626" y="5541"/>
                  </a:cubicBezTo>
                  <a:close/>
                  <a:moveTo>
                    <a:pt x="17346" y="5687"/>
                  </a:moveTo>
                  <a:lnTo>
                    <a:pt x="17430" y="5834"/>
                  </a:lnTo>
                  <a:lnTo>
                    <a:pt x="17263" y="5917"/>
                  </a:lnTo>
                  <a:cubicBezTo>
                    <a:pt x="17242" y="5876"/>
                    <a:pt x="17221" y="5813"/>
                    <a:pt x="17158" y="5771"/>
                  </a:cubicBezTo>
                  <a:cubicBezTo>
                    <a:pt x="17242" y="5729"/>
                    <a:pt x="17305" y="5708"/>
                    <a:pt x="17346" y="5687"/>
                  </a:cubicBezTo>
                  <a:close/>
                  <a:moveTo>
                    <a:pt x="7136" y="5666"/>
                  </a:moveTo>
                  <a:cubicBezTo>
                    <a:pt x="7178" y="5708"/>
                    <a:pt x="7198" y="5771"/>
                    <a:pt x="7219" y="5834"/>
                  </a:cubicBezTo>
                  <a:cubicBezTo>
                    <a:pt x="7178" y="5897"/>
                    <a:pt x="7094" y="5917"/>
                    <a:pt x="7052" y="5938"/>
                  </a:cubicBezTo>
                  <a:cubicBezTo>
                    <a:pt x="7010" y="5876"/>
                    <a:pt x="6989" y="5813"/>
                    <a:pt x="6968" y="5771"/>
                  </a:cubicBezTo>
                  <a:cubicBezTo>
                    <a:pt x="7010" y="5708"/>
                    <a:pt x="7094" y="5687"/>
                    <a:pt x="7136" y="5666"/>
                  </a:cubicBezTo>
                  <a:close/>
                  <a:moveTo>
                    <a:pt x="9919" y="5708"/>
                  </a:moveTo>
                  <a:cubicBezTo>
                    <a:pt x="9939" y="5792"/>
                    <a:pt x="9981" y="5834"/>
                    <a:pt x="10002" y="5917"/>
                  </a:cubicBezTo>
                  <a:lnTo>
                    <a:pt x="9835" y="6001"/>
                  </a:lnTo>
                  <a:cubicBezTo>
                    <a:pt x="9793" y="5917"/>
                    <a:pt x="9772" y="5876"/>
                    <a:pt x="9730" y="5813"/>
                  </a:cubicBezTo>
                  <a:cubicBezTo>
                    <a:pt x="9814" y="5750"/>
                    <a:pt x="9877" y="5729"/>
                    <a:pt x="9919" y="5708"/>
                  </a:cubicBezTo>
                  <a:close/>
                  <a:moveTo>
                    <a:pt x="12659" y="5813"/>
                  </a:moveTo>
                  <a:lnTo>
                    <a:pt x="12743" y="5980"/>
                  </a:lnTo>
                  <a:lnTo>
                    <a:pt x="12597" y="6043"/>
                  </a:lnTo>
                  <a:lnTo>
                    <a:pt x="12513" y="5897"/>
                  </a:lnTo>
                  <a:lnTo>
                    <a:pt x="12659" y="5813"/>
                  </a:lnTo>
                  <a:close/>
                  <a:moveTo>
                    <a:pt x="15442" y="5876"/>
                  </a:moveTo>
                  <a:cubicBezTo>
                    <a:pt x="15463" y="5938"/>
                    <a:pt x="15484" y="5980"/>
                    <a:pt x="15484" y="6022"/>
                  </a:cubicBezTo>
                  <a:lnTo>
                    <a:pt x="15338" y="6106"/>
                  </a:lnTo>
                  <a:cubicBezTo>
                    <a:pt x="15317" y="6085"/>
                    <a:pt x="15275" y="6022"/>
                    <a:pt x="15254" y="5980"/>
                  </a:cubicBezTo>
                  <a:cubicBezTo>
                    <a:pt x="15317" y="5938"/>
                    <a:pt x="15359" y="5917"/>
                    <a:pt x="15442" y="5876"/>
                  </a:cubicBezTo>
                  <a:close/>
                  <a:moveTo>
                    <a:pt x="18204" y="5980"/>
                  </a:moveTo>
                  <a:cubicBezTo>
                    <a:pt x="18246" y="6022"/>
                    <a:pt x="18267" y="6085"/>
                    <a:pt x="18288" y="6148"/>
                  </a:cubicBezTo>
                  <a:cubicBezTo>
                    <a:pt x="18246" y="6148"/>
                    <a:pt x="18183" y="6189"/>
                    <a:pt x="18141" y="6210"/>
                  </a:cubicBezTo>
                  <a:lnTo>
                    <a:pt x="18058" y="6043"/>
                  </a:lnTo>
                  <a:lnTo>
                    <a:pt x="18204" y="5980"/>
                  </a:lnTo>
                  <a:close/>
                  <a:moveTo>
                    <a:pt x="10714" y="6043"/>
                  </a:moveTo>
                  <a:cubicBezTo>
                    <a:pt x="10735" y="6106"/>
                    <a:pt x="10735" y="6127"/>
                    <a:pt x="10755" y="6169"/>
                  </a:cubicBezTo>
                  <a:cubicBezTo>
                    <a:pt x="10717" y="6227"/>
                    <a:pt x="10682" y="6258"/>
                    <a:pt x="10652" y="6258"/>
                  </a:cubicBezTo>
                  <a:cubicBezTo>
                    <a:pt x="10618" y="6258"/>
                    <a:pt x="10590" y="6216"/>
                    <a:pt x="10567" y="6127"/>
                  </a:cubicBezTo>
                  <a:cubicBezTo>
                    <a:pt x="10630" y="6106"/>
                    <a:pt x="10651" y="6085"/>
                    <a:pt x="10714" y="6043"/>
                  </a:cubicBezTo>
                  <a:close/>
                  <a:moveTo>
                    <a:pt x="13496" y="6106"/>
                  </a:moveTo>
                  <a:cubicBezTo>
                    <a:pt x="13538" y="6189"/>
                    <a:pt x="13538" y="6210"/>
                    <a:pt x="13580" y="6252"/>
                  </a:cubicBezTo>
                  <a:cubicBezTo>
                    <a:pt x="13538" y="6294"/>
                    <a:pt x="13496" y="6294"/>
                    <a:pt x="13455" y="6315"/>
                  </a:cubicBezTo>
                  <a:cubicBezTo>
                    <a:pt x="13413" y="6252"/>
                    <a:pt x="13392" y="6231"/>
                    <a:pt x="13371" y="6189"/>
                  </a:cubicBezTo>
                  <a:cubicBezTo>
                    <a:pt x="13392" y="6148"/>
                    <a:pt x="13455" y="6127"/>
                    <a:pt x="13496" y="6106"/>
                  </a:cubicBezTo>
                  <a:close/>
                  <a:moveTo>
                    <a:pt x="11417" y="0"/>
                  </a:moveTo>
                  <a:cubicBezTo>
                    <a:pt x="11286" y="0"/>
                    <a:pt x="11163" y="62"/>
                    <a:pt x="11090" y="163"/>
                  </a:cubicBezTo>
                  <a:cubicBezTo>
                    <a:pt x="10965" y="331"/>
                    <a:pt x="10986" y="540"/>
                    <a:pt x="11195" y="770"/>
                  </a:cubicBezTo>
                  <a:cubicBezTo>
                    <a:pt x="10965" y="791"/>
                    <a:pt x="10776" y="875"/>
                    <a:pt x="10735" y="1126"/>
                  </a:cubicBezTo>
                  <a:cubicBezTo>
                    <a:pt x="10714" y="1314"/>
                    <a:pt x="10755" y="1440"/>
                    <a:pt x="10923" y="1544"/>
                  </a:cubicBezTo>
                  <a:cubicBezTo>
                    <a:pt x="11012" y="1601"/>
                    <a:pt x="11095" y="1627"/>
                    <a:pt x="11172" y="1627"/>
                  </a:cubicBezTo>
                  <a:cubicBezTo>
                    <a:pt x="11293" y="1627"/>
                    <a:pt x="11398" y="1563"/>
                    <a:pt x="11488" y="1461"/>
                  </a:cubicBezTo>
                  <a:lnTo>
                    <a:pt x="11697" y="1879"/>
                  </a:lnTo>
                  <a:cubicBezTo>
                    <a:pt x="11571" y="1963"/>
                    <a:pt x="11404" y="2026"/>
                    <a:pt x="11279" y="2109"/>
                  </a:cubicBezTo>
                  <a:lnTo>
                    <a:pt x="11279" y="2068"/>
                  </a:lnTo>
                  <a:cubicBezTo>
                    <a:pt x="11279" y="1837"/>
                    <a:pt x="11174" y="1691"/>
                    <a:pt x="10965" y="1628"/>
                  </a:cubicBezTo>
                  <a:cubicBezTo>
                    <a:pt x="10928" y="1620"/>
                    <a:pt x="10892" y="1616"/>
                    <a:pt x="10856" y="1616"/>
                  </a:cubicBezTo>
                  <a:cubicBezTo>
                    <a:pt x="10712" y="1616"/>
                    <a:pt x="10580" y="1686"/>
                    <a:pt x="10463" y="1837"/>
                  </a:cubicBezTo>
                  <a:cubicBezTo>
                    <a:pt x="10442" y="1858"/>
                    <a:pt x="10421" y="1858"/>
                    <a:pt x="10400" y="1900"/>
                  </a:cubicBezTo>
                  <a:cubicBezTo>
                    <a:pt x="10400" y="1921"/>
                    <a:pt x="10421" y="1963"/>
                    <a:pt x="10421" y="2005"/>
                  </a:cubicBezTo>
                  <a:cubicBezTo>
                    <a:pt x="10400" y="2172"/>
                    <a:pt x="10504" y="2277"/>
                    <a:pt x="10609" y="2381"/>
                  </a:cubicBezTo>
                  <a:cubicBezTo>
                    <a:pt x="10442" y="2444"/>
                    <a:pt x="10316" y="2465"/>
                    <a:pt x="10191" y="2528"/>
                  </a:cubicBezTo>
                  <a:cubicBezTo>
                    <a:pt x="10107" y="2423"/>
                    <a:pt x="10044" y="2277"/>
                    <a:pt x="9981" y="2151"/>
                  </a:cubicBezTo>
                  <a:cubicBezTo>
                    <a:pt x="10128" y="2151"/>
                    <a:pt x="10316" y="2109"/>
                    <a:pt x="10358" y="1900"/>
                  </a:cubicBezTo>
                  <a:cubicBezTo>
                    <a:pt x="10504" y="1649"/>
                    <a:pt x="10358" y="1503"/>
                    <a:pt x="10211" y="1335"/>
                  </a:cubicBezTo>
                  <a:lnTo>
                    <a:pt x="10211" y="1335"/>
                  </a:lnTo>
                  <a:cubicBezTo>
                    <a:pt x="10248" y="1341"/>
                    <a:pt x="10283" y="1344"/>
                    <a:pt x="10317" y="1344"/>
                  </a:cubicBezTo>
                  <a:cubicBezTo>
                    <a:pt x="10515" y="1344"/>
                    <a:pt x="10660" y="1242"/>
                    <a:pt x="10714" y="1063"/>
                  </a:cubicBezTo>
                  <a:cubicBezTo>
                    <a:pt x="10755" y="854"/>
                    <a:pt x="10672" y="666"/>
                    <a:pt x="10504" y="561"/>
                  </a:cubicBezTo>
                  <a:cubicBezTo>
                    <a:pt x="10435" y="523"/>
                    <a:pt x="10361" y="504"/>
                    <a:pt x="10289" y="504"/>
                  </a:cubicBezTo>
                  <a:cubicBezTo>
                    <a:pt x="10164" y="504"/>
                    <a:pt x="10048" y="560"/>
                    <a:pt x="9981" y="666"/>
                  </a:cubicBezTo>
                  <a:cubicBezTo>
                    <a:pt x="9919" y="770"/>
                    <a:pt x="9898" y="896"/>
                    <a:pt x="9898" y="1000"/>
                  </a:cubicBezTo>
                  <a:cubicBezTo>
                    <a:pt x="9898" y="1105"/>
                    <a:pt x="10002" y="1210"/>
                    <a:pt x="10023" y="1293"/>
                  </a:cubicBezTo>
                  <a:cubicBezTo>
                    <a:pt x="9898" y="1335"/>
                    <a:pt x="9730" y="1419"/>
                    <a:pt x="9605" y="1482"/>
                  </a:cubicBezTo>
                  <a:cubicBezTo>
                    <a:pt x="9521" y="1210"/>
                    <a:pt x="9458" y="1084"/>
                    <a:pt x="9249" y="1063"/>
                  </a:cubicBezTo>
                  <a:cubicBezTo>
                    <a:pt x="9210" y="1054"/>
                    <a:pt x="9173" y="1050"/>
                    <a:pt x="9139" y="1050"/>
                  </a:cubicBezTo>
                  <a:cubicBezTo>
                    <a:pt x="9009" y="1050"/>
                    <a:pt x="8913" y="1110"/>
                    <a:pt x="8830" y="1210"/>
                  </a:cubicBezTo>
                  <a:cubicBezTo>
                    <a:pt x="8663" y="1440"/>
                    <a:pt x="8726" y="1649"/>
                    <a:pt x="8872" y="1816"/>
                  </a:cubicBezTo>
                  <a:cubicBezTo>
                    <a:pt x="8747" y="1900"/>
                    <a:pt x="8621" y="1942"/>
                    <a:pt x="8475" y="2005"/>
                  </a:cubicBezTo>
                  <a:cubicBezTo>
                    <a:pt x="8475" y="1796"/>
                    <a:pt x="8349" y="1691"/>
                    <a:pt x="8203" y="1586"/>
                  </a:cubicBezTo>
                  <a:cubicBezTo>
                    <a:pt x="8155" y="1578"/>
                    <a:pt x="8109" y="1574"/>
                    <a:pt x="8065" y="1574"/>
                  </a:cubicBezTo>
                  <a:cubicBezTo>
                    <a:pt x="7876" y="1574"/>
                    <a:pt x="7723" y="1651"/>
                    <a:pt x="7638" y="1837"/>
                  </a:cubicBezTo>
                  <a:cubicBezTo>
                    <a:pt x="7638" y="1858"/>
                    <a:pt x="7617" y="1858"/>
                    <a:pt x="7596" y="1858"/>
                  </a:cubicBezTo>
                  <a:cubicBezTo>
                    <a:pt x="7617" y="1942"/>
                    <a:pt x="7617" y="2047"/>
                    <a:pt x="7638" y="2130"/>
                  </a:cubicBezTo>
                  <a:cubicBezTo>
                    <a:pt x="7680" y="2214"/>
                    <a:pt x="7722" y="2277"/>
                    <a:pt x="7742" y="2340"/>
                  </a:cubicBezTo>
                  <a:cubicBezTo>
                    <a:pt x="7617" y="2381"/>
                    <a:pt x="7470" y="2465"/>
                    <a:pt x="7366" y="2528"/>
                  </a:cubicBezTo>
                  <a:cubicBezTo>
                    <a:pt x="7303" y="2423"/>
                    <a:pt x="7261" y="2256"/>
                    <a:pt x="7198" y="2130"/>
                  </a:cubicBezTo>
                  <a:cubicBezTo>
                    <a:pt x="7366" y="2109"/>
                    <a:pt x="7512" y="2047"/>
                    <a:pt x="7596" y="1858"/>
                  </a:cubicBezTo>
                  <a:cubicBezTo>
                    <a:pt x="7680" y="1649"/>
                    <a:pt x="7617" y="1440"/>
                    <a:pt x="7429" y="1335"/>
                  </a:cubicBezTo>
                  <a:cubicBezTo>
                    <a:pt x="7364" y="1289"/>
                    <a:pt x="7283" y="1263"/>
                    <a:pt x="7200" y="1263"/>
                  </a:cubicBezTo>
                  <a:cubicBezTo>
                    <a:pt x="7095" y="1263"/>
                    <a:pt x="6987" y="1304"/>
                    <a:pt x="6906" y="1398"/>
                  </a:cubicBezTo>
                  <a:cubicBezTo>
                    <a:pt x="6843" y="1482"/>
                    <a:pt x="6780" y="1586"/>
                    <a:pt x="6780" y="1649"/>
                  </a:cubicBezTo>
                  <a:cubicBezTo>
                    <a:pt x="6780" y="1796"/>
                    <a:pt x="6864" y="1921"/>
                    <a:pt x="6885" y="2047"/>
                  </a:cubicBezTo>
                  <a:cubicBezTo>
                    <a:pt x="6780" y="2068"/>
                    <a:pt x="6654" y="2130"/>
                    <a:pt x="6550" y="2172"/>
                  </a:cubicBezTo>
                  <a:cubicBezTo>
                    <a:pt x="6466" y="2026"/>
                    <a:pt x="6361" y="1900"/>
                    <a:pt x="6278" y="1796"/>
                  </a:cubicBezTo>
                  <a:lnTo>
                    <a:pt x="6278" y="1796"/>
                  </a:lnTo>
                  <a:cubicBezTo>
                    <a:pt x="6301" y="1798"/>
                    <a:pt x="6324" y="1799"/>
                    <a:pt x="6347" y="1799"/>
                  </a:cubicBezTo>
                  <a:cubicBezTo>
                    <a:pt x="6511" y="1799"/>
                    <a:pt x="6665" y="1733"/>
                    <a:pt x="6738" y="1586"/>
                  </a:cubicBezTo>
                  <a:cubicBezTo>
                    <a:pt x="6843" y="1335"/>
                    <a:pt x="6759" y="1126"/>
                    <a:pt x="6550" y="979"/>
                  </a:cubicBezTo>
                  <a:cubicBezTo>
                    <a:pt x="6864" y="979"/>
                    <a:pt x="7010" y="875"/>
                    <a:pt x="7073" y="666"/>
                  </a:cubicBezTo>
                  <a:cubicBezTo>
                    <a:pt x="7115" y="456"/>
                    <a:pt x="7010" y="268"/>
                    <a:pt x="6843" y="184"/>
                  </a:cubicBezTo>
                  <a:cubicBezTo>
                    <a:pt x="6788" y="160"/>
                    <a:pt x="6731" y="148"/>
                    <a:pt x="6676" y="148"/>
                  </a:cubicBezTo>
                  <a:cubicBezTo>
                    <a:pt x="6541" y="148"/>
                    <a:pt x="6415" y="218"/>
                    <a:pt x="6341" y="352"/>
                  </a:cubicBezTo>
                  <a:cubicBezTo>
                    <a:pt x="6278" y="456"/>
                    <a:pt x="6257" y="582"/>
                    <a:pt x="6278" y="687"/>
                  </a:cubicBezTo>
                  <a:cubicBezTo>
                    <a:pt x="6320" y="791"/>
                    <a:pt x="6424" y="896"/>
                    <a:pt x="6466" y="979"/>
                  </a:cubicBezTo>
                  <a:cubicBezTo>
                    <a:pt x="6420" y="966"/>
                    <a:pt x="6377" y="959"/>
                    <a:pt x="6336" y="959"/>
                  </a:cubicBezTo>
                  <a:cubicBezTo>
                    <a:pt x="6192" y="959"/>
                    <a:pt x="6078" y="1042"/>
                    <a:pt x="5964" y="1189"/>
                  </a:cubicBezTo>
                  <a:cubicBezTo>
                    <a:pt x="5964" y="896"/>
                    <a:pt x="5922" y="812"/>
                    <a:pt x="5713" y="666"/>
                  </a:cubicBezTo>
                  <a:cubicBezTo>
                    <a:pt x="5650" y="645"/>
                    <a:pt x="5629" y="645"/>
                    <a:pt x="5587" y="645"/>
                  </a:cubicBezTo>
                  <a:cubicBezTo>
                    <a:pt x="5399" y="645"/>
                    <a:pt x="5273" y="707"/>
                    <a:pt x="5190" y="875"/>
                  </a:cubicBezTo>
                  <a:cubicBezTo>
                    <a:pt x="5106" y="1021"/>
                    <a:pt x="5127" y="1189"/>
                    <a:pt x="5232" y="1314"/>
                  </a:cubicBezTo>
                  <a:cubicBezTo>
                    <a:pt x="5308" y="1406"/>
                    <a:pt x="5430" y="1464"/>
                    <a:pt x="5555" y="1464"/>
                  </a:cubicBezTo>
                  <a:cubicBezTo>
                    <a:pt x="5601" y="1464"/>
                    <a:pt x="5647" y="1457"/>
                    <a:pt x="5692" y="1440"/>
                  </a:cubicBezTo>
                  <a:cubicBezTo>
                    <a:pt x="5797" y="1398"/>
                    <a:pt x="5859" y="1314"/>
                    <a:pt x="5943" y="1272"/>
                  </a:cubicBezTo>
                  <a:lnTo>
                    <a:pt x="5943" y="1272"/>
                  </a:lnTo>
                  <a:cubicBezTo>
                    <a:pt x="5901" y="1482"/>
                    <a:pt x="6006" y="1628"/>
                    <a:pt x="6173" y="1754"/>
                  </a:cubicBezTo>
                  <a:cubicBezTo>
                    <a:pt x="6154" y="1752"/>
                    <a:pt x="6135" y="1751"/>
                    <a:pt x="6117" y="1751"/>
                  </a:cubicBezTo>
                  <a:cubicBezTo>
                    <a:pt x="5919" y="1751"/>
                    <a:pt x="5788" y="1853"/>
                    <a:pt x="5692" y="2026"/>
                  </a:cubicBezTo>
                  <a:cubicBezTo>
                    <a:pt x="5692" y="2047"/>
                    <a:pt x="5650" y="2047"/>
                    <a:pt x="5629" y="2047"/>
                  </a:cubicBezTo>
                  <a:cubicBezTo>
                    <a:pt x="5692" y="2214"/>
                    <a:pt x="5734" y="2360"/>
                    <a:pt x="5755" y="2528"/>
                  </a:cubicBezTo>
                  <a:cubicBezTo>
                    <a:pt x="5650" y="2570"/>
                    <a:pt x="5525" y="2653"/>
                    <a:pt x="5420" y="2695"/>
                  </a:cubicBezTo>
                  <a:cubicBezTo>
                    <a:pt x="5336" y="2570"/>
                    <a:pt x="5294" y="2444"/>
                    <a:pt x="5211" y="2319"/>
                  </a:cubicBezTo>
                  <a:cubicBezTo>
                    <a:pt x="5378" y="2319"/>
                    <a:pt x="5545" y="2277"/>
                    <a:pt x="5629" y="2047"/>
                  </a:cubicBezTo>
                  <a:cubicBezTo>
                    <a:pt x="5713" y="1858"/>
                    <a:pt x="5692" y="1691"/>
                    <a:pt x="5525" y="1544"/>
                  </a:cubicBezTo>
                  <a:cubicBezTo>
                    <a:pt x="5442" y="1480"/>
                    <a:pt x="5364" y="1448"/>
                    <a:pt x="5281" y="1448"/>
                  </a:cubicBezTo>
                  <a:cubicBezTo>
                    <a:pt x="5174" y="1448"/>
                    <a:pt x="5059" y="1501"/>
                    <a:pt x="4918" y="1607"/>
                  </a:cubicBezTo>
                  <a:cubicBezTo>
                    <a:pt x="4855" y="1461"/>
                    <a:pt x="4792" y="1314"/>
                    <a:pt x="4709" y="1189"/>
                  </a:cubicBezTo>
                  <a:lnTo>
                    <a:pt x="4771" y="1189"/>
                  </a:lnTo>
                  <a:cubicBezTo>
                    <a:pt x="4981" y="1147"/>
                    <a:pt x="5106" y="1021"/>
                    <a:pt x="5127" y="833"/>
                  </a:cubicBezTo>
                  <a:cubicBezTo>
                    <a:pt x="5190" y="666"/>
                    <a:pt x="5085" y="477"/>
                    <a:pt x="4897" y="394"/>
                  </a:cubicBezTo>
                  <a:cubicBezTo>
                    <a:pt x="4841" y="369"/>
                    <a:pt x="4784" y="357"/>
                    <a:pt x="4730" y="357"/>
                  </a:cubicBezTo>
                  <a:cubicBezTo>
                    <a:pt x="4602" y="357"/>
                    <a:pt x="4483" y="423"/>
                    <a:pt x="4395" y="540"/>
                  </a:cubicBezTo>
                  <a:cubicBezTo>
                    <a:pt x="4395" y="561"/>
                    <a:pt x="4374" y="582"/>
                    <a:pt x="4353" y="603"/>
                  </a:cubicBezTo>
                  <a:cubicBezTo>
                    <a:pt x="4290" y="812"/>
                    <a:pt x="4353" y="1000"/>
                    <a:pt x="4457" y="1063"/>
                  </a:cubicBezTo>
                  <a:cubicBezTo>
                    <a:pt x="4165" y="1063"/>
                    <a:pt x="4039" y="1189"/>
                    <a:pt x="3934" y="1398"/>
                  </a:cubicBezTo>
                  <a:cubicBezTo>
                    <a:pt x="3934" y="1586"/>
                    <a:pt x="3976" y="1754"/>
                    <a:pt x="4185" y="1900"/>
                  </a:cubicBezTo>
                  <a:cubicBezTo>
                    <a:pt x="4138" y="1892"/>
                    <a:pt x="4095" y="1887"/>
                    <a:pt x="4055" y="1887"/>
                  </a:cubicBezTo>
                  <a:cubicBezTo>
                    <a:pt x="3897" y="1887"/>
                    <a:pt x="3787" y="1951"/>
                    <a:pt x="3704" y="2068"/>
                  </a:cubicBezTo>
                  <a:cubicBezTo>
                    <a:pt x="3641" y="1921"/>
                    <a:pt x="3558" y="1796"/>
                    <a:pt x="3516" y="1628"/>
                  </a:cubicBezTo>
                  <a:lnTo>
                    <a:pt x="3516" y="1628"/>
                  </a:lnTo>
                  <a:cubicBezTo>
                    <a:pt x="3527" y="1630"/>
                    <a:pt x="3538" y="1630"/>
                    <a:pt x="3549" y="1630"/>
                  </a:cubicBezTo>
                  <a:cubicBezTo>
                    <a:pt x="3687" y="1630"/>
                    <a:pt x="3837" y="1514"/>
                    <a:pt x="3934" y="1398"/>
                  </a:cubicBezTo>
                  <a:lnTo>
                    <a:pt x="3934" y="1293"/>
                  </a:lnTo>
                  <a:cubicBezTo>
                    <a:pt x="3976" y="1063"/>
                    <a:pt x="3830" y="854"/>
                    <a:pt x="3600" y="791"/>
                  </a:cubicBezTo>
                  <a:cubicBezTo>
                    <a:pt x="3586" y="790"/>
                    <a:pt x="3573" y="789"/>
                    <a:pt x="3560" y="789"/>
                  </a:cubicBezTo>
                  <a:cubicBezTo>
                    <a:pt x="3364" y="789"/>
                    <a:pt x="3177" y="933"/>
                    <a:pt x="3118" y="1168"/>
                  </a:cubicBezTo>
                  <a:cubicBezTo>
                    <a:pt x="3097" y="1314"/>
                    <a:pt x="3181" y="1440"/>
                    <a:pt x="3286" y="1544"/>
                  </a:cubicBezTo>
                  <a:cubicBezTo>
                    <a:pt x="3118" y="1628"/>
                    <a:pt x="2993" y="1691"/>
                    <a:pt x="2867" y="1733"/>
                  </a:cubicBezTo>
                  <a:cubicBezTo>
                    <a:pt x="2825" y="1524"/>
                    <a:pt x="2763" y="1377"/>
                    <a:pt x="2512" y="1314"/>
                  </a:cubicBezTo>
                  <a:cubicBezTo>
                    <a:pt x="2488" y="1311"/>
                    <a:pt x="2465" y="1309"/>
                    <a:pt x="2441" y="1309"/>
                  </a:cubicBezTo>
                  <a:cubicBezTo>
                    <a:pt x="2314" y="1309"/>
                    <a:pt x="2181" y="1358"/>
                    <a:pt x="2093" y="1482"/>
                  </a:cubicBezTo>
                  <a:cubicBezTo>
                    <a:pt x="1947" y="1712"/>
                    <a:pt x="2030" y="1921"/>
                    <a:pt x="2156" y="2068"/>
                  </a:cubicBezTo>
                  <a:cubicBezTo>
                    <a:pt x="1988" y="2151"/>
                    <a:pt x="1863" y="2214"/>
                    <a:pt x="1737" y="2277"/>
                  </a:cubicBezTo>
                  <a:cubicBezTo>
                    <a:pt x="1758" y="2109"/>
                    <a:pt x="1612" y="1963"/>
                    <a:pt x="1507" y="1837"/>
                  </a:cubicBezTo>
                  <a:lnTo>
                    <a:pt x="1444" y="1837"/>
                  </a:lnTo>
                  <a:cubicBezTo>
                    <a:pt x="1415" y="1834"/>
                    <a:pt x="1387" y="1832"/>
                    <a:pt x="1359" y="1832"/>
                  </a:cubicBezTo>
                  <a:cubicBezTo>
                    <a:pt x="1205" y="1832"/>
                    <a:pt x="1066" y="1884"/>
                    <a:pt x="942" y="2026"/>
                  </a:cubicBezTo>
                  <a:cubicBezTo>
                    <a:pt x="921" y="1691"/>
                    <a:pt x="733" y="1524"/>
                    <a:pt x="503" y="1524"/>
                  </a:cubicBezTo>
                  <a:cubicBezTo>
                    <a:pt x="294" y="1524"/>
                    <a:pt x="189" y="1691"/>
                    <a:pt x="84" y="1837"/>
                  </a:cubicBezTo>
                  <a:cubicBezTo>
                    <a:pt x="1" y="2151"/>
                    <a:pt x="315" y="2465"/>
                    <a:pt x="607" y="2591"/>
                  </a:cubicBezTo>
                  <a:cubicBezTo>
                    <a:pt x="587" y="2528"/>
                    <a:pt x="524" y="2465"/>
                    <a:pt x="503" y="2444"/>
                  </a:cubicBezTo>
                  <a:cubicBezTo>
                    <a:pt x="628" y="2381"/>
                    <a:pt x="775" y="2340"/>
                    <a:pt x="880" y="2277"/>
                  </a:cubicBezTo>
                  <a:cubicBezTo>
                    <a:pt x="921" y="2423"/>
                    <a:pt x="984" y="2528"/>
                    <a:pt x="1026" y="2653"/>
                  </a:cubicBezTo>
                  <a:cubicBezTo>
                    <a:pt x="984" y="2695"/>
                    <a:pt x="900" y="2737"/>
                    <a:pt x="796" y="2758"/>
                  </a:cubicBezTo>
                  <a:cubicBezTo>
                    <a:pt x="817" y="2800"/>
                    <a:pt x="838" y="2842"/>
                    <a:pt x="880" y="2863"/>
                  </a:cubicBezTo>
                  <a:lnTo>
                    <a:pt x="2679" y="4034"/>
                  </a:lnTo>
                  <a:cubicBezTo>
                    <a:pt x="2755" y="4078"/>
                    <a:pt x="2821" y="4110"/>
                    <a:pt x="2886" y="4110"/>
                  </a:cubicBezTo>
                  <a:cubicBezTo>
                    <a:pt x="2946" y="4110"/>
                    <a:pt x="3007" y="4083"/>
                    <a:pt x="3076" y="4013"/>
                  </a:cubicBezTo>
                  <a:cubicBezTo>
                    <a:pt x="3164" y="4305"/>
                    <a:pt x="3333" y="4454"/>
                    <a:pt x="3555" y="4454"/>
                  </a:cubicBezTo>
                  <a:cubicBezTo>
                    <a:pt x="3651" y="4454"/>
                    <a:pt x="3757" y="4426"/>
                    <a:pt x="3872" y="4369"/>
                  </a:cubicBezTo>
                  <a:cubicBezTo>
                    <a:pt x="3913" y="4453"/>
                    <a:pt x="3955" y="4557"/>
                    <a:pt x="3976" y="4641"/>
                  </a:cubicBezTo>
                  <a:cubicBezTo>
                    <a:pt x="3955" y="4662"/>
                    <a:pt x="3934" y="4662"/>
                    <a:pt x="3872" y="4683"/>
                  </a:cubicBezTo>
                  <a:cubicBezTo>
                    <a:pt x="4123" y="4767"/>
                    <a:pt x="4290" y="4871"/>
                    <a:pt x="4541" y="4976"/>
                  </a:cubicBezTo>
                  <a:cubicBezTo>
                    <a:pt x="4499" y="4892"/>
                    <a:pt x="4478" y="4850"/>
                    <a:pt x="4457" y="4788"/>
                  </a:cubicBezTo>
                  <a:cubicBezTo>
                    <a:pt x="4541" y="4746"/>
                    <a:pt x="4646" y="4725"/>
                    <a:pt x="4709" y="4662"/>
                  </a:cubicBezTo>
                  <a:cubicBezTo>
                    <a:pt x="4771" y="4767"/>
                    <a:pt x="4813" y="4850"/>
                    <a:pt x="4855" y="4934"/>
                  </a:cubicBezTo>
                  <a:cubicBezTo>
                    <a:pt x="4771" y="4955"/>
                    <a:pt x="4709" y="4976"/>
                    <a:pt x="4604" y="5039"/>
                  </a:cubicBezTo>
                  <a:cubicBezTo>
                    <a:pt x="4688" y="5060"/>
                    <a:pt x="4709" y="5081"/>
                    <a:pt x="4750" y="5081"/>
                  </a:cubicBezTo>
                  <a:cubicBezTo>
                    <a:pt x="4949" y="5151"/>
                    <a:pt x="5150" y="5227"/>
                    <a:pt x="5352" y="5306"/>
                  </a:cubicBezTo>
                  <a:lnTo>
                    <a:pt x="5352" y="5306"/>
                  </a:lnTo>
                  <a:cubicBezTo>
                    <a:pt x="5320" y="5242"/>
                    <a:pt x="5297" y="5187"/>
                    <a:pt x="5253" y="5143"/>
                  </a:cubicBezTo>
                  <a:cubicBezTo>
                    <a:pt x="5336" y="5101"/>
                    <a:pt x="5420" y="5060"/>
                    <a:pt x="5504" y="5039"/>
                  </a:cubicBezTo>
                  <a:cubicBezTo>
                    <a:pt x="5545" y="5101"/>
                    <a:pt x="5587" y="5185"/>
                    <a:pt x="5629" y="5269"/>
                  </a:cubicBezTo>
                  <a:cubicBezTo>
                    <a:pt x="5572" y="5297"/>
                    <a:pt x="5525" y="5326"/>
                    <a:pt x="5474" y="5354"/>
                  </a:cubicBezTo>
                  <a:lnTo>
                    <a:pt x="5474" y="5354"/>
                  </a:lnTo>
                  <a:cubicBezTo>
                    <a:pt x="5433" y="5338"/>
                    <a:pt x="5393" y="5322"/>
                    <a:pt x="5352" y="5306"/>
                  </a:cubicBezTo>
                  <a:lnTo>
                    <a:pt x="5352" y="5306"/>
                  </a:lnTo>
                  <a:cubicBezTo>
                    <a:pt x="5365" y="5334"/>
                    <a:pt x="5380" y="5363"/>
                    <a:pt x="5399" y="5394"/>
                  </a:cubicBezTo>
                  <a:cubicBezTo>
                    <a:pt x="5426" y="5381"/>
                    <a:pt x="5451" y="5368"/>
                    <a:pt x="5474" y="5354"/>
                  </a:cubicBezTo>
                  <a:lnTo>
                    <a:pt x="5474" y="5354"/>
                  </a:lnTo>
                  <a:cubicBezTo>
                    <a:pt x="5892" y="5518"/>
                    <a:pt x="6315" y="5688"/>
                    <a:pt x="6738" y="5834"/>
                  </a:cubicBezTo>
                  <a:cubicBezTo>
                    <a:pt x="7115" y="5980"/>
                    <a:pt x="7491" y="6085"/>
                    <a:pt x="7889" y="6189"/>
                  </a:cubicBezTo>
                  <a:cubicBezTo>
                    <a:pt x="7889" y="6127"/>
                    <a:pt x="7847" y="6085"/>
                    <a:pt x="7826" y="6001"/>
                  </a:cubicBezTo>
                  <a:lnTo>
                    <a:pt x="7994" y="5917"/>
                  </a:lnTo>
                  <a:cubicBezTo>
                    <a:pt x="8014" y="6001"/>
                    <a:pt x="8035" y="6043"/>
                    <a:pt x="8056" y="6127"/>
                  </a:cubicBezTo>
                  <a:cubicBezTo>
                    <a:pt x="8014" y="6148"/>
                    <a:pt x="7931" y="6189"/>
                    <a:pt x="7889" y="6210"/>
                  </a:cubicBezTo>
                  <a:cubicBezTo>
                    <a:pt x="8119" y="6294"/>
                    <a:pt x="8370" y="6357"/>
                    <a:pt x="8579" y="6420"/>
                  </a:cubicBezTo>
                  <a:cubicBezTo>
                    <a:pt x="8684" y="6357"/>
                    <a:pt x="8747" y="6315"/>
                    <a:pt x="8789" y="6294"/>
                  </a:cubicBezTo>
                  <a:cubicBezTo>
                    <a:pt x="8872" y="6357"/>
                    <a:pt x="8830" y="6461"/>
                    <a:pt x="8956" y="6503"/>
                  </a:cubicBezTo>
                  <a:lnTo>
                    <a:pt x="9814" y="6650"/>
                  </a:lnTo>
                  <a:lnTo>
                    <a:pt x="11069" y="6817"/>
                  </a:lnTo>
                  <a:cubicBezTo>
                    <a:pt x="11571" y="6859"/>
                    <a:pt x="12095" y="6943"/>
                    <a:pt x="12618" y="6943"/>
                  </a:cubicBezTo>
                  <a:cubicBezTo>
                    <a:pt x="12826" y="6949"/>
                    <a:pt x="13036" y="6951"/>
                    <a:pt x="13247" y="6951"/>
                  </a:cubicBezTo>
                  <a:cubicBezTo>
                    <a:pt x="13754" y="6951"/>
                    <a:pt x="14264" y="6937"/>
                    <a:pt x="14752" y="6922"/>
                  </a:cubicBezTo>
                  <a:cubicBezTo>
                    <a:pt x="14856" y="6922"/>
                    <a:pt x="15003" y="6859"/>
                    <a:pt x="15128" y="6838"/>
                  </a:cubicBezTo>
                  <a:cubicBezTo>
                    <a:pt x="15149" y="6838"/>
                    <a:pt x="15212" y="6880"/>
                    <a:pt x="15254" y="6880"/>
                  </a:cubicBezTo>
                  <a:cubicBezTo>
                    <a:pt x="15672" y="6838"/>
                    <a:pt x="16091" y="6817"/>
                    <a:pt x="16509" y="6733"/>
                  </a:cubicBezTo>
                  <a:cubicBezTo>
                    <a:pt x="16677" y="6713"/>
                    <a:pt x="16886" y="6754"/>
                    <a:pt x="17012" y="6608"/>
                  </a:cubicBezTo>
                  <a:cubicBezTo>
                    <a:pt x="17012" y="6594"/>
                    <a:pt x="17016" y="6589"/>
                    <a:pt x="17024" y="6589"/>
                  </a:cubicBezTo>
                  <a:cubicBezTo>
                    <a:pt x="17040" y="6589"/>
                    <a:pt x="17067" y="6608"/>
                    <a:pt x="17095" y="6608"/>
                  </a:cubicBezTo>
                  <a:cubicBezTo>
                    <a:pt x="17137" y="6608"/>
                    <a:pt x="17158" y="6629"/>
                    <a:pt x="17200" y="6629"/>
                  </a:cubicBezTo>
                  <a:cubicBezTo>
                    <a:pt x="17472" y="6566"/>
                    <a:pt x="17744" y="6545"/>
                    <a:pt x="17995" y="6461"/>
                  </a:cubicBezTo>
                  <a:cubicBezTo>
                    <a:pt x="18623" y="6294"/>
                    <a:pt x="19292" y="6127"/>
                    <a:pt x="19920" y="5938"/>
                  </a:cubicBezTo>
                  <a:cubicBezTo>
                    <a:pt x="19941" y="5938"/>
                    <a:pt x="19983" y="5917"/>
                    <a:pt x="19983" y="5917"/>
                  </a:cubicBezTo>
                  <a:cubicBezTo>
                    <a:pt x="19962" y="5771"/>
                    <a:pt x="20129" y="5792"/>
                    <a:pt x="20171" y="5771"/>
                  </a:cubicBezTo>
                  <a:cubicBezTo>
                    <a:pt x="20192" y="5792"/>
                    <a:pt x="20255" y="5792"/>
                    <a:pt x="20297" y="5792"/>
                  </a:cubicBezTo>
                  <a:cubicBezTo>
                    <a:pt x="20401" y="5771"/>
                    <a:pt x="20506" y="5708"/>
                    <a:pt x="20610" y="5687"/>
                  </a:cubicBezTo>
                  <a:cubicBezTo>
                    <a:pt x="20799" y="5625"/>
                    <a:pt x="20987" y="5562"/>
                    <a:pt x="21175" y="5478"/>
                  </a:cubicBezTo>
                  <a:cubicBezTo>
                    <a:pt x="21134" y="5394"/>
                    <a:pt x="21113" y="5353"/>
                    <a:pt x="21092" y="5290"/>
                  </a:cubicBezTo>
                  <a:cubicBezTo>
                    <a:pt x="21175" y="5248"/>
                    <a:pt x="21217" y="5206"/>
                    <a:pt x="21301" y="5185"/>
                  </a:cubicBezTo>
                  <a:cubicBezTo>
                    <a:pt x="21343" y="5269"/>
                    <a:pt x="21385" y="5311"/>
                    <a:pt x="21406" y="5394"/>
                  </a:cubicBezTo>
                  <a:cubicBezTo>
                    <a:pt x="21719" y="5269"/>
                    <a:pt x="22012" y="5143"/>
                    <a:pt x="22284" y="4997"/>
                  </a:cubicBezTo>
                  <a:cubicBezTo>
                    <a:pt x="22243" y="4934"/>
                    <a:pt x="22222" y="4850"/>
                    <a:pt x="22180" y="4788"/>
                  </a:cubicBezTo>
                  <a:cubicBezTo>
                    <a:pt x="22263" y="4767"/>
                    <a:pt x="22347" y="4725"/>
                    <a:pt x="22431" y="4683"/>
                  </a:cubicBezTo>
                  <a:cubicBezTo>
                    <a:pt x="22468" y="4806"/>
                    <a:pt x="22483" y="4856"/>
                    <a:pt x="22531" y="4856"/>
                  </a:cubicBezTo>
                  <a:cubicBezTo>
                    <a:pt x="22565" y="4856"/>
                    <a:pt x="22616" y="4831"/>
                    <a:pt x="22703" y="4788"/>
                  </a:cubicBezTo>
                  <a:cubicBezTo>
                    <a:pt x="22954" y="4683"/>
                    <a:pt x="23163" y="4557"/>
                    <a:pt x="23372" y="4453"/>
                  </a:cubicBezTo>
                  <a:cubicBezTo>
                    <a:pt x="23310" y="4369"/>
                    <a:pt x="23289" y="4327"/>
                    <a:pt x="23268" y="4265"/>
                  </a:cubicBezTo>
                  <a:lnTo>
                    <a:pt x="23582" y="4118"/>
                  </a:lnTo>
                  <a:cubicBezTo>
                    <a:pt x="23603" y="4202"/>
                    <a:pt x="23623" y="4244"/>
                    <a:pt x="23644" y="4327"/>
                  </a:cubicBezTo>
                  <a:cubicBezTo>
                    <a:pt x="23895" y="4160"/>
                    <a:pt x="24126" y="4034"/>
                    <a:pt x="24335" y="3909"/>
                  </a:cubicBezTo>
                  <a:cubicBezTo>
                    <a:pt x="24377" y="3888"/>
                    <a:pt x="24419" y="3804"/>
                    <a:pt x="24439" y="3741"/>
                  </a:cubicBezTo>
                  <a:cubicBezTo>
                    <a:pt x="24439" y="3720"/>
                    <a:pt x="24419" y="3720"/>
                    <a:pt x="24419" y="3720"/>
                  </a:cubicBezTo>
                  <a:cubicBezTo>
                    <a:pt x="24523" y="3679"/>
                    <a:pt x="24586" y="3616"/>
                    <a:pt x="24691" y="3574"/>
                  </a:cubicBezTo>
                  <a:cubicBezTo>
                    <a:pt x="24711" y="3595"/>
                    <a:pt x="24732" y="3605"/>
                    <a:pt x="24759" y="3605"/>
                  </a:cubicBezTo>
                  <a:cubicBezTo>
                    <a:pt x="24785" y="3605"/>
                    <a:pt x="24816" y="3595"/>
                    <a:pt x="24858" y="3574"/>
                  </a:cubicBezTo>
                  <a:cubicBezTo>
                    <a:pt x="25276" y="3281"/>
                    <a:pt x="25716" y="2967"/>
                    <a:pt x="26134" y="2674"/>
                  </a:cubicBezTo>
                  <a:lnTo>
                    <a:pt x="26113" y="2653"/>
                  </a:lnTo>
                  <a:cubicBezTo>
                    <a:pt x="26030" y="2695"/>
                    <a:pt x="25988" y="2737"/>
                    <a:pt x="25925" y="2758"/>
                  </a:cubicBezTo>
                  <a:cubicBezTo>
                    <a:pt x="25841" y="2632"/>
                    <a:pt x="25800" y="2486"/>
                    <a:pt x="25716" y="2360"/>
                  </a:cubicBezTo>
                  <a:lnTo>
                    <a:pt x="25716" y="2360"/>
                  </a:lnTo>
                  <a:cubicBezTo>
                    <a:pt x="25732" y="2362"/>
                    <a:pt x="25748" y="2363"/>
                    <a:pt x="25763" y="2363"/>
                  </a:cubicBezTo>
                  <a:cubicBezTo>
                    <a:pt x="25926" y="2363"/>
                    <a:pt x="26039" y="2264"/>
                    <a:pt x="26134" y="2130"/>
                  </a:cubicBezTo>
                  <a:cubicBezTo>
                    <a:pt x="26218" y="1921"/>
                    <a:pt x="26155" y="1733"/>
                    <a:pt x="26009" y="1607"/>
                  </a:cubicBezTo>
                  <a:cubicBezTo>
                    <a:pt x="26134" y="1524"/>
                    <a:pt x="26302" y="1482"/>
                    <a:pt x="26406" y="1419"/>
                  </a:cubicBezTo>
                  <a:cubicBezTo>
                    <a:pt x="26448" y="1524"/>
                    <a:pt x="26532" y="1691"/>
                    <a:pt x="26616" y="1816"/>
                  </a:cubicBezTo>
                  <a:cubicBezTo>
                    <a:pt x="26602" y="1815"/>
                    <a:pt x="26589" y="1814"/>
                    <a:pt x="26576" y="1814"/>
                  </a:cubicBezTo>
                  <a:cubicBezTo>
                    <a:pt x="26388" y="1814"/>
                    <a:pt x="26252" y="1954"/>
                    <a:pt x="26134" y="2130"/>
                  </a:cubicBezTo>
                  <a:cubicBezTo>
                    <a:pt x="26134" y="2277"/>
                    <a:pt x="26134" y="2465"/>
                    <a:pt x="26302" y="2570"/>
                  </a:cubicBezTo>
                  <a:cubicBezTo>
                    <a:pt x="26511" y="2423"/>
                    <a:pt x="26720" y="2235"/>
                    <a:pt x="26950" y="2047"/>
                  </a:cubicBezTo>
                  <a:cubicBezTo>
                    <a:pt x="26846" y="1963"/>
                    <a:pt x="26783" y="1921"/>
                    <a:pt x="26720" y="1837"/>
                  </a:cubicBezTo>
                  <a:lnTo>
                    <a:pt x="26720" y="1837"/>
                  </a:lnTo>
                  <a:cubicBezTo>
                    <a:pt x="26753" y="1841"/>
                    <a:pt x="26784" y="1842"/>
                    <a:pt x="26814" y="1842"/>
                  </a:cubicBezTo>
                  <a:cubicBezTo>
                    <a:pt x="26979" y="1842"/>
                    <a:pt x="27110" y="1791"/>
                    <a:pt x="27180" y="1649"/>
                  </a:cubicBezTo>
                  <a:cubicBezTo>
                    <a:pt x="27348" y="1398"/>
                    <a:pt x="27243" y="1210"/>
                    <a:pt x="27034" y="1021"/>
                  </a:cubicBezTo>
                  <a:cubicBezTo>
                    <a:pt x="27348" y="1021"/>
                    <a:pt x="27494" y="917"/>
                    <a:pt x="27557" y="707"/>
                  </a:cubicBezTo>
                  <a:cubicBezTo>
                    <a:pt x="27578" y="498"/>
                    <a:pt x="27473" y="331"/>
                    <a:pt x="27285" y="247"/>
                  </a:cubicBezTo>
                  <a:cubicBezTo>
                    <a:pt x="27243" y="233"/>
                    <a:pt x="27199" y="226"/>
                    <a:pt x="27156" y="226"/>
                  </a:cubicBezTo>
                  <a:cubicBezTo>
                    <a:pt x="27008" y="226"/>
                    <a:pt x="26864" y="306"/>
                    <a:pt x="26783" y="435"/>
                  </a:cubicBezTo>
                  <a:cubicBezTo>
                    <a:pt x="26657" y="603"/>
                    <a:pt x="26741" y="812"/>
                    <a:pt x="26971" y="1021"/>
                  </a:cubicBezTo>
                  <a:cubicBezTo>
                    <a:pt x="26918" y="1005"/>
                    <a:pt x="26868" y="997"/>
                    <a:pt x="26822" y="997"/>
                  </a:cubicBezTo>
                  <a:cubicBezTo>
                    <a:pt x="26687" y="997"/>
                    <a:pt x="26578" y="1064"/>
                    <a:pt x="26469" y="1189"/>
                  </a:cubicBezTo>
                  <a:cubicBezTo>
                    <a:pt x="26427" y="896"/>
                    <a:pt x="26323" y="791"/>
                    <a:pt x="26134" y="749"/>
                  </a:cubicBezTo>
                  <a:cubicBezTo>
                    <a:pt x="26095" y="741"/>
                    <a:pt x="26058" y="736"/>
                    <a:pt x="26024" y="736"/>
                  </a:cubicBezTo>
                  <a:cubicBezTo>
                    <a:pt x="25895" y="736"/>
                    <a:pt x="25799" y="796"/>
                    <a:pt x="25716" y="896"/>
                  </a:cubicBezTo>
                  <a:cubicBezTo>
                    <a:pt x="25569" y="1105"/>
                    <a:pt x="25632" y="1314"/>
                    <a:pt x="25800" y="1482"/>
                  </a:cubicBezTo>
                  <a:cubicBezTo>
                    <a:pt x="25632" y="1524"/>
                    <a:pt x="25507" y="1607"/>
                    <a:pt x="25381" y="1649"/>
                  </a:cubicBezTo>
                  <a:cubicBezTo>
                    <a:pt x="25381" y="1440"/>
                    <a:pt x="25256" y="1272"/>
                    <a:pt x="25004" y="1231"/>
                  </a:cubicBezTo>
                  <a:cubicBezTo>
                    <a:pt x="24984" y="1228"/>
                    <a:pt x="24963" y="1227"/>
                    <a:pt x="24943" y="1227"/>
                  </a:cubicBezTo>
                  <a:cubicBezTo>
                    <a:pt x="24801" y="1227"/>
                    <a:pt x="24677" y="1291"/>
                    <a:pt x="24586" y="1419"/>
                  </a:cubicBezTo>
                  <a:cubicBezTo>
                    <a:pt x="24460" y="1628"/>
                    <a:pt x="24544" y="1816"/>
                    <a:pt x="24670" y="1963"/>
                  </a:cubicBezTo>
                  <a:cubicBezTo>
                    <a:pt x="24544" y="2047"/>
                    <a:pt x="24377" y="2109"/>
                    <a:pt x="24251" y="2172"/>
                  </a:cubicBezTo>
                  <a:cubicBezTo>
                    <a:pt x="24251" y="1963"/>
                    <a:pt x="24126" y="1837"/>
                    <a:pt x="23937" y="1733"/>
                  </a:cubicBezTo>
                  <a:cubicBezTo>
                    <a:pt x="23905" y="1730"/>
                    <a:pt x="23874" y="1728"/>
                    <a:pt x="23844" y="1728"/>
                  </a:cubicBezTo>
                  <a:cubicBezTo>
                    <a:pt x="23683" y="1728"/>
                    <a:pt x="23559" y="1780"/>
                    <a:pt x="23435" y="1921"/>
                  </a:cubicBezTo>
                  <a:cubicBezTo>
                    <a:pt x="23414" y="1628"/>
                    <a:pt x="23310" y="1503"/>
                    <a:pt x="23100" y="1440"/>
                  </a:cubicBezTo>
                  <a:cubicBezTo>
                    <a:pt x="23056" y="1430"/>
                    <a:pt x="23014" y="1425"/>
                    <a:pt x="22974" y="1425"/>
                  </a:cubicBezTo>
                  <a:cubicBezTo>
                    <a:pt x="22845" y="1425"/>
                    <a:pt x="22741" y="1479"/>
                    <a:pt x="22661" y="1607"/>
                  </a:cubicBezTo>
                  <a:cubicBezTo>
                    <a:pt x="22494" y="1837"/>
                    <a:pt x="22556" y="2047"/>
                    <a:pt x="22703" y="2214"/>
                  </a:cubicBezTo>
                  <a:cubicBezTo>
                    <a:pt x="22577" y="2256"/>
                    <a:pt x="22452" y="2319"/>
                    <a:pt x="22347" y="2360"/>
                  </a:cubicBezTo>
                  <a:cubicBezTo>
                    <a:pt x="22284" y="2256"/>
                    <a:pt x="22222" y="2130"/>
                    <a:pt x="22138" y="2005"/>
                  </a:cubicBezTo>
                  <a:cubicBezTo>
                    <a:pt x="22347" y="2005"/>
                    <a:pt x="22494" y="1921"/>
                    <a:pt x="22577" y="1712"/>
                  </a:cubicBezTo>
                  <a:cubicBezTo>
                    <a:pt x="22661" y="1482"/>
                    <a:pt x="22556" y="1314"/>
                    <a:pt x="22368" y="1168"/>
                  </a:cubicBezTo>
                  <a:lnTo>
                    <a:pt x="22368" y="1168"/>
                  </a:lnTo>
                  <a:cubicBezTo>
                    <a:pt x="22391" y="1170"/>
                    <a:pt x="22413" y="1171"/>
                    <a:pt x="22435" y="1171"/>
                  </a:cubicBezTo>
                  <a:cubicBezTo>
                    <a:pt x="22631" y="1171"/>
                    <a:pt x="22776" y="1086"/>
                    <a:pt x="22870" y="917"/>
                  </a:cubicBezTo>
                  <a:cubicBezTo>
                    <a:pt x="22870" y="1210"/>
                    <a:pt x="22975" y="1377"/>
                    <a:pt x="23184" y="1419"/>
                  </a:cubicBezTo>
                  <a:cubicBezTo>
                    <a:pt x="23209" y="1421"/>
                    <a:pt x="23235" y="1423"/>
                    <a:pt x="23259" y="1423"/>
                  </a:cubicBezTo>
                  <a:cubicBezTo>
                    <a:pt x="23437" y="1423"/>
                    <a:pt x="23589" y="1354"/>
                    <a:pt x="23644" y="1189"/>
                  </a:cubicBezTo>
                  <a:cubicBezTo>
                    <a:pt x="23728" y="1021"/>
                    <a:pt x="23686" y="791"/>
                    <a:pt x="23519" y="687"/>
                  </a:cubicBezTo>
                  <a:cubicBezTo>
                    <a:pt x="23439" y="623"/>
                    <a:pt x="23347" y="595"/>
                    <a:pt x="23261" y="595"/>
                  </a:cubicBezTo>
                  <a:cubicBezTo>
                    <a:pt x="23235" y="595"/>
                    <a:pt x="23209" y="598"/>
                    <a:pt x="23184" y="603"/>
                  </a:cubicBezTo>
                  <a:cubicBezTo>
                    <a:pt x="23079" y="645"/>
                    <a:pt x="22996" y="749"/>
                    <a:pt x="22891" y="791"/>
                  </a:cubicBezTo>
                  <a:cubicBezTo>
                    <a:pt x="22891" y="561"/>
                    <a:pt x="22787" y="394"/>
                    <a:pt x="22598" y="352"/>
                  </a:cubicBezTo>
                  <a:cubicBezTo>
                    <a:pt x="22554" y="335"/>
                    <a:pt x="22509" y="328"/>
                    <a:pt x="22465" y="328"/>
                  </a:cubicBezTo>
                  <a:cubicBezTo>
                    <a:pt x="22338" y="328"/>
                    <a:pt x="22215" y="390"/>
                    <a:pt x="22138" y="498"/>
                  </a:cubicBezTo>
                  <a:cubicBezTo>
                    <a:pt x="22012" y="687"/>
                    <a:pt x="22033" y="875"/>
                    <a:pt x="22222" y="1084"/>
                  </a:cubicBezTo>
                  <a:cubicBezTo>
                    <a:pt x="22075" y="1168"/>
                    <a:pt x="21929" y="1210"/>
                    <a:pt x="21824" y="1272"/>
                  </a:cubicBezTo>
                  <a:cubicBezTo>
                    <a:pt x="21740" y="1126"/>
                    <a:pt x="21657" y="979"/>
                    <a:pt x="21594" y="854"/>
                  </a:cubicBezTo>
                  <a:cubicBezTo>
                    <a:pt x="21824" y="854"/>
                    <a:pt x="21971" y="749"/>
                    <a:pt x="22033" y="540"/>
                  </a:cubicBezTo>
                  <a:cubicBezTo>
                    <a:pt x="22075" y="331"/>
                    <a:pt x="22012" y="143"/>
                    <a:pt x="21824" y="59"/>
                  </a:cubicBezTo>
                  <a:cubicBezTo>
                    <a:pt x="21773" y="33"/>
                    <a:pt x="21718" y="21"/>
                    <a:pt x="21662" y="21"/>
                  </a:cubicBezTo>
                  <a:cubicBezTo>
                    <a:pt x="21537" y="21"/>
                    <a:pt x="21409" y="83"/>
                    <a:pt x="21322" y="184"/>
                  </a:cubicBezTo>
                  <a:cubicBezTo>
                    <a:pt x="21196" y="373"/>
                    <a:pt x="21217" y="561"/>
                    <a:pt x="21426" y="812"/>
                  </a:cubicBezTo>
                  <a:cubicBezTo>
                    <a:pt x="21196" y="812"/>
                    <a:pt x="21008" y="917"/>
                    <a:pt x="20966" y="1168"/>
                  </a:cubicBezTo>
                  <a:cubicBezTo>
                    <a:pt x="20903" y="1335"/>
                    <a:pt x="20987" y="1482"/>
                    <a:pt x="21113" y="1586"/>
                  </a:cubicBezTo>
                  <a:cubicBezTo>
                    <a:pt x="21189" y="1640"/>
                    <a:pt x="21266" y="1663"/>
                    <a:pt x="21341" y="1663"/>
                  </a:cubicBezTo>
                  <a:cubicBezTo>
                    <a:pt x="21470" y="1663"/>
                    <a:pt x="21593" y="1595"/>
                    <a:pt x="21698" y="1503"/>
                  </a:cubicBezTo>
                  <a:cubicBezTo>
                    <a:pt x="21761" y="1628"/>
                    <a:pt x="21845" y="1796"/>
                    <a:pt x="21929" y="1921"/>
                  </a:cubicBezTo>
                  <a:cubicBezTo>
                    <a:pt x="21845" y="1921"/>
                    <a:pt x="21761" y="1942"/>
                    <a:pt x="21698" y="1963"/>
                  </a:cubicBezTo>
                  <a:cubicBezTo>
                    <a:pt x="21615" y="2005"/>
                    <a:pt x="21552" y="2068"/>
                    <a:pt x="21489" y="2130"/>
                  </a:cubicBezTo>
                  <a:lnTo>
                    <a:pt x="21489" y="2068"/>
                  </a:lnTo>
                  <a:cubicBezTo>
                    <a:pt x="21489" y="1837"/>
                    <a:pt x="21385" y="1691"/>
                    <a:pt x="21175" y="1628"/>
                  </a:cubicBezTo>
                  <a:cubicBezTo>
                    <a:pt x="21138" y="1620"/>
                    <a:pt x="21102" y="1616"/>
                    <a:pt x="21065" y="1616"/>
                  </a:cubicBezTo>
                  <a:cubicBezTo>
                    <a:pt x="20916" y="1616"/>
                    <a:pt x="20774" y="1686"/>
                    <a:pt x="20673" y="1837"/>
                  </a:cubicBezTo>
                  <a:cubicBezTo>
                    <a:pt x="20652" y="1858"/>
                    <a:pt x="20610" y="1858"/>
                    <a:pt x="20590" y="1900"/>
                  </a:cubicBezTo>
                  <a:cubicBezTo>
                    <a:pt x="20590" y="1921"/>
                    <a:pt x="20610" y="1963"/>
                    <a:pt x="20610" y="2005"/>
                  </a:cubicBezTo>
                  <a:cubicBezTo>
                    <a:pt x="20590" y="2172"/>
                    <a:pt x="20694" y="2277"/>
                    <a:pt x="20799" y="2381"/>
                  </a:cubicBezTo>
                  <a:cubicBezTo>
                    <a:pt x="20652" y="2444"/>
                    <a:pt x="20506" y="2465"/>
                    <a:pt x="20380" y="2528"/>
                  </a:cubicBezTo>
                  <a:cubicBezTo>
                    <a:pt x="20297" y="2423"/>
                    <a:pt x="20255" y="2277"/>
                    <a:pt x="20171" y="2151"/>
                  </a:cubicBezTo>
                  <a:cubicBezTo>
                    <a:pt x="20338" y="2151"/>
                    <a:pt x="20506" y="2109"/>
                    <a:pt x="20569" y="1900"/>
                  </a:cubicBezTo>
                  <a:cubicBezTo>
                    <a:pt x="20652" y="1691"/>
                    <a:pt x="20610" y="1544"/>
                    <a:pt x="20380" y="1335"/>
                  </a:cubicBezTo>
                  <a:lnTo>
                    <a:pt x="20485" y="1335"/>
                  </a:lnTo>
                  <a:cubicBezTo>
                    <a:pt x="20694" y="1314"/>
                    <a:pt x="20882" y="1189"/>
                    <a:pt x="20903" y="1000"/>
                  </a:cubicBezTo>
                  <a:cubicBezTo>
                    <a:pt x="20966" y="791"/>
                    <a:pt x="20862" y="603"/>
                    <a:pt x="20673" y="540"/>
                  </a:cubicBezTo>
                  <a:cubicBezTo>
                    <a:pt x="20612" y="513"/>
                    <a:pt x="20549" y="499"/>
                    <a:pt x="20487" y="499"/>
                  </a:cubicBezTo>
                  <a:cubicBezTo>
                    <a:pt x="20358" y="499"/>
                    <a:pt x="20235" y="559"/>
                    <a:pt x="20150" y="687"/>
                  </a:cubicBezTo>
                  <a:cubicBezTo>
                    <a:pt x="20129" y="707"/>
                    <a:pt x="20129" y="749"/>
                    <a:pt x="20087" y="770"/>
                  </a:cubicBezTo>
                  <a:cubicBezTo>
                    <a:pt x="20046" y="979"/>
                    <a:pt x="20066" y="1168"/>
                    <a:pt x="20234" y="1272"/>
                  </a:cubicBezTo>
                  <a:cubicBezTo>
                    <a:pt x="20087" y="1314"/>
                    <a:pt x="19941" y="1398"/>
                    <a:pt x="19815" y="1440"/>
                  </a:cubicBezTo>
                  <a:cubicBezTo>
                    <a:pt x="19774" y="1231"/>
                    <a:pt x="19669" y="1084"/>
                    <a:pt x="19439" y="1021"/>
                  </a:cubicBezTo>
                  <a:cubicBezTo>
                    <a:pt x="19413" y="1014"/>
                    <a:pt x="19386" y="1011"/>
                    <a:pt x="19359" y="1011"/>
                  </a:cubicBezTo>
                  <a:cubicBezTo>
                    <a:pt x="19230" y="1011"/>
                    <a:pt x="19089" y="1089"/>
                    <a:pt x="19020" y="1210"/>
                  </a:cubicBezTo>
                  <a:cubicBezTo>
                    <a:pt x="18895" y="1440"/>
                    <a:pt x="18937" y="1628"/>
                    <a:pt x="19104" y="1796"/>
                  </a:cubicBezTo>
                  <a:cubicBezTo>
                    <a:pt x="18978" y="1858"/>
                    <a:pt x="18832" y="1921"/>
                    <a:pt x="18706" y="1963"/>
                  </a:cubicBezTo>
                  <a:cubicBezTo>
                    <a:pt x="18665" y="1754"/>
                    <a:pt x="18623" y="1712"/>
                    <a:pt x="18393" y="1544"/>
                  </a:cubicBezTo>
                  <a:cubicBezTo>
                    <a:pt x="18372" y="1543"/>
                    <a:pt x="18351" y="1542"/>
                    <a:pt x="18331" y="1542"/>
                  </a:cubicBezTo>
                  <a:cubicBezTo>
                    <a:pt x="18111" y="1542"/>
                    <a:pt x="17943" y="1647"/>
                    <a:pt x="17828" y="1858"/>
                  </a:cubicBezTo>
                  <a:cubicBezTo>
                    <a:pt x="17828" y="2026"/>
                    <a:pt x="17849" y="2214"/>
                    <a:pt x="17974" y="2319"/>
                  </a:cubicBezTo>
                  <a:cubicBezTo>
                    <a:pt x="17828" y="2360"/>
                    <a:pt x="17681" y="2444"/>
                    <a:pt x="17577" y="2486"/>
                  </a:cubicBezTo>
                  <a:cubicBezTo>
                    <a:pt x="17514" y="2381"/>
                    <a:pt x="17409" y="2235"/>
                    <a:pt x="17325" y="2109"/>
                  </a:cubicBezTo>
                  <a:lnTo>
                    <a:pt x="17242" y="2109"/>
                  </a:lnTo>
                  <a:cubicBezTo>
                    <a:pt x="17197" y="2099"/>
                    <a:pt x="17155" y="2094"/>
                    <a:pt x="17115" y="2094"/>
                  </a:cubicBezTo>
                  <a:cubicBezTo>
                    <a:pt x="16983" y="2094"/>
                    <a:pt x="16867" y="2149"/>
                    <a:pt x="16740" y="2277"/>
                  </a:cubicBezTo>
                  <a:cubicBezTo>
                    <a:pt x="16740" y="2026"/>
                    <a:pt x="16635" y="1900"/>
                    <a:pt x="16468" y="1796"/>
                  </a:cubicBezTo>
                  <a:lnTo>
                    <a:pt x="16468" y="1796"/>
                  </a:lnTo>
                  <a:cubicBezTo>
                    <a:pt x="16493" y="1798"/>
                    <a:pt x="16517" y="1799"/>
                    <a:pt x="16541" y="1799"/>
                  </a:cubicBezTo>
                  <a:cubicBezTo>
                    <a:pt x="16755" y="1799"/>
                    <a:pt x="16915" y="1714"/>
                    <a:pt x="16991" y="1544"/>
                  </a:cubicBezTo>
                  <a:cubicBezTo>
                    <a:pt x="17095" y="1335"/>
                    <a:pt x="17033" y="1189"/>
                    <a:pt x="16823" y="979"/>
                  </a:cubicBezTo>
                  <a:cubicBezTo>
                    <a:pt x="17137" y="979"/>
                    <a:pt x="17305" y="854"/>
                    <a:pt x="17325" y="645"/>
                  </a:cubicBezTo>
                  <a:cubicBezTo>
                    <a:pt x="17346" y="456"/>
                    <a:pt x="17242" y="268"/>
                    <a:pt x="17053" y="184"/>
                  </a:cubicBezTo>
                  <a:cubicBezTo>
                    <a:pt x="17024" y="177"/>
                    <a:pt x="16994" y="174"/>
                    <a:pt x="16963" y="174"/>
                  </a:cubicBezTo>
                  <a:cubicBezTo>
                    <a:pt x="16816" y="174"/>
                    <a:pt x="16659" y="252"/>
                    <a:pt x="16572" y="373"/>
                  </a:cubicBezTo>
                  <a:cubicBezTo>
                    <a:pt x="16468" y="561"/>
                    <a:pt x="16509" y="749"/>
                    <a:pt x="16740" y="979"/>
                  </a:cubicBezTo>
                  <a:cubicBezTo>
                    <a:pt x="16688" y="965"/>
                    <a:pt x="16641" y="959"/>
                    <a:pt x="16598" y="959"/>
                  </a:cubicBezTo>
                  <a:cubicBezTo>
                    <a:pt x="16451" y="959"/>
                    <a:pt x="16346" y="1038"/>
                    <a:pt x="16217" y="1168"/>
                  </a:cubicBezTo>
                  <a:cubicBezTo>
                    <a:pt x="16196" y="896"/>
                    <a:pt x="16091" y="749"/>
                    <a:pt x="15861" y="687"/>
                  </a:cubicBezTo>
                  <a:cubicBezTo>
                    <a:pt x="15842" y="684"/>
                    <a:pt x="15822" y="683"/>
                    <a:pt x="15803" y="683"/>
                  </a:cubicBezTo>
                  <a:cubicBezTo>
                    <a:pt x="15635" y="683"/>
                    <a:pt x="15478" y="764"/>
                    <a:pt x="15421" y="896"/>
                  </a:cubicBezTo>
                  <a:cubicBezTo>
                    <a:pt x="15317" y="1105"/>
                    <a:pt x="15359" y="1314"/>
                    <a:pt x="15526" y="1440"/>
                  </a:cubicBezTo>
                  <a:cubicBezTo>
                    <a:pt x="15380" y="1503"/>
                    <a:pt x="15233" y="1586"/>
                    <a:pt x="15108" y="1628"/>
                  </a:cubicBezTo>
                  <a:cubicBezTo>
                    <a:pt x="15066" y="1419"/>
                    <a:pt x="14961" y="1272"/>
                    <a:pt x="14731" y="1210"/>
                  </a:cubicBezTo>
                  <a:cubicBezTo>
                    <a:pt x="14702" y="1201"/>
                    <a:pt x="14671" y="1197"/>
                    <a:pt x="14639" y="1197"/>
                  </a:cubicBezTo>
                  <a:cubicBezTo>
                    <a:pt x="14513" y="1197"/>
                    <a:pt x="14379" y="1264"/>
                    <a:pt x="14312" y="1398"/>
                  </a:cubicBezTo>
                  <a:cubicBezTo>
                    <a:pt x="14187" y="1607"/>
                    <a:pt x="14271" y="1796"/>
                    <a:pt x="14396" y="1942"/>
                  </a:cubicBezTo>
                  <a:cubicBezTo>
                    <a:pt x="14271" y="2026"/>
                    <a:pt x="14103" y="2109"/>
                    <a:pt x="13999" y="2151"/>
                  </a:cubicBezTo>
                  <a:cubicBezTo>
                    <a:pt x="13957" y="2047"/>
                    <a:pt x="13894" y="1900"/>
                    <a:pt x="13852" y="1754"/>
                  </a:cubicBezTo>
                  <a:cubicBezTo>
                    <a:pt x="14124" y="1691"/>
                    <a:pt x="14292" y="1586"/>
                    <a:pt x="14292" y="1335"/>
                  </a:cubicBezTo>
                  <a:cubicBezTo>
                    <a:pt x="14312" y="1168"/>
                    <a:pt x="14187" y="979"/>
                    <a:pt x="14020" y="917"/>
                  </a:cubicBezTo>
                  <a:cubicBezTo>
                    <a:pt x="13977" y="898"/>
                    <a:pt x="13929" y="889"/>
                    <a:pt x="13880" y="889"/>
                  </a:cubicBezTo>
                  <a:cubicBezTo>
                    <a:pt x="13760" y="889"/>
                    <a:pt x="13633" y="945"/>
                    <a:pt x="13559" y="1063"/>
                  </a:cubicBezTo>
                  <a:cubicBezTo>
                    <a:pt x="13496" y="1126"/>
                    <a:pt x="13476" y="1272"/>
                    <a:pt x="13476" y="1377"/>
                  </a:cubicBezTo>
                  <a:cubicBezTo>
                    <a:pt x="13496" y="1482"/>
                    <a:pt x="13580" y="1586"/>
                    <a:pt x="13601" y="1649"/>
                  </a:cubicBezTo>
                  <a:lnTo>
                    <a:pt x="13224" y="1816"/>
                  </a:lnTo>
                  <a:cubicBezTo>
                    <a:pt x="13183" y="1607"/>
                    <a:pt x="13078" y="1440"/>
                    <a:pt x="12848" y="1398"/>
                  </a:cubicBezTo>
                  <a:cubicBezTo>
                    <a:pt x="12819" y="1390"/>
                    <a:pt x="12788" y="1385"/>
                    <a:pt x="12758" y="1385"/>
                  </a:cubicBezTo>
                  <a:cubicBezTo>
                    <a:pt x="12637" y="1385"/>
                    <a:pt x="12513" y="1452"/>
                    <a:pt x="12429" y="1586"/>
                  </a:cubicBezTo>
                  <a:cubicBezTo>
                    <a:pt x="12304" y="1775"/>
                    <a:pt x="12346" y="1984"/>
                    <a:pt x="12513" y="2151"/>
                  </a:cubicBezTo>
                  <a:cubicBezTo>
                    <a:pt x="12387" y="2193"/>
                    <a:pt x="12241" y="2256"/>
                    <a:pt x="12136" y="2298"/>
                  </a:cubicBezTo>
                  <a:cubicBezTo>
                    <a:pt x="12095" y="2172"/>
                    <a:pt x="12011" y="2068"/>
                    <a:pt x="11927" y="1942"/>
                  </a:cubicBezTo>
                  <a:cubicBezTo>
                    <a:pt x="12199" y="1921"/>
                    <a:pt x="12325" y="1837"/>
                    <a:pt x="12387" y="1628"/>
                  </a:cubicBezTo>
                  <a:cubicBezTo>
                    <a:pt x="12408" y="1461"/>
                    <a:pt x="12346" y="1293"/>
                    <a:pt x="12220" y="1189"/>
                  </a:cubicBezTo>
                  <a:cubicBezTo>
                    <a:pt x="12125" y="1111"/>
                    <a:pt x="12034" y="1080"/>
                    <a:pt x="11948" y="1080"/>
                  </a:cubicBezTo>
                  <a:cubicBezTo>
                    <a:pt x="11825" y="1080"/>
                    <a:pt x="11712" y="1144"/>
                    <a:pt x="11613" y="1231"/>
                  </a:cubicBezTo>
                  <a:cubicBezTo>
                    <a:pt x="11551" y="1105"/>
                    <a:pt x="11467" y="938"/>
                    <a:pt x="11383" y="812"/>
                  </a:cubicBezTo>
                  <a:cubicBezTo>
                    <a:pt x="11613" y="812"/>
                    <a:pt x="11781" y="707"/>
                    <a:pt x="11823" y="498"/>
                  </a:cubicBezTo>
                  <a:cubicBezTo>
                    <a:pt x="11885" y="310"/>
                    <a:pt x="11781" y="122"/>
                    <a:pt x="11592" y="38"/>
                  </a:cubicBezTo>
                  <a:cubicBezTo>
                    <a:pt x="11535" y="12"/>
                    <a:pt x="11475" y="0"/>
                    <a:pt x="1141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3"/>
            <p:cNvSpPr/>
            <p:nvPr/>
          </p:nvSpPr>
          <p:spPr>
            <a:xfrm>
              <a:off x="1995650" y="1667475"/>
              <a:ext cx="44475" cy="48400"/>
            </a:xfrm>
            <a:custGeom>
              <a:rect b="b" l="l" r="r" t="t"/>
              <a:pathLst>
                <a:path extrusionOk="0" h="1936" w="1779">
                  <a:moveTo>
                    <a:pt x="490" y="0"/>
                  </a:moveTo>
                  <a:cubicBezTo>
                    <a:pt x="372" y="0"/>
                    <a:pt x="258" y="60"/>
                    <a:pt x="189" y="157"/>
                  </a:cubicBezTo>
                  <a:cubicBezTo>
                    <a:pt x="126" y="261"/>
                    <a:pt x="105" y="387"/>
                    <a:pt x="105" y="491"/>
                  </a:cubicBezTo>
                  <a:cubicBezTo>
                    <a:pt x="126" y="596"/>
                    <a:pt x="210" y="680"/>
                    <a:pt x="252" y="784"/>
                  </a:cubicBezTo>
                  <a:cubicBezTo>
                    <a:pt x="189" y="805"/>
                    <a:pt x="105" y="847"/>
                    <a:pt x="0" y="868"/>
                  </a:cubicBezTo>
                  <a:cubicBezTo>
                    <a:pt x="419" y="1224"/>
                    <a:pt x="816" y="1580"/>
                    <a:pt x="1235" y="1935"/>
                  </a:cubicBezTo>
                  <a:cubicBezTo>
                    <a:pt x="1298" y="1831"/>
                    <a:pt x="1360" y="1789"/>
                    <a:pt x="1444" y="1705"/>
                  </a:cubicBezTo>
                  <a:cubicBezTo>
                    <a:pt x="1486" y="1475"/>
                    <a:pt x="1444" y="1287"/>
                    <a:pt x="1193" y="1182"/>
                  </a:cubicBezTo>
                  <a:lnTo>
                    <a:pt x="1193" y="1182"/>
                  </a:lnTo>
                  <a:cubicBezTo>
                    <a:pt x="1219" y="1184"/>
                    <a:pt x="1245" y="1185"/>
                    <a:pt x="1269" y="1185"/>
                  </a:cubicBezTo>
                  <a:cubicBezTo>
                    <a:pt x="1534" y="1185"/>
                    <a:pt x="1678" y="1081"/>
                    <a:pt x="1716" y="889"/>
                  </a:cubicBezTo>
                  <a:cubicBezTo>
                    <a:pt x="1779" y="680"/>
                    <a:pt x="1695" y="491"/>
                    <a:pt x="1507" y="387"/>
                  </a:cubicBezTo>
                  <a:cubicBezTo>
                    <a:pt x="1456" y="365"/>
                    <a:pt x="1396" y="354"/>
                    <a:pt x="1334" y="354"/>
                  </a:cubicBezTo>
                  <a:cubicBezTo>
                    <a:pt x="1217" y="354"/>
                    <a:pt x="1094" y="396"/>
                    <a:pt x="1026" y="491"/>
                  </a:cubicBezTo>
                  <a:cubicBezTo>
                    <a:pt x="942" y="575"/>
                    <a:pt x="921" y="701"/>
                    <a:pt x="921" y="805"/>
                  </a:cubicBezTo>
                  <a:cubicBezTo>
                    <a:pt x="921" y="910"/>
                    <a:pt x="1026" y="1015"/>
                    <a:pt x="1047" y="1098"/>
                  </a:cubicBezTo>
                  <a:cubicBezTo>
                    <a:pt x="921" y="1140"/>
                    <a:pt x="754" y="1203"/>
                    <a:pt x="649" y="1245"/>
                  </a:cubicBezTo>
                  <a:cubicBezTo>
                    <a:pt x="607" y="1119"/>
                    <a:pt x="524" y="973"/>
                    <a:pt x="440" y="847"/>
                  </a:cubicBezTo>
                  <a:cubicBezTo>
                    <a:pt x="712" y="805"/>
                    <a:pt x="858" y="701"/>
                    <a:pt x="879" y="491"/>
                  </a:cubicBezTo>
                  <a:cubicBezTo>
                    <a:pt x="942" y="324"/>
                    <a:pt x="837" y="136"/>
                    <a:pt x="670" y="52"/>
                  </a:cubicBezTo>
                  <a:cubicBezTo>
                    <a:pt x="613" y="16"/>
                    <a:pt x="551" y="0"/>
                    <a:pt x="49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3"/>
            <p:cNvSpPr/>
            <p:nvPr/>
          </p:nvSpPr>
          <p:spPr>
            <a:xfrm>
              <a:off x="2039600" y="1662475"/>
              <a:ext cx="41325" cy="47950"/>
            </a:xfrm>
            <a:custGeom>
              <a:rect b="b" l="l" r="r" t="t"/>
              <a:pathLst>
                <a:path extrusionOk="0" h="1918" w="1653">
                  <a:moveTo>
                    <a:pt x="677" y="0"/>
                  </a:moveTo>
                  <a:cubicBezTo>
                    <a:pt x="559" y="0"/>
                    <a:pt x="445" y="51"/>
                    <a:pt x="377" y="147"/>
                  </a:cubicBezTo>
                  <a:cubicBezTo>
                    <a:pt x="335" y="252"/>
                    <a:pt x="314" y="378"/>
                    <a:pt x="314" y="482"/>
                  </a:cubicBezTo>
                  <a:cubicBezTo>
                    <a:pt x="335" y="587"/>
                    <a:pt x="419" y="671"/>
                    <a:pt x="460" y="775"/>
                  </a:cubicBezTo>
                  <a:cubicBezTo>
                    <a:pt x="167" y="838"/>
                    <a:pt x="42" y="922"/>
                    <a:pt x="21" y="1152"/>
                  </a:cubicBezTo>
                  <a:cubicBezTo>
                    <a:pt x="0" y="1298"/>
                    <a:pt x="63" y="1487"/>
                    <a:pt x="230" y="1570"/>
                  </a:cubicBezTo>
                  <a:cubicBezTo>
                    <a:pt x="292" y="1601"/>
                    <a:pt x="353" y="1616"/>
                    <a:pt x="411" y="1616"/>
                  </a:cubicBezTo>
                  <a:cubicBezTo>
                    <a:pt x="550" y="1616"/>
                    <a:pt x="678" y="1535"/>
                    <a:pt x="795" y="1403"/>
                  </a:cubicBezTo>
                  <a:cubicBezTo>
                    <a:pt x="795" y="1633"/>
                    <a:pt x="879" y="1800"/>
                    <a:pt x="1067" y="1905"/>
                  </a:cubicBezTo>
                  <a:lnTo>
                    <a:pt x="1109" y="1905"/>
                  </a:lnTo>
                  <a:cubicBezTo>
                    <a:pt x="1151" y="1913"/>
                    <a:pt x="1192" y="1918"/>
                    <a:pt x="1231" y="1918"/>
                  </a:cubicBezTo>
                  <a:cubicBezTo>
                    <a:pt x="1389" y="1918"/>
                    <a:pt x="1523" y="1851"/>
                    <a:pt x="1590" y="1717"/>
                  </a:cubicBezTo>
                  <a:cubicBezTo>
                    <a:pt x="1653" y="1570"/>
                    <a:pt x="1632" y="1319"/>
                    <a:pt x="1486" y="1215"/>
                  </a:cubicBezTo>
                  <a:cubicBezTo>
                    <a:pt x="1402" y="1131"/>
                    <a:pt x="1276" y="1110"/>
                    <a:pt x="1172" y="1110"/>
                  </a:cubicBezTo>
                  <a:cubicBezTo>
                    <a:pt x="1067" y="1110"/>
                    <a:pt x="963" y="1194"/>
                    <a:pt x="858" y="1235"/>
                  </a:cubicBezTo>
                  <a:cubicBezTo>
                    <a:pt x="837" y="1173"/>
                    <a:pt x="837" y="1089"/>
                    <a:pt x="774" y="1005"/>
                  </a:cubicBezTo>
                  <a:cubicBezTo>
                    <a:pt x="753" y="963"/>
                    <a:pt x="670" y="880"/>
                    <a:pt x="628" y="817"/>
                  </a:cubicBezTo>
                  <a:cubicBezTo>
                    <a:pt x="879" y="817"/>
                    <a:pt x="1046" y="733"/>
                    <a:pt x="1088" y="524"/>
                  </a:cubicBezTo>
                  <a:cubicBezTo>
                    <a:pt x="1109" y="294"/>
                    <a:pt x="1046" y="127"/>
                    <a:pt x="858" y="43"/>
                  </a:cubicBezTo>
                  <a:cubicBezTo>
                    <a:pt x="800" y="14"/>
                    <a:pt x="738" y="0"/>
                    <a:pt x="6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3"/>
            <p:cNvSpPr/>
            <p:nvPr/>
          </p:nvSpPr>
          <p:spPr>
            <a:xfrm>
              <a:off x="2452825" y="1693275"/>
              <a:ext cx="23050" cy="20950"/>
            </a:xfrm>
            <a:custGeom>
              <a:rect b="b" l="l" r="r" t="t"/>
              <a:pathLst>
                <a:path extrusionOk="0" h="838" w="922">
                  <a:moveTo>
                    <a:pt x="452" y="1"/>
                  </a:moveTo>
                  <a:cubicBezTo>
                    <a:pt x="306" y="1"/>
                    <a:pt x="178" y="67"/>
                    <a:pt x="84" y="192"/>
                  </a:cubicBezTo>
                  <a:cubicBezTo>
                    <a:pt x="1" y="380"/>
                    <a:pt x="22" y="610"/>
                    <a:pt x="168" y="736"/>
                  </a:cubicBezTo>
                  <a:cubicBezTo>
                    <a:pt x="210" y="778"/>
                    <a:pt x="252" y="799"/>
                    <a:pt x="273" y="820"/>
                  </a:cubicBezTo>
                  <a:lnTo>
                    <a:pt x="356" y="820"/>
                  </a:lnTo>
                  <a:cubicBezTo>
                    <a:pt x="402" y="832"/>
                    <a:pt x="444" y="838"/>
                    <a:pt x="483" y="838"/>
                  </a:cubicBezTo>
                  <a:cubicBezTo>
                    <a:pt x="644" y="838"/>
                    <a:pt x="758" y="741"/>
                    <a:pt x="859" y="589"/>
                  </a:cubicBezTo>
                  <a:cubicBezTo>
                    <a:pt x="859" y="568"/>
                    <a:pt x="879" y="506"/>
                    <a:pt x="879" y="485"/>
                  </a:cubicBezTo>
                  <a:cubicBezTo>
                    <a:pt x="921" y="296"/>
                    <a:pt x="796" y="87"/>
                    <a:pt x="607" y="24"/>
                  </a:cubicBezTo>
                  <a:cubicBezTo>
                    <a:pt x="554" y="8"/>
                    <a:pt x="502" y="1"/>
                    <a:pt x="4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3"/>
            <p:cNvSpPr/>
            <p:nvPr/>
          </p:nvSpPr>
          <p:spPr>
            <a:xfrm>
              <a:off x="2618650" y="1684300"/>
              <a:ext cx="23575" cy="20650"/>
            </a:xfrm>
            <a:custGeom>
              <a:rect b="b" l="l" r="r" t="t"/>
              <a:pathLst>
                <a:path extrusionOk="0" h="826" w="943">
                  <a:moveTo>
                    <a:pt x="469" y="1"/>
                  </a:moveTo>
                  <a:cubicBezTo>
                    <a:pt x="319" y="1"/>
                    <a:pt x="180" y="60"/>
                    <a:pt x="105" y="195"/>
                  </a:cubicBezTo>
                  <a:cubicBezTo>
                    <a:pt x="0" y="383"/>
                    <a:pt x="21" y="614"/>
                    <a:pt x="189" y="739"/>
                  </a:cubicBezTo>
                  <a:cubicBezTo>
                    <a:pt x="231" y="760"/>
                    <a:pt x="272" y="802"/>
                    <a:pt x="293" y="823"/>
                  </a:cubicBezTo>
                  <a:lnTo>
                    <a:pt x="398" y="823"/>
                  </a:lnTo>
                  <a:cubicBezTo>
                    <a:pt x="416" y="825"/>
                    <a:pt x="433" y="825"/>
                    <a:pt x="451" y="825"/>
                  </a:cubicBezTo>
                  <a:cubicBezTo>
                    <a:pt x="641" y="825"/>
                    <a:pt x="820" y="722"/>
                    <a:pt x="858" y="530"/>
                  </a:cubicBezTo>
                  <a:cubicBezTo>
                    <a:pt x="942" y="342"/>
                    <a:pt x="837" y="132"/>
                    <a:pt x="649" y="28"/>
                  </a:cubicBezTo>
                  <a:cubicBezTo>
                    <a:pt x="590" y="10"/>
                    <a:pt x="529" y="1"/>
                    <a:pt x="46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3"/>
            <p:cNvSpPr/>
            <p:nvPr/>
          </p:nvSpPr>
          <p:spPr>
            <a:xfrm>
              <a:off x="2225275" y="1679675"/>
              <a:ext cx="22000" cy="21175"/>
            </a:xfrm>
            <a:custGeom>
              <a:rect b="b" l="l" r="r" t="t"/>
              <a:pathLst>
                <a:path extrusionOk="0" h="847" w="880">
                  <a:moveTo>
                    <a:pt x="431" y="1"/>
                  </a:moveTo>
                  <a:cubicBezTo>
                    <a:pt x="252" y="1"/>
                    <a:pt x="139" y="103"/>
                    <a:pt x="43" y="275"/>
                  </a:cubicBezTo>
                  <a:cubicBezTo>
                    <a:pt x="1" y="527"/>
                    <a:pt x="64" y="715"/>
                    <a:pt x="315" y="840"/>
                  </a:cubicBezTo>
                  <a:lnTo>
                    <a:pt x="378" y="840"/>
                  </a:lnTo>
                  <a:cubicBezTo>
                    <a:pt x="404" y="845"/>
                    <a:pt x="429" y="847"/>
                    <a:pt x="454" y="847"/>
                  </a:cubicBezTo>
                  <a:cubicBezTo>
                    <a:pt x="670" y="847"/>
                    <a:pt x="840" y="691"/>
                    <a:pt x="859" y="485"/>
                  </a:cubicBezTo>
                  <a:cubicBezTo>
                    <a:pt x="880" y="255"/>
                    <a:pt x="733" y="45"/>
                    <a:pt x="482" y="3"/>
                  </a:cubicBezTo>
                  <a:cubicBezTo>
                    <a:pt x="464" y="2"/>
                    <a:pt x="447" y="1"/>
                    <a:pt x="4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3"/>
            <p:cNvSpPr/>
            <p:nvPr/>
          </p:nvSpPr>
          <p:spPr>
            <a:xfrm>
              <a:off x="2480550" y="1680575"/>
              <a:ext cx="23050" cy="21225"/>
            </a:xfrm>
            <a:custGeom>
              <a:rect b="b" l="l" r="r" t="t"/>
              <a:pathLst>
                <a:path extrusionOk="0" h="849" w="922">
                  <a:moveTo>
                    <a:pt x="451" y="0"/>
                  </a:moveTo>
                  <a:cubicBezTo>
                    <a:pt x="328" y="0"/>
                    <a:pt x="203" y="65"/>
                    <a:pt x="105" y="177"/>
                  </a:cubicBezTo>
                  <a:cubicBezTo>
                    <a:pt x="105" y="219"/>
                    <a:pt x="84" y="239"/>
                    <a:pt x="63" y="260"/>
                  </a:cubicBezTo>
                  <a:cubicBezTo>
                    <a:pt x="1" y="491"/>
                    <a:pt x="84" y="679"/>
                    <a:pt x="294" y="846"/>
                  </a:cubicBezTo>
                  <a:lnTo>
                    <a:pt x="377" y="846"/>
                  </a:lnTo>
                  <a:cubicBezTo>
                    <a:pt x="395" y="848"/>
                    <a:pt x="412" y="849"/>
                    <a:pt x="430" y="849"/>
                  </a:cubicBezTo>
                  <a:cubicBezTo>
                    <a:pt x="620" y="849"/>
                    <a:pt x="799" y="745"/>
                    <a:pt x="838" y="553"/>
                  </a:cubicBezTo>
                  <a:cubicBezTo>
                    <a:pt x="921" y="365"/>
                    <a:pt x="817" y="156"/>
                    <a:pt x="628" y="51"/>
                  </a:cubicBezTo>
                  <a:cubicBezTo>
                    <a:pt x="573" y="16"/>
                    <a:pt x="512" y="0"/>
                    <a:pt x="4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3"/>
            <p:cNvSpPr/>
            <p:nvPr/>
          </p:nvSpPr>
          <p:spPr>
            <a:xfrm>
              <a:off x="2343500" y="1676750"/>
              <a:ext cx="22000" cy="20525"/>
            </a:xfrm>
            <a:custGeom>
              <a:rect b="b" l="l" r="r" t="t"/>
              <a:pathLst>
                <a:path extrusionOk="0" h="821" w="880">
                  <a:moveTo>
                    <a:pt x="412" y="1"/>
                  </a:moveTo>
                  <a:cubicBezTo>
                    <a:pt x="285" y="1"/>
                    <a:pt x="164" y="56"/>
                    <a:pt x="84" y="162"/>
                  </a:cubicBezTo>
                  <a:cubicBezTo>
                    <a:pt x="42" y="183"/>
                    <a:pt x="22" y="225"/>
                    <a:pt x="1" y="267"/>
                  </a:cubicBezTo>
                  <a:lnTo>
                    <a:pt x="1" y="372"/>
                  </a:lnTo>
                  <a:cubicBezTo>
                    <a:pt x="1" y="581"/>
                    <a:pt x="126" y="748"/>
                    <a:pt x="315" y="811"/>
                  </a:cubicBezTo>
                  <a:cubicBezTo>
                    <a:pt x="346" y="817"/>
                    <a:pt x="377" y="820"/>
                    <a:pt x="408" y="820"/>
                  </a:cubicBezTo>
                  <a:cubicBezTo>
                    <a:pt x="583" y="820"/>
                    <a:pt x="745" y="723"/>
                    <a:pt x="817" y="581"/>
                  </a:cubicBezTo>
                  <a:cubicBezTo>
                    <a:pt x="879" y="392"/>
                    <a:pt x="817" y="162"/>
                    <a:pt x="628" y="58"/>
                  </a:cubicBezTo>
                  <a:cubicBezTo>
                    <a:pt x="559" y="19"/>
                    <a:pt x="485"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3"/>
            <p:cNvSpPr/>
            <p:nvPr/>
          </p:nvSpPr>
          <p:spPr>
            <a:xfrm>
              <a:off x="2087200" y="1676550"/>
              <a:ext cx="21975" cy="21000"/>
            </a:xfrm>
            <a:custGeom>
              <a:rect b="b" l="l" r="r" t="t"/>
              <a:pathLst>
                <a:path extrusionOk="0" h="840" w="879">
                  <a:moveTo>
                    <a:pt x="416" y="1"/>
                  </a:moveTo>
                  <a:cubicBezTo>
                    <a:pt x="233" y="1"/>
                    <a:pt x="118" y="120"/>
                    <a:pt x="21" y="275"/>
                  </a:cubicBezTo>
                  <a:lnTo>
                    <a:pt x="21" y="400"/>
                  </a:lnTo>
                  <a:cubicBezTo>
                    <a:pt x="0" y="631"/>
                    <a:pt x="167" y="819"/>
                    <a:pt x="419" y="840"/>
                  </a:cubicBezTo>
                  <a:cubicBezTo>
                    <a:pt x="649" y="840"/>
                    <a:pt x="837" y="693"/>
                    <a:pt x="858" y="442"/>
                  </a:cubicBezTo>
                  <a:cubicBezTo>
                    <a:pt x="879" y="212"/>
                    <a:pt x="691" y="24"/>
                    <a:pt x="460" y="3"/>
                  </a:cubicBezTo>
                  <a:cubicBezTo>
                    <a:pt x="445" y="1"/>
                    <a:pt x="430" y="1"/>
                    <a:pt x="41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3"/>
            <p:cNvSpPr/>
            <p:nvPr/>
          </p:nvSpPr>
          <p:spPr>
            <a:xfrm>
              <a:off x="2392675" y="1671200"/>
              <a:ext cx="20950" cy="20675"/>
            </a:xfrm>
            <a:custGeom>
              <a:rect b="b" l="l" r="r" t="t"/>
              <a:pathLst>
                <a:path extrusionOk="0" h="827" w="838">
                  <a:moveTo>
                    <a:pt x="389" y="1"/>
                  </a:moveTo>
                  <a:cubicBezTo>
                    <a:pt x="275" y="1"/>
                    <a:pt x="153" y="43"/>
                    <a:pt x="63" y="133"/>
                  </a:cubicBezTo>
                  <a:cubicBezTo>
                    <a:pt x="42" y="175"/>
                    <a:pt x="21" y="217"/>
                    <a:pt x="0" y="238"/>
                  </a:cubicBezTo>
                  <a:lnTo>
                    <a:pt x="0" y="405"/>
                  </a:lnTo>
                  <a:cubicBezTo>
                    <a:pt x="0" y="614"/>
                    <a:pt x="126" y="803"/>
                    <a:pt x="314" y="824"/>
                  </a:cubicBezTo>
                  <a:cubicBezTo>
                    <a:pt x="332" y="825"/>
                    <a:pt x="349" y="826"/>
                    <a:pt x="366" y="826"/>
                  </a:cubicBezTo>
                  <a:cubicBezTo>
                    <a:pt x="551" y="826"/>
                    <a:pt x="698" y="724"/>
                    <a:pt x="775" y="552"/>
                  </a:cubicBezTo>
                  <a:cubicBezTo>
                    <a:pt x="837" y="363"/>
                    <a:pt x="775" y="175"/>
                    <a:pt x="586" y="50"/>
                  </a:cubicBezTo>
                  <a:cubicBezTo>
                    <a:pt x="530" y="17"/>
                    <a:pt x="461" y="1"/>
                    <a:pt x="3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3"/>
            <p:cNvSpPr/>
            <p:nvPr/>
          </p:nvSpPr>
          <p:spPr>
            <a:xfrm>
              <a:off x="2461725" y="1671900"/>
              <a:ext cx="21475" cy="21100"/>
            </a:xfrm>
            <a:custGeom>
              <a:rect b="b" l="l" r="r" t="t"/>
              <a:pathLst>
                <a:path extrusionOk="0" h="844" w="859">
                  <a:moveTo>
                    <a:pt x="419" y="1"/>
                  </a:moveTo>
                  <a:cubicBezTo>
                    <a:pt x="189" y="1"/>
                    <a:pt x="0" y="210"/>
                    <a:pt x="0" y="461"/>
                  </a:cubicBezTo>
                  <a:cubicBezTo>
                    <a:pt x="0" y="686"/>
                    <a:pt x="169" y="844"/>
                    <a:pt x="400" y="844"/>
                  </a:cubicBezTo>
                  <a:cubicBezTo>
                    <a:pt x="426" y="844"/>
                    <a:pt x="454" y="842"/>
                    <a:pt x="482" y="838"/>
                  </a:cubicBezTo>
                  <a:cubicBezTo>
                    <a:pt x="628" y="817"/>
                    <a:pt x="733" y="712"/>
                    <a:pt x="816" y="586"/>
                  </a:cubicBezTo>
                  <a:cubicBezTo>
                    <a:pt x="858" y="356"/>
                    <a:pt x="795" y="168"/>
                    <a:pt x="586" y="42"/>
                  </a:cubicBezTo>
                  <a:cubicBezTo>
                    <a:pt x="523" y="42"/>
                    <a:pt x="482" y="4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3"/>
            <p:cNvSpPr/>
            <p:nvPr/>
          </p:nvSpPr>
          <p:spPr>
            <a:xfrm>
              <a:off x="2205400" y="1671375"/>
              <a:ext cx="22525" cy="21550"/>
            </a:xfrm>
            <a:custGeom>
              <a:rect b="b" l="l" r="r" t="t"/>
              <a:pathLst>
                <a:path extrusionOk="0" h="862" w="901">
                  <a:moveTo>
                    <a:pt x="482" y="1"/>
                  </a:moveTo>
                  <a:cubicBezTo>
                    <a:pt x="294" y="1"/>
                    <a:pt x="168" y="84"/>
                    <a:pt x="85" y="231"/>
                  </a:cubicBezTo>
                  <a:cubicBezTo>
                    <a:pt x="1" y="398"/>
                    <a:pt x="1" y="545"/>
                    <a:pt x="105" y="691"/>
                  </a:cubicBezTo>
                  <a:cubicBezTo>
                    <a:pt x="198" y="799"/>
                    <a:pt x="314" y="862"/>
                    <a:pt x="427" y="862"/>
                  </a:cubicBezTo>
                  <a:cubicBezTo>
                    <a:pt x="467" y="862"/>
                    <a:pt x="507" y="854"/>
                    <a:pt x="545" y="838"/>
                  </a:cubicBezTo>
                  <a:cubicBezTo>
                    <a:pt x="649" y="817"/>
                    <a:pt x="733" y="691"/>
                    <a:pt x="838" y="607"/>
                  </a:cubicBezTo>
                  <a:cubicBezTo>
                    <a:pt x="901" y="377"/>
                    <a:pt x="817" y="189"/>
                    <a:pt x="608" y="22"/>
                  </a:cubicBezTo>
                  <a:cubicBezTo>
                    <a:pt x="545" y="1"/>
                    <a:pt x="524" y="1"/>
                    <a:pt x="4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3"/>
            <p:cNvSpPr/>
            <p:nvPr/>
          </p:nvSpPr>
          <p:spPr>
            <a:xfrm>
              <a:off x="2647950" y="1671200"/>
              <a:ext cx="20950" cy="20675"/>
            </a:xfrm>
            <a:custGeom>
              <a:rect b="b" l="l" r="r" t="t"/>
              <a:pathLst>
                <a:path extrusionOk="0" h="827" w="838">
                  <a:moveTo>
                    <a:pt x="404" y="1"/>
                  </a:moveTo>
                  <a:cubicBezTo>
                    <a:pt x="286" y="1"/>
                    <a:pt x="161" y="43"/>
                    <a:pt x="84" y="133"/>
                  </a:cubicBezTo>
                  <a:cubicBezTo>
                    <a:pt x="63" y="175"/>
                    <a:pt x="42" y="217"/>
                    <a:pt x="0" y="238"/>
                  </a:cubicBezTo>
                  <a:lnTo>
                    <a:pt x="0" y="405"/>
                  </a:lnTo>
                  <a:cubicBezTo>
                    <a:pt x="0" y="614"/>
                    <a:pt x="147" y="803"/>
                    <a:pt x="314" y="824"/>
                  </a:cubicBezTo>
                  <a:cubicBezTo>
                    <a:pt x="332" y="825"/>
                    <a:pt x="349" y="826"/>
                    <a:pt x="367" y="826"/>
                  </a:cubicBezTo>
                  <a:cubicBezTo>
                    <a:pt x="554" y="826"/>
                    <a:pt x="719" y="724"/>
                    <a:pt x="795" y="552"/>
                  </a:cubicBezTo>
                  <a:cubicBezTo>
                    <a:pt x="837" y="363"/>
                    <a:pt x="795" y="175"/>
                    <a:pt x="607" y="50"/>
                  </a:cubicBezTo>
                  <a:cubicBezTo>
                    <a:pt x="551" y="17"/>
                    <a:pt x="479" y="1"/>
                    <a:pt x="40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3"/>
            <p:cNvSpPr/>
            <p:nvPr/>
          </p:nvSpPr>
          <p:spPr>
            <a:xfrm>
              <a:off x="2323100" y="1668775"/>
              <a:ext cx="20950" cy="20425"/>
            </a:xfrm>
            <a:custGeom>
              <a:rect b="b" l="l" r="r" t="t"/>
              <a:pathLst>
                <a:path extrusionOk="0" h="817" w="838">
                  <a:moveTo>
                    <a:pt x="398" y="0"/>
                  </a:moveTo>
                  <a:cubicBezTo>
                    <a:pt x="168" y="0"/>
                    <a:pt x="1" y="188"/>
                    <a:pt x="1" y="419"/>
                  </a:cubicBezTo>
                  <a:cubicBezTo>
                    <a:pt x="1" y="649"/>
                    <a:pt x="210" y="816"/>
                    <a:pt x="440" y="816"/>
                  </a:cubicBezTo>
                  <a:cubicBezTo>
                    <a:pt x="628" y="816"/>
                    <a:pt x="712" y="691"/>
                    <a:pt x="817" y="544"/>
                  </a:cubicBezTo>
                  <a:cubicBezTo>
                    <a:pt x="817" y="523"/>
                    <a:pt x="838" y="481"/>
                    <a:pt x="817" y="419"/>
                  </a:cubicBezTo>
                  <a:cubicBezTo>
                    <a:pt x="817" y="188"/>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3"/>
            <p:cNvSpPr/>
            <p:nvPr/>
          </p:nvSpPr>
          <p:spPr>
            <a:xfrm>
              <a:off x="2116475" y="1663525"/>
              <a:ext cx="20950" cy="20425"/>
            </a:xfrm>
            <a:custGeom>
              <a:rect b="b" l="l" r="r" t="t"/>
              <a:pathLst>
                <a:path extrusionOk="0" h="817" w="838">
                  <a:moveTo>
                    <a:pt x="419" y="1"/>
                  </a:moveTo>
                  <a:cubicBezTo>
                    <a:pt x="189" y="1"/>
                    <a:pt x="1" y="189"/>
                    <a:pt x="1" y="419"/>
                  </a:cubicBezTo>
                  <a:cubicBezTo>
                    <a:pt x="1" y="629"/>
                    <a:pt x="189" y="817"/>
                    <a:pt x="419" y="817"/>
                  </a:cubicBezTo>
                  <a:cubicBezTo>
                    <a:pt x="608" y="817"/>
                    <a:pt x="712" y="691"/>
                    <a:pt x="817" y="545"/>
                  </a:cubicBezTo>
                  <a:cubicBezTo>
                    <a:pt x="817" y="503"/>
                    <a:pt x="817" y="440"/>
                    <a:pt x="838" y="419"/>
                  </a:cubicBezTo>
                  <a:cubicBezTo>
                    <a:pt x="838"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3"/>
            <p:cNvSpPr/>
            <p:nvPr/>
          </p:nvSpPr>
          <p:spPr>
            <a:xfrm>
              <a:off x="2372275" y="1663525"/>
              <a:ext cx="20950" cy="20425"/>
            </a:xfrm>
            <a:custGeom>
              <a:rect b="b" l="l" r="r" t="t"/>
              <a:pathLst>
                <a:path extrusionOk="0" h="817" w="838">
                  <a:moveTo>
                    <a:pt x="419" y="1"/>
                  </a:moveTo>
                  <a:cubicBezTo>
                    <a:pt x="189" y="1"/>
                    <a:pt x="0" y="189"/>
                    <a:pt x="0" y="419"/>
                  </a:cubicBezTo>
                  <a:cubicBezTo>
                    <a:pt x="0" y="629"/>
                    <a:pt x="189" y="817"/>
                    <a:pt x="419" y="817"/>
                  </a:cubicBezTo>
                  <a:cubicBezTo>
                    <a:pt x="607" y="817"/>
                    <a:pt x="712" y="691"/>
                    <a:pt x="816" y="545"/>
                  </a:cubicBezTo>
                  <a:cubicBezTo>
                    <a:pt x="816" y="503"/>
                    <a:pt x="816" y="440"/>
                    <a:pt x="837" y="419"/>
                  </a:cubicBezTo>
                  <a:cubicBezTo>
                    <a:pt x="837"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3"/>
            <p:cNvSpPr/>
            <p:nvPr/>
          </p:nvSpPr>
          <p:spPr>
            <a:xfrm>
              <a:off x="2628075" y="1663525"/>
              <a:ext cx="20950" cy="20425"/>
            </a:xfrm>
            <a:custGeom>
              <a:rect b="b" l="l" r="r" t="t"/>
              <a:pathLst>
                <a:path extrusionOk="0" h="817" w="838">
                  <a:moveTo>
                    <a:pt x="419" y="1"/>
                  </a:moveTo>
                  <a:cubicBezTo>
                    <a:pt x="167" y="1"/>
                    <a:pt x="0" y="189"/>
                    <a:pt x="0" y="419"/>
                  </a:cubicBezTo>
                  <a:cubicBezTo>
                    <a:pt x="0" y="629"/>
                    <a:pt x="167" y="817"/>
                    <a:pt x="419" y="817"/>
                  </a:cubicBezTo>
                  <a:cubicBezTo>
                    <a:pt x="586" y="817"/>
                    <a:pt x="691" y="691"/>
                    <a:pt x="795" y="545"/>
                  </a:cubicBezTo>
                  <a:cubicBezTo>
                    <a:pt x="795" y="503"/>
                    <a:pt x="795" y="440"/>
                    <a:pt x="837" y="419"/>
                  </a:cubicBezTo>
                  <a:cubicBezTo>
                    <a:pt x="837"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3"/>
            <p:cNvSpPr/>
            <p:nvPr/>
          </p:nvSpPr>
          <p:spPr>
            <a:xfrm>
              <a:off x="2254050" y="1667575"/>
              <a:ext cx="19900" cy="20050"/>
            </a:xfrm>
            <a:custGeom>
              <a:rect b="b" l="l" r="r" t="t"/>
              <a:pathLst>
                <a:path extrusionOk="0" h="802" w="796">
                  <a:moveTo>
                    <a:pt x="446" y="0"/>
                  </a:moveTo>
                  <a:cubicBezTo>
                    <a:pt x="424" y="0"/>
                    <a:pt x="401" y="2"/>
                    <a:pt x="377" y="6"/>
                  </a:cubicBezTo>
                  <a:cubicBezTo>
                    <a:pt x="168" y="6"/>
                    <a:pt x="1" y="174"/>
                    <a:pt x="1" y="425"/>
                  </a:cubicBezTo>
                  <a:cubicBezTo>
                    <a:pt x="1" y="634"/>
                    <a:pt x="168" y="801"/>
                    <a:pt x="419" y="801"/>
                  </a:cubicBezTo>
                  <a:cubicBezTo>
                    <a:pt x="628" y="801"/>
                    <a:pt x="796" y="634"/>
                    <a:pt x="796" y="383"/>
                  </a:cubicBezTo>
                  <a:cubicBezTo>
                    <a:pt x="796" y="174"/>
                    <a:pt x="659" y="0"/>
                    <a:pt x="44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3"/>
            <p:cNvSpPr/>
            <p:nvPr/>
          </p:nvSpPr>
          <p:spPr>
            <a:xfrm>
              <a:off x="2510375" y="1666600"/>
              <a:ext cx="21475" cy="21100"/>
            </a:xfrm>
            <a:custGeom>
              <a:rect b="b" l="l" r="r" t="t"/>
              <a:pathLst>
                <a:path extrusionOk="0" h="844" w="859">
                  <a:moveTo>
                    <a:pt x="405" y="0"/>
                  </a:moveTo>
                  <a:cubicBezTo>
                    <a:pt x="247" y="0"/>
                    <a:pt x="138" y="81"/>
                    <a:pt x="63" y="213"/>
                  </a:cubicBezTo>
                  <a:cubicBezTo>
                    <a:pt x="0" y="380"/>
                    <a:pt x="0" y="526"/>
                    <a:pt x="105" y="673"/>
                  </a:cubicBezTo>
                  <a:cubicBezTo>
                    <a:pt x="182" y="781"/>
                    <a:pt x="282" y="844"/>
                    <a:pt x="397" y="844"/>
                  </a:cubicBezTo>
                  <a:cubicBezTo>
                    <a:pt x="437" y="844"/>
                    <a:pt x="480" y="836"/>
                    <a:pt x="523" y="819"/>
                  </a:cubicBezTo>
                  <a:cubicBezTo>
                    <a:pt x="628" y="798"/>
                    <a:pt x="733" y="673"/>
                    <a:pt x="837" y="589"/>
                  </a:cubicBezTo>
                  <a:cubicBezTo>
                    <a:pt x="858" y="359"/>
                    <a:pt x="774" y="171"/>
                    <a:pt x="586" y="45"/>
                  </a:cubicBezTo>
                  <a:cubicBezTo>
                    <a:pt x="565" y="3"/>
                    <a:pt x="523" y="3"/>
                    <a:pt x="461" y="3"/>
                  </a:cubicBezTo>
                  <a:cubicBezTo>
                    <a:pt x="441" y="1"/>
                    <a:pt x="423" y="0"/>
                    <a:pt x="4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3"/>
            <p:cNvSpPr/>
            <p:nvPr/>
          </p:nvSpPr>
          <p:spPr>
            <a:xfrm>
              <a:off x="2067300" y="1668900"/>
              <a:ext cx="22000" cy="20850"/>
            </a:xfrm>
            <a:custGeom>
              <a:rect b="b" l="l" r="r" t="t"/>
              <a:pathLst>
                <a:path extrusionOk="0" h="834" w="880">
                  <a:moveTo>
                    <a:pt x="503" y="0"/>
                  </a:moveTo>
                  <a:cubicBezTo>
                    <a:pt x="477" y="0"/>
                    <a:pt x="451" y="6"/>
                    <a:pt x="419" y="16"/>
                  </a:cubicBezTo>
                  <a:cubicBezTo>
                    <a:pt x="189" y="16"/>
                    <a:pt x="1" y="204"/>
                    <a:pt x="1" y="434"/>
                  </a:cubicBezTo>
                  <a:cubicBezTo>
                    <a:pt x="1" y="671"/>
                    <a:pt x="187" y="834"/>
                    <a:pt x="419" y="834"/>
                  </a:cubicBezTo>
                  <a:cubicBezTo>
                    <a:pt x="433" y="834"/>
                    <a:pt x="447" y="833"/>
                    <a:pt x="461" y="832"/>
                  </a:cubicBezTo>
                  <a:cubicBezTo>
                    <a:pt x="629" y="811"/>
                    <a:pt x="733" y="706"/>
                    <a:pt x="817" y="581"/>
                  </a:cubicBezTo>
                  <a:cubicBezTo>
                    <a:pt x="880" y="330"/>
                    <a:pt x="796" y="162"/>
                    <a:pt x="587" y="16"/>
                  </a:cubicBezTo>
                  <a:cubicBezTo>
                    <a:pt x="555" y="6"/>
                    <a:pt x="529" y="0"/>
                    <a:pt x="5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3"/>
            <p:cNvSpPr/>
            <p:nvPr/>
          </p:nvSpPr>
          <p:spPr>
            <a:xfrm>
              <a:off x="2420400" y="1657725"/>
              <a:ext cx="20950" cy="20525"/>
            </a:xfrm>
            <a:custGeom>
              <a:rect b="b" l="l" r="r" t="t"/>
              <a:pathLst>
                <a:path extrusionOk="0" h="821" w="838">
                  <a:moveTo>
                    <a:pt x="380" y="1"/>
                  </a:moveTo>
                  <a:cubicBezTo>
                    <a:pt x="168" y="1"/>
                    <a:pt x="0" y="163"/>
                    <a:pt x="0" y="400"/>
                  </a:cubicBezTo>
                  <a:cubicBezTo>
                    <a:pt x="0" y="630"/>
                    <a:pt x="168" y="819"/>
                    <a:pt x="398" y="819"/>
                  </a:cubicBezTo>
                  <a:cubicBezTo>
                    <a:pt x="410" y="820"/>
                    <a:pt x="421" y="820"/>
                    <a:pt x="433" y="820"/>
                  </a:cubicBezTo>
                  <a:cubicBezTo>
                    <a:pt x="647" y="820"/>
                    <a:pt x="816" y="640"/>
                    <a:pt x="816" y="421"/>
                  </a:cubicBezTo>
                  <a:cubicBezTo>
                    <a:pt x="837" y="212"/>
                    <a:pt x="670" y="24"/>
                    <a:pt x="419" y="3"/>
                  </a:cubicBezTo>
                  <a:cubicBezTo>
                    <a:pt x="406" y="2"/>
                    <a:pt x="393" y="1"/>
                    <a:pt x="38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3"/>
            <p:cNvSpPr/>
            <p:nvPr/>
          </p:nvSpPr>
          <p:spPr>
            <a:xfrm>
              <a:off x="2233125" y="1659875"/>
              <a:ext cx="20950" cy="19900"/>
            </a:xfrm>
            <a:custGeom>
              <a:rect b="b" l="l" r="r" t="t"/>
              <a:pathLst>
                <a:path extrusionOk="0" h="796" w="838">
                  <a:moveTo>
                    <a:pt x="377" y="0"/>
                  </a:moveTo>
                  <a:cubicBezTo>
                    <a:pt x="168" y="0"/>
                    <a:pt x="1" y="147"/>
                    <a:pt x="1" y="377"/>
                  </a:cubicBezTo>
                  <a:cubicBezTo>
                    <a:pt x="1" y="628"/>
                    <a:pt x="168" y="795"/>
                    <a:pt x="419" y="795"/>
                  </a:cubicBezTo>
                  <a:cubicBezTo>
                    <a:pt x="649" y="795"/>
                    <a:pt x="838" y="628"/>
                    <a:pt x="838" y="377"/>
                  </a:cubicBezTo>
                  <a:cubicBezTo>
                    <a:pt x="838" y="147"/>
                    <a:pt x="649"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3"/>
            <p:cNvSpPr/>
            <p:nvPr/>
          </p:nvSpPr>
          <p:spPr>
            <a:xfrm>
              <a:off x="2676700" y="1658300"/>
              <a:ext cx="20450" cy="20425"/>
            </a:xfrm>
            <a:custGeom>
              <a:rect b="b" l="l" r="r" t="t"/>
              <a:pathLst>
                <a:path extrusionOk="0" h="817" w="818">
                  <a:moveTo>
                    <a:pt x="419" y="1"/>
                  </a:moveTo>
                  <a:cubicBezTo>
                    <a:pt x="189" y="1"/>
                    <a:pt x="1" y="189"/>
                    <a:pt x="1" y="419"/>
                  </a:cubicBezTo>
                  <a:cubicBezTo>
                    <a:pt x="1" y="628"/>
                    <a:pt x="168" y="817"/>
                    <a:pt x="399" y="817"/>
                  </a:cubicBezTo>
                  <a:cubicBezTo>
                    <a:pt x="629" y="817"/>
                    <a:pt x="817" y="628"/>
                    <a:pt x="817" y="398"/>
                  </a:cubicBezTo>
                  <a:cubicBezTo>
                    <a:pt x="817" y="168"/>
                    <a:pt x="62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3"/>
            <p:cNvSpPr/>
            <p:nvPr/>
          </p:nvSpPr>
          <p:spPr>
            <a:xfrm>
              <a:off x="2164075" y="1658300"/>
              <a:ext cx="20425" cy="20425"/>
            </a:xfrm>
            <a:custGeom>
              <a:rect b="b" l="l" r="r" t="t"/>
              <a:pathLst>
                <a:path extrusionOk="0" h="817" w="817">
                  <a:moveTo>
                    <a:pt x="398" y="1"/>
                  </a:moveTo>
                  <a:cubicBezTo>
                    <a:pt x="168" y="1"/>
                    <a:pt x="1" y="189"/>
                    <a:pt x="1" y="419"/>
                  </a:cubicBezTo>
                  <a:cubicBezTo>
                    <a:pt x="1" y="628"/>
                    <a:pt x="147" y="733"/>
                    <a:pt x="294" y="817"/>
                  </a:cubicBezTo>
                  <a:lnTo>
                    <a:pt x="419" y="817"/>
                  </a:lnTo>
                  <a:cubicBezTo>
                    <a:pt x="670" y="817"/>
                    <a:pt x="817" y="628"/>
                    <a:pt x="817" y="398"/>
                  </a:cubicBezTo>
                  <a:cubicBezTo>
                    <a:pt x="817" y="168"/>
                    <a:pt x="629"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3"/>
            <p:cNvSpPr/>
            <p:nvPr/>
          </p:nvSpPr>
          <p:spPr>
            <a:xfrm>
              <a:off x="2489450" y="1659875"/>
              <a:ext cx="20950" cy="19900"/>
            </a:xfrm>
            <a:custGeom>
              <a:rect b="b" l="l" r="r" t="t"/>
              <a:pathLst>
                <a:path extrusionOk="0" h="796" w="838">
                  <a:moveTo>
                    <a:pt x="419" y="0"/>
                  </a:moveTo>
                  <a:cubicBezTo>
                    <a:pt x="168" y="0"/>
                    <a:pt x="0" y="168"/>
                    <a:pt x="0" y="419"/>
                  </a:cubicBezTo>
                  <a:cubicBezTo>
                    <a:pt x="21" y="628"/>
                    <a:pt x="168" y="795"/>
                    <a:pt x="419" y="795"/>
                  </a:cubicBezTo>
                  <a:cubicBezTo>
                    <a:pt x="649" y="795"/>
                    <a:pt x="837" y="628"/>
                    <a:pt x="837" y="377"/>
                  </a:cubicBezTo>
                  <a:cubicBezTo>
                    <a:pt x="837" y="168"/>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3"/>
            <p:cNvSpPr/>
            <p:nvPr/>
          </p:nvSpPr>
          <p:spPr>
            <a:xfrm>
              <a:off x="2073600" y="1648950"/>
              <a:ext cx="21450" cy="20375"/>
            </a:xfrm>
            <a:custGeom>
              <a:rect b="b" l="l" r="r" t="t"/>
              <a:pathLst>
                <a:path extrusionOk="0" h="815" w="858">
                  <a:moveTo>
                    <a:pt x="431" y="1"/>
                  </a:moveTo>
                  <a:cubicBezTo>
                    <a:pt x="278" y="1"/>
                    <a:pt x="130" y="98"/>
                    <a:pt x="63" y="249"/>
                  </a:cubicBezTo>
                  <a:cubicBezTo>
                    <a:pt x="0" y="437"/>
                    <a:pt x="42" y="647"/>
                    <a:pt x="230" y="751"/>
                  </a:cubicBezTo>
                  <a:cubicBezTo>
                    <a:pt x="272" y="772"/>
                    <a:pt x="314" y="793"/>
                    <a:pt x="335" y="814"/>
                  </a:cubicBezTo>
                  <a:cubicBezTo>
                    <a:pt x="356" y="804"/>
                    <a:pt x="377" y="798"/>
                    <a:pt x="395" y="798"/>
                  </a:cubicBezTo>
                  <a:cubicBezTo>
                    <a:pt x="413" y="798"/>
                    <a:pt x="429" y="804"/>
                    <a:pt x="439" y="814"/>
                  </a:cubicBezTo>
                  <a:cubicBezTo>
                    <a:pt x="649" y="793"/>
                    <a:pt x="795" y="668"/>
                    <a:pt x="837" y="458"/>
                  </a:cubicBezTo>
                  <a:cubicBezTo>
                    <a:pt x="858" y="249"/>
                    <a:pt x="732" y="61"/>
                    <a:pt x="544" y="19"/>
                  </a:cubicBezTo>
                  <a:cubicBezTo>
                    <a:pt x="507" y="7"/>
                    <a:pt x="469" y="1"/>
                    <a:pt x="4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3"/>
            <p:cNvSpPr/>
            <p:nvPr/>
          </p:nvSpPr>
          <p:spPr>
            <a:xfrm>
              <a:off x="2330950" y="1648375"/>
              <a:ext cx="20425" cy="19925"/>
            </a:xfrm>
            <a:custGeom>
              <a:rect b="b" l="l" r="r" t="t"/>
              <a:pathLst>
                <a:path extrusionOk="0" h="797" w="817">
                  <a:moveTo>
                    <a:pt x="419" y="0"/>
                  </a:moveTo>
                  <a:cubicBezTo>
                    <a:pt x="210" y="0"/>
                    <a:pt x="21" y="188"/>
                    <a:pt x="0" y="377"/>
                  </a:cubicBezTo>
                  <a:cubicBezTo>
                    <a:pt x="0" y="607"/>
                    <a:pt x="189" y="795"/>
                    <a:pt x="398" y="795"/>
                  </a:cubicBezTo>
                  <a:cubicBezTo>
                    <a:pt x="410" y="796"/>
                    <a:pt x="421" y="797"/>
                    <a:pt x="433" y="797"/>
                  </a:cubicBezTo>
                  <a:cubicBezTo>
                    <a:pt x="647" y="797"/>
                    <a:pt x="817" y="616"/>
                    <a:pt x="817" y="398"/>
                  </a:cubicBezTo>
                  <a:cubicBezTo>
                    <a:pt x="817"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3"/>
            <p:cNvSpPr/>
            <p:nvPr/>
          </p:nvSpPr>
          <p:spPr>
            <a:xfrm>
              <a:off x="2587275" y="1649400"/>
              <a:ext cx="20425" cy="19925"/>
            </a:xfrm>
            <a:custGeom>
              <a:rect b="b" l="l" r="r" t="t"/>
              <a:pathLst>
                <a:path extrusionOk="0" h="797" w="817">
                  <a:moveTo>
                    <a:pt x="398" y="1"/>
                  </a:moveTo>
                  <a:cubicBezTo>
                    <a:pt x="188" y="1"/>
                    <a:pt x="0" y="147"/>
                    <a:pt x="0" y="378"/>
                  </a:cubicBezTo>
                  <a:cubicBezTo>
                    <a:pt x="0" y="587"/>
                    <a:pt x="188" y="775"/>
                    <a:pt x="419" y="796"/>
                  </a:cubicBezTo>
                  <a:cubicBezTo>
                    <a:pt x="628" y="796"/>
                    <a:pt x="816" y="629"/>
                    <a:pt x="816" y="419"/>
                  </a:cubicBezTo>
                  <a:cubicBezTo>
                    <a:pt x="816" y="168"/>
                    <a:pt x="62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3"/>
            <p:cNvSpPr/>
            <p:nvPr/>
          </p:nvSpPr>
          <p:spPr>
            <a:xfrm>
              <a:off x="2144725" y="1650425"/>
              <a:ext cx="20425" cy="20450"/>
            </a:xfrm>
            <a:custGeom>
              <a:rect b="b" l="l" r="r" t="t"/>
              <a:pathLst>
                <a:path extrusionOk="0" h="818" w="817">
                  <a:moveTo>
                    <a:pt x="384" y="0"/>
                  </a:moveTo>
                  <a:cubicBezTo>
                    <a:pt x="170" y="0"/>
                    <a:pt x="1" y="181"/>
                    <a:pt x="1" y="399"/>
                  </a:cubicBezTo>
                  <a:cubicBezTo>
                    <a:pt x="1" y="629"/>
                    <a:pt x="189" y="818"/>
                    <a:pt x="398" y="818"/>
                  </a:cubicBezTo>
                  <a:cubicBezTo>
                    <a:pt x="587" y="818"/>
                    <a:pt x="775" y="629"/>
                    <a:pt x="817" y="420"/>
                  </a:cubicBezTo>
                  <a:cubicBezTo>
                    <a:pt x="817" y="190"/>
                    <a:pt x="628" y="2"/>
                    <a:pt x="419" y="2"/>
                  </a:cubicBezTo>
                  <a:cubicBezTo>
                    <a:pt x="407" y="1"/>
                    <a:pt x="396" y="0"/>
                    <a:pt x="38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3"/>
            <p:cNvSpPr/>
            <p:nvPr/>
          </p:nvSpPr>
          <p:spPr>
            <a:xfrm>
              <a:off x="2399475" y="1649925"/>
              <a:ext cx="20950" cy="20425"/>
            </a:xfrm>
            <a:custGeom>
              <a:rect b="b" l="l" r="r" t="t"/>
              <a:pathLst>
                <a:path extrusionOk="0" h="817" w="838">
                  <a:moveTo>
                    <a:pt x="461" y="1"/>
                  </a:moveTo>
                  <a:cubicBezTo>
                    <a:pt x="210" y="1"/>
                    <a:pt x="42" y="189"/>
                    <a:pt x="42" y="398"/>
                  </a:cubicBezTo>
                  <a:cubicBezTo>
                    <a:pt x="0" y="629"/>
                    <a:pt x="189" y="817"/>
                    <a:pt x="419" y="817"/>
                  </a:cubicBezTo>
                  <a:cubicBezTo>
                    <a:pt x="628" y="817"/>
                    <a:pt x="816" y="629"/>
                    <a:pt x="816" y="419"/>
                  </a:cubicBezTo>
                  <a:cubicBezTo>
                    <a:pt x="837" y="210"/>
                    <a:pt x="670" y="22"/>
                    <a:pt x="4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3"/>
            <p:cNvSpPr/>
            <p:nvPr/>
          </p:nvSpPr>
          <p:spPr>
            <a:xfrm>
              <a:off x="2211675" y="1652325"/>
              <a:ext cx="22525" cy="21175"/>
            </a:xfrm>
            <a:custGeom>
              <a:rect b="b" l="l" r="r" t="t"/>
              <a:pathLst>
                <a:path extrusionOk="0" h="847" w="901">
                  <a:moveTo>
                    <a:pt x="454" y="1"/>
                  </a:moveTo>
                  <a:cubicBezTo>
                    <a:pt x="321" y="1"/>
                    <a:pt x="206" y="92"/>
                    <a:pt x="126" y="219"/>
                  </a:cubicBezTo>
                  <a:cubicBezTo>
                    <a:pt x="1" y="407"/>
                    <a:pt x="64" y="616"/>
                    <a:pt x="231" y="742"/>
                  </a:cubicBezTo>
                  <a:cubicBezTo>
                    <a:pt x="252" y="784"/>
                    <a:pt x="294" y="825"/>
                    <a:pt x="357" y="846"/>
                  </a:cubicBezTo>
                  <a:cubicBezTo>
                    <a:pt x="378" y="825"/>
                    <a:pt x="440" y="825"/>
                    <a:pt x="503" y="825"/>
                  </a:cubicBezTo>
                  <a:cubicBezTo>
                    <a:pt x="691" y="825"/>
                    <a:pt x="859" y="658"/>
                    <a:pt x="880" y="470"/>
                  </a:cubicBezTo>
                  <a:cubicBezTo>
                    <a:pt x="901" y="261"/>
                    <a:pt x="775" y="93"/>
                    <a:pt x="587" y="30"/>
                  </a:cubicBezTo>
                  <a:cubicBezTo>
                    <a:pt x="541" y="10"/>
                    <a:pt x="497" y="1"/>
                    <a:pt x="45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3"/>
            <p:cNvSpPr/>
            <p:nvPr/>
          </p:nvSpPr>
          <p:spPr>
            <a:xfrm>
              <a:off x="2467475" y="1652325"/>
              <a:ext cx="22525" cy="21175"/>
            </a:xfrm>
            <a:custGeom>
              <a:rect b="b" l="l" r="r" t="t"/>
              <a:pathLst>
                <a:path extrusionOk="0" h="847" w="901">
                  <a:moveTo>
                    <a:pt x="451" y="1"/>
                  </a:moveTo>
                  <a:cubicBezTo>
                    <a:pt x="312" y="1"/>
                    <a:pt x="184" y="92"/>
                    <a:pt x="105" y="219"/>
                  </a:cubicBezTo>
                  <a:cubicBezTo>
                    <a:pt x="1" y="407"/>
                    <a:pt x="63" y="616"/>
                    <a:pt x="210" y="742"/>
                  </a:cubicBezTo>
                  <a:cubicBezTo>
                    <a:pt x="252" y="784"/>
                    <a:pt x="293" y="825"/>
                    <a:pt x="356" y="846"/>
                  </a:cubicBezTo>
                  <a:cubicBezTo>
                    <a:pt x="398" y="825"/>
                    <a:pt x="419" y="825"/>
                    <a:pt x="503" y="825"/>
                  </a:cubicBezTo>
                  <a:cubicBezTo>
                    <a:pt x="691" y="825"/>
                    <a:pt x="837" y="658"/>
                    <a:pt x="879" y="470"/>
                  </a:cubicBezTo>
                  <a:cubicBezTo>
                    <a:pt x="900" y="261"/>
                    <a:pt x="775" y="93"/>
                    <a:pt x="586" y="30"/>
                  </a:cubicBezTo>
                  <a:cubicBezTo>
                    <a:pt x="541" y="10"/>
                    <a:pt x="495" y="1"/>
                    <a:pt x="4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3"/>
            <p:cNvSpPr/>
            <p:nvPr/>
          </p:nvSpPr>
          <p:spPr>
            <a:xfrm>
              <a:off x="2192850" y="1644700"/>
              <a:ext cx="20425" cy="20425"/>
            </a:xfrm>
            <a:custGeom>
              <a:rect b="b" l="l" r="r" t="t"/>
              <a:pathLst>
                <a:path extrusionOk="0" h="817" w="817">
                  <a:moveTo>
                    <a:pt x="419" y="1"/>
                  </a:moveTo>
                  <a:cubicBezTo>
                    <a:pt x="189" y="1"/>
                    <a:pt x="1" y="189"/>
                    <a:pt x="1" y="398"/>
                  </a:cubicBezTo>
                  <a:cubicBezTo>
                    <a:pt x="1" y="628"/>
                    <a:pt x="189" y="817"/>
                    <a:pt x="398" y="817"/>
                  </a:cubicBezTo>
                  <a:cubicBezTo>
                    <a:pt x="628" y="817"/>
                    <a:pt x="817" y="628"/>
                    <a:pt x="817" y="419"/>
                  </a:cubicBezTo>
                  <a:cubicBezTo>
                    <a:pt x="817" y="210"/>
                    <a:pt x="628" y="2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3"/>
            <p:cNvSpPr/>
            <p:nvPr/>
          </p:nvSpPr>
          <p:spPr>
            <a:xfrm>
              <a:off x="2027025" y="1655125"/>
              <a:ext cx="20425" cy="19425"/>
            </a:xfrm>
            <a:custGeom>
              <a:rect b="b" l="l" r="r" t="t"/>
              <a:pathLst>
                <a:path extrusionOk="0" h="777" w="817">
                  <a:moveTo>
                    <a:pt x="381" y="0"/>
                  </a:moveTo>
                  <a:cubicBezTo>
                    <a:pt x="169" y="0"/>
                    <a:pt x="1" y="163"/>
                    <a:pt x="1" y="400"/>
                  </a:cubicBezTo>
                  <a:cubicBezTo>
                    <a:pt x="1" y="609"/>
                    <a:pt x="147" y="776"/>
                    <a:pt x="398" y="776"/>
                  </a:cubicBezTo>
                  <a:cubicBezTo>
                    <a:pt x="629" y="776"/>
                    <a:pt x="775" y="609"/>
                    <a:pt x="817" y="421"/>
                  </a:cubicBezTo>
                  <a:cubicBezTo>
                    <a:pt x="817" y="169"/>
                    <a:pt x="649" y="2"/>
                    <a:pt x="419" y="2"/>
                  </a:cubicBezTo>
                  <a:cubicBezTo>
                    <a:pt x="406" y="1"/>
                    <a:pt x="393" y="0"/>
                    <a:pt x="38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3"/>
            <p:cNvSpPr/>
            <p:nvPr/>
          </p:nvSpPr>
          <p:spPr>
            <a:xfrm>
              <a:off x="2724825" y="1653075"/>
              <a:ext cx="19925" cy="20425"/>
            </a:xfrm>
            <a:custGeom>
              <a:rect b="b" l="l" r="r" t="t"/>
              <a:pathLst>
                <a:path extrusionOk="0" h="817" w="797">
                  <a:moveTo>
                    <a:pt x="378" y="0"/>
                  </a:moveTo>
                  <a:cubicBezTo>
                    <a:pt x="147" y="0"/>
                    <a:pt x="1" y="189"/>
                    <a:pt x="1" y="419"/>
                  </a:cubicBezTo>
                  <a:cubicBezTo>
                    <a:pt x="22" y="607"/>
                    <a:pt x="147" y="712"/>
                    <a:pt x="273" y="795"/>
                  </a:cubicBezTo>
                  <a:cubicBezTo>
                    <a:pt x="315" y="795"/>
                    <a:pt x="357" y="795"/>
                    <a:pt x="419" y="816"/>
                  </a:cubicBezTo>
                  <a:cubicBezTo>
                    <a:pt x="650" y="816"/>
                    <a:pt x="796" y="628"/>
                    <a:pt x="796" y="398"/>
                  </a:cubicBezTo>
                  <a:cubicBezTo>
                    <a:pt x="796" y="168"/>
                    <a:pt x="629"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3"/>
            <p:cNvSpPr/>
            <p:nvPr/>
          </p:nvSpPr>
          <p:spPr>
            <a:xfrm>
              <a:off x="2516650" y="1646850"/>
              <a:ext cx="21475" cy="20900"/>
            </a:xfrm>
            <a:custGeom>
              <a:rect b="b" l="l" r="r" t="t"/>
              <a:pathLst>
                <a:path extrusionOk="0" h="836" w="859">
                  <a:moveTo>
                    <a:pt x="442" y="1"/>
                  </a:moveTo>
                  <a:cubicBezTo>
                    <a:pt x="299" y="1"/>
                    <a:pt x="151" y="98"/>
                    <a:pt x="84" y="249"/>
                  </a:cubicBezTo>
                  <a:cubicBezTo>
                    <a:pt x="0" y="438"/>
                    <a:pt x="84" y="647"/>
                    <a:pt x="231" y="752"/>
                  </a:cubicBezTo>
                  <a:cubicBezTo>
                    <a:pt x="272" y="772"/>
                    <a:pt x="314" y="793"/>
                    <a:pt x="335" y="835"/>
                  </a:cubicBezTo>
                  <a:cubicBezTo>
                    <a:pt x="377" y="835"/>
                    <a:pt x="419" y="835"/>
                    <a:pt x="440" y="793"/>
                  </a:cubicBezTo>
                  <a:cubicBezTo>
                    <a:pt x="649" y="772"/>
                    <a:pt x="816" y="605"/>
                    <a:pt x="837" y="438"/>
                  </a:cubicBezTo>
                  <a:cubicBezTo>
                    <a:pt x="858" y="249"/>
                    <a:pt x="733" y="61"/>
                    <a:pt x="544" y="19"/>
                  </a:cubicBezTo>
                  <a:cubicBezTo>
                    <a:pt x="511" y="7"/>
                    <a:pt x="477" y="1"/>
                    <a:pt x="4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3"/>
            <p:cNvSpPr/>
            <p:nvPr/>
          </p:nvSpPr>
          <p:spPr>
            <a:xfrm>
              <a:off x="2606100" y="1656200"/>
              <a:ext cx="22000" cy="20425"/>
            </a:xfrm>
            <a:custGeom>
              <a:rect b="b" l="l" r="r" t="t"/>
              <a:pathLst>
                <a:path extrusionOk="0" h="817" w="880">
                  <a:moveTo>
                    <a:pt x="461" y="1"/>
                  </a:moveTo>
                  <a:cubicBezTo>
                    <a:pt x="210" y="1"/>
                    <a:pt x="63" y="189"/>
                    <a:pt x="42" y="398"/>
                  </a:cubicBezTo>
                  <a:cubicBezTo>
                    <a:pt x="0" y="629"/>
                    <a:pt x="189" y="817"/>
                    <a:pt x="419" y="817"/>
                  </a:cubicBezTo>
                  <a:cubicBezTo>
                    <a:pt x="670" y="817"/>
                    <a:pt x="837" y="670"/>
                    <a:pt x="837" y="419"/>
                  </a:cubicBezTo>
                  <a:cubicBezTo>
                    <a:pt x="879" y="189"/>
                    <a:pt x="691" y="1"/>
                    <a:pt x="4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3"/>
            <p:cNvSpPr/>
            <p:nvPr/>
          </p:nvSpPr>
          <p:spPr>
            <a:xfrm>
              <a:off x="2351350" y="1656200"/>
              <a:ext cx="20425" cy="20425"/>
            </a:xfrm>
            <a:custGeom>
              <a:rect b="b" l="l" r="r" t="t"/>
              <a:pathLst>
                <a:path extrusionOk="0" h="817" w="817">
                  <a:moveTo>
                    <a:pt x="419" y="1"/>
                  </a:moveTo>
                  <a:cubicBezTo>
                    <a:pt x="189" y="1"/>
                    <a:pt x="1" y="189"/>
                    <a:pt x="1" y="419"/>
                  </a:cubicBezTo>
                  <a:cubicBezTo>
                    <a:pt x="1" y="629"/>
                    <a:pt x="147" y="817"/>
                    <a:pt x="398" y="817"/>
                  </a:cubicBezTo>
                  <a:cubicBezTo>
                    <a:pt x="628" y="817"/>
                    <a:pt x="817" y="629"/>
                    <a:pt x="817" y="398"/>
                  </a:cubicBezTo>
                  <a:cubicBezTo>
                    <a:pt x="817"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3"/>
            <p:cNvSpPr/>
            <p:nvPr/>
          </p:nvSpPr>
          <p:spPr>
            <a:xfrm>
              <a:off x="2095550" y="1655675"/>
              <a:ext cx="20425" cy="20450"/>
            </a:xfrm>
            <a:custGeom>
              <a:rect b="b" l="l" r="r" t="t"/>
              <a:pathLst>
                <a:path extrusionOk="0" h="818" w="817">
                  <a:moveTo>
                    <a:pt x="419" y="1"/>
                  </a:moveTo>
                  <a:cubicBezTo>
                    <a:pt x="189" y="1"/>
                    <a:pt x="1" y="168"/>
                    <a:pt x="1" y="399"/>
                  </a:cubicBezTo>
                  <a:cubicBezTo>
                    <a:pt x="1" y="629"/>
                    <a:pt x="168" y="817"/>
                    <a:pt x="398" y="817"/>
                  </a:cubicBezTo>
                  <a:cubicBezTo>
                    <a:pt x="629" y="817"/>
                    <a:pt x="817" y="650"/>
                    <a:pt x="817" y="419"/>
                  </a:cubicBezTo>
                  <a:cubicBezTo>
                    <a:pt x="817" y="189"/>
                    <a:pt x="62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3"/>
            <p:cNvSpPr/>
            <p:nvPr/>
          </p:nvSpPr>
          <p:spPr>
            <a:xfrm>
              <a:off x="2538100" y="1654650"/>
              <a:ext cx="20425" cy="19900"/>
            </a:xfrm>
            <a:custGeom>
              <a:rect b="b" l="l" r="r" t="t"/>
              <a:pathLst>
                <a:path extrusionOk="0" h="796" w="817">
                  <a:moveTo>
                    <a:pt x="398" y="0"/>
                  </a:moveTo>
                  <a:cubicBezTo>
                    <a:pt x="189" y="0"/>
                    <a:pt x="0" y="147"/>
                    <a:pt x="0" y="377"/>
                  </a:cubicBezTo>
                  <a:cubicBezTo>
                    <a:pt x="0" y="628"/>
                    <a:pt x="189" y="795"/>
                    <a:pt x="419" y="795"/>
                  </a:cubicBezTo>
                  <a:cubicBezTo>
                    <a:pt x="628" y="774"/>
                    <a:pt x="816" y="628"/>
                    <a:pt x="816" y="377"/>
                  </a:cubicBezTo>
                  <a:cubicBezTo>
                    <a:pt x="816" y="147"/>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3"/>
            <p:cNvSpPr/>
            <p:nvPr/>
          </p:nvSpPr>
          <p:spPr>
            <a:xfrm>
              <a:off x="2655800" y="1650425"/>
              <a:ext cx="20425" cy="20450"/>
            </a:xfrm>
            <a:custGeom>
              <a:rect b="b" l="l" r="r" t="t"/>
              <a:pathLst>
                <a:path extrusionOk="0" h="818" w="817">
                  <a:moveTo>
                    <a:pt x="387" y="0"/>
                  </a:moveTo>
                  <a:cubicBezTo>
                    <a:pt x="192" y="0"/>
                    <a:pt x="40" y="180"/>
                    <a:pt x="0" y="378"/>
                  </a:cubicBezTo>
                  <a:cubicBezTo>
                    <a:pt x="0" y="609"/>
                    <a:pt x="167" y="818"/>
                    <a:pt x="398" y="818"/>
                  </a:cubicBezTo>
                  <a:cubicBezTo>
                    <a:pt x="607" y="818"/>
                    <a:pt x="816" y="629"/>
                    <a:pt x="816" y="420"/>
                  </a:cubicBezTo>
                  <a:cubicBezTo>
                    <a:pt x="816" y="211"/>
                    <a:pt x="670" y="2"/>
                    <a:pt x="419" y="2"/>
                  </a:cubicBezTo>
                  <a:cubicBezTo>
                    <a:pt x="408" y="1"/>
                    <a:pt x="397" y="0"/>
                    <a:pt x="38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3"/>
            <p:cNvSpPr/>
            <p:nvPr/>
          </p:nvSpPr>
          <p:spPr>
            <a:xfrm>
              <a:off x="2282825" y="1654650"/>
              <a:ext cx="19900" cy="20050"/>
            </a:xfrm>
            <a:custGeom>
              <a:rect b="b" l="l" r="r" t="t"/>
              <a:pathLst>
                <a:path extrusionOk="0" h="802" w="796">
                  <a:moveTo>
                    <a:pt x="419" y="0"/>
                  </a:moveTo>
                  <a:cubicBezTo>
                    <a:pt x="168" y="0"/>
                    <a:pt x="1" y="147"/>
                    <a:pt x="1" y="377"/>
                  </a:cubicBezTo>
                  <a:cubicBezTo>
                    <a:pt x="1" y="628"/>
                    <a:pt x="147" y="795"/>
                    <a:pt x="377" y="795"/>
                  </a:cubicBezTo>
                  <a:cubicBezTo>
                    <a:pt x="401" y="799"/>
                    <a:pt x="424" y="801"/>
                    <a:pt x="446" y="801"/>
                  </a:cubicBezTo>
                  <a:cubicBezTo>
                    <a:pt x="658" y="801"/>
                    <a:pt x="796" y="627"/>
                    <a:pt x="796" y="419"/>
                  </a:cubicBezTo>
                  <a:cubicBezTo>
                    <a:pt x="796" y="168"/>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3"/>
            <p:cNvSpPr/>
            <p:nvPr/>
          </p:nvSpPr>
          <p:spPr>
            <a:xfrm>
              <a:off x="2448650" y="1644700"/>
              <a:ext cx="20425" cy="20425"/>
            </a:xfrm>
            <a:custGeom>
              <a:rect b="b" l="l" r="r" t="t"/>
              <a:pathLst>
                <a:path extrusionOk="0" h="817" w="817">
                  <a:moveTo>
                    <a:pt x="419" y="1"/>
                  </a:moveTo>
                  <a:cubicBezTo>
                    <a:pt x="189" y="1"/>
                    <a:pt x="0" y="189"/>
                    <a:pt x="0" y="398"/>
                  </a:cubicBezTo>
                  <a:cubicBezTo>
                    <a:pt x="0" y="628"/>
                    <a:pt x="189" y="817"/>
                    <a:pt x="398" y="817"/>
                  </a:cubicBezTo>
                  <a:cubicBezTo>
                    <a:pt x="628" y="817"/>
                    <a:pt x="816" y="628"/>
                    <a:pt x="816" y="419"/>
                  </a:cubicBezTo>
                  <a:cubicBezTo>
                    <a:pt x="816" y="210"/>
                    <a:pt x="628" y="2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3"/>
            <p:cNvSpPr/>
            <p:nvPr/>
          </p:nvSpPr>
          <p:spPr>
            <a:xfrm>
              <a:off x="2704425" y="1645175"/>
              <a:ext cx="20425" cy="20475"/>
            </a:xfrm>
            <a:custGeom>
              <a:rect b="b" l="l" r="r" t="t"/>
              <a:pathLst>
                <a:path extrusionOk="0" h="819" w="817">
                  <a:moveTo>
                    <a:pt x="388" y="1"/>
                  </a:moveTo>
                  <a:cubicBezTo>
                    <a:pt x="191" y="1"/>
                    <a:pt x="21" y="182"/>
                    <a:pt x="1" y="400"/>
                  </a:cubicBezTo>
                  <a:cubicBezTo>
                    <a:pt x="1" y="630"/>
                    <a:pt x="189" y="819"/>
                    <a:pt x="398" y="819"/>
                  </a:cubicBezTo>
                  <a:cubicBezTo>
                    <a:pt x="629" y="819"/>
                    <a:pt x="817" y="630"/>
                    <a:pt x="817" y="421"/>
                  </a:cubicBezTo>
                  <a:cubicBezTo>
                    <a:pt x="817" y="191"/>
                    <a:pt x="629" y="3"/>
                    <a:pt x="419" y="3"/>
                  </a:cubicBezTo>
                  <a:cubicBezTo>
                    <a:pt x="409" y="1"/>
                    <a:pt x="398" y="1"/>
                    <a:pt x="3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3"/>
            <p:cNvSpPr/>
            <p:nvPr/>
          </p:nvSpPr>
          <p:spPr>
            <a:xfrm>
              <a:off x="2006100" y="1646800"/>
              <a:ext cx="20425" cy="19900"/>
            </a:xfrm>
            <a:custGeom>
              <a:rect b="b" l="l" r="r" t="t"/>
              <a:pathLst>
                <a:path extrusionOk="0" h="796" w="817">
                  <a:moveTo>
                    <a:pt x="398" y="0"/>
                  </a:moveTo>
                  <a:cubicBezTo>
                    <a:pt x="189" y="21"/>
                    <a:pt x="1" y="210"/>
                    <a:pt x="1" y="419"/>
                  </a:cubicBezTo>
                  <a:cubicBezTo>
                    <a:pt x="22" y="628"/>
                    <a:pt x="210" y="795"/>
                    <a:pt x="419" y="795"/>
                  </a:cubicBezTo>
                  <a:cubicBezTo>
                    <a:pt x="629" y="774"/>
                    <a:pt x="817" y="586"/>
                    <a:pt x="817" y="377"/>
                  </a:cubicBezTo>
                  <a:cubicBezTo>
                    <a:pt x="775" y="168"/>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3"/>
            <p:cNvSpPr/>
            <p:nvPr/>
          </p:nvSpPr>
          <p:spPr>
            <a:xfrm>
              <a:off x="2262425" y="1646800"/>
              <a:ext cx="19375" cy="19375"/>
            </a:xfrm>
            <a:custGeom>
              <a:rect b="b" l="l" r="r" t="t"/>
              <a:pathLst>
                <a:path extrusionOk="0" h="775" w="775">
                  <a:moveTo>
                    <a:pt x="398" y="0"/>
                  </a:moveTo>
                  <a:cubicBezTo>
                    <a:pt x="189" y="0"/>
                    <a:pt x="0" y="168"/>
                    <a:pt x="0" y="377"/>
                  </a:cubicBezTo>
                  <a:cubicBezTo>
                    <a:pt x="0" y="586"/>
                    <a:pt x="189" y="774"/>
                    <a:pt x="398" y="774"/>
                  </a:cubicBezTo>
                  <a:cubicBezTo>
                    <a:pt x="607" y="774"/>
                    <a:pt x="775" y="586"/>
                    <a:pt x="775" y="377"/>
                  </a:cubicBezTo>
                  <a:cubicBezTo>
                    <a:pt x="775"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3"/>
            <p:cNvSpPr/>
            <p:nvPr/>
          </p:nvSpPr>
          <p:spPr>
            <a:xfrm>
              <a:off x="2378550" y="1643125"/>
              <a:ext cx="20950" cy="20425"/>
            </a:xfrm>
            <a:custGeom>
              <a:rect b="b" l="l" r="r" t="t"/>
              <a:pathLst>
                <a:path extrusionOk="0" h="817" w="838">
                  <a:moveTo>
                    <a:pt x="398" y="1"/>
                  </a:moveTo>
                  <a:cubicBezTo>
                    <a:pt x="189" y="1"/>
                    <a:pt x="1" y="189"/>
                    <a:pt x="1" y="398"/>
                  </a:cubicBezTo>
                  <a:cubicBezTo>
                    <a:pt x="1" y="629"/>
                    <a:pt x="189" y="817"/>
                    <a:pt x="398" y="817"/>
                  </a:cubicBezTo>
                  <a:cubicBezTo>
                    <a:pt x="628" y="817"/>
                    <a:pt x="817" y="629"/>
                    <a:pt x="817" y="419"/>
                  </a:cubicBezTo>
                  <a:cubicBezTo>
                    <a:pt x="837" y="189"/>
                    <a:pt x="670"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3"/>
            <p:cNvSpPr/>
            <p:nvPr/>
          </p:nvSpPr>
          <p:spPr>
            <a:xfrm>
              <a:off x="2635900" y="1643125"/>
              <a:ext cx="19400" cy="20425"/>
            </a:xfrm>
            <a:custGeom>
              <a:rect b="b" l="l" r="r" t="t"/>
              <a:pathLst>
                <a:path extrusionOk="0" h="817" w="776">
                  <a:moveTo>
                    <a:pt x="378" y="1"/>
                  </a:moveTo>
                  <a:cubicBezTo>
                    <a:pt x="168" y="1"/>
                    <a:pt x="1" y="189"/>
                    <a:pt x="1" y="398"/>
                  </a:cubicBezTo>
                  <a:cubicBezTo>
                    <a:pt x="1" y="629"/>
                    <a:pt x="168" y="817"/>
                    <a:pt x="378" y="817"/>
                  </a:cubicBezTo>
                  <a:cubicBezTo>
                    <a:pt x="587" y="817"/>
                    <a:pt x="775" y="629"/>
                    <a:pt x="775" y="419"/>
                  </a:cubicBezTo>
                  <a:cubicBezTo>
                    <a:pt x="775" y="189"/>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3"/>
            <p:cNvSpPr/>
            <p:nvPr/>
          </p:nvSpPr>
          <p:spPr>
            <a:xfrm>
              <a:off x="2054750" y="1640525"/>
              <a:ext cx="19900" cy="20425"/>
            </a:xfrm>
            <a:custGeom>
              <a:rect b="b" l="l" r="r" t="t"/>
              <a:pathLst>
                <a:path extrusionOk="0" h="817" w="796">
                  <a:moveTo>
                    <a:pt x="398" y="0"/>
                  </a:moveTo>
                  <a:cubicBezTo>
                    <a:pt x="189" y="0"/>
                    <a:pt x="1" y="189"/>
                    <a:pt x="1" y="398"/>
                  </a:cubicBezTo>
                  <a:cubicBezTo>
                    <a:pt x="1" y="628"/>
                    <a:pt x="189" y="816"/>
                    <a:pt x="398" y="816"/>
                  </a:cubicBezTo>
                  <a:cubicBezTo>
                    <a:pt x="608" y="816"/>
                    <a:pt x="796" y="628"/>
                    <a:pt x="796" y="419"/>
                  </a:cubicBezTo>
                  <a:cubicBezTo>
                    <a:pt x="796" y="209"/>
                    <a:pt x="608"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3"/>
            <p:cNvSpPr/>
            <p:nvPr/>
          </p:nvSpPr>
          <p:spPr>
            <a:xfrm>
              <a:off x="2310025" y="1641425"/>
              <a:ext cx="20950" cy="19550"/>
            </a:xfrm>
            <a:custGeom>
              <a:rect b="b" l="l" r="r" t="t"/>
              <a:pathLst>
                <a:path extrusionOk="0" h="782" w="838">
                  <a:moveTo>
                    <a:pt x="381" y="0"/>
                  </a:moveTo>
                  <a:cubicBezTo>
                    <a:pt x="200" y="0"/>
                    <a:pt x="59" y="172"/>
                    <a:pt x="21" y="362"/>
                  </a:cubicBezTo>
                  <a:cubicBezTo>
                    <a:pt x="1" y="571"/>
                    <a:pt x="189" y="759"/>
                    <a:pt x="398" y="780"/>
                  </a:cubicBezTo>
                  <a:cubicBezTo>
                    <a:pt x="410" y="781"/>
                    <a:pt x="422" y="782"/>
                    <a:pt x="434" y="782"/>
                  </a:cubicBezTo>
                  <a:cubicBezTo>
                    <a:pt x="628" y="782"/>
                    <a:pt x="797" y="622"/>
                    <a:pt x="817" y="425"/>
                  </a:cubicBezTo>
                  <a:cubicBezTo>
                    <a:pt x="837" y="215"/>
                    <a:pt x="649" y="6"/>
                    <a:pt x="440" y="6"/>
                  </a:cubicBezTo>
                  <a:cubicBezTo>
                    <a:pt x="420" y="2"/>
                    <a:pt x="401" y="0"/>
                    <a:pt x="38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3"/>
            <p:cNvSpPr/>
            <p:nvPr/>
          </p:nvSpPr>
          <p:spPr>
            <a:xfrm>
              <a:off x="2566350" y="1640525"/>
              <a:ext cx="20425" cy="20425"/>
            </a:xfrm>
            <a:custGeom>
              <a:rect b="b" l="l" r="r" t="t"/>
              <a:pathLst>
                <a:path extrusionOk="0" h="817" w="817">
                  <a:moveTo>
                    <a:pt x="398" y="0"/>
                  </a:moveTo>
                  <a:cubicBezTo>
                    <a:pt x="188" y="0"/>
                    <a:pt x="0" y="189"/>
                    <a:pt x="0" y="398"/>
                  </a:cubicBezTo>
                  <a:cubicBezTo>
                    <a:pt x="0" y="628"/>
                    <a:pt x="188" y="816"/>
                    <a:pt x="398" y="816"/>
                  </a:cubicBezTo>
                  <a:cubicBezTo>
                    <a:pt x="607" y="816"/>
                    <a:pt x="795" y="628"/>
                    <a:pt x="795" y="419"/>
                  </a:cubicBezTo>
                  <a:cubicBezTo>
                    <a:pt x="816" y="209"/>
                    <a:pt x="607"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3"/>
            <p:cNvSpPr/>
            <p:nvPr/>
          </p:nvSpPr>
          <p:spPr>
            <a:xfrm>
              <a:off x="2123800" y="1643125"/>
              <a:ext cx="19900" cy="20425"/>
            </a:xfrm>
            <a:custGeom>
              <a:rect b="b" l="l" r="r" t="t"/>
              <a:pathLst>
                <a:path extrusionOk="0" h="817" w="796">
                  <a:moveTo>
                    <a:pt x="419" y="1"/>
                  </a:moveTo>
                  <a:cubicBezTo>
                    <a:pt x="168" y="1"/>
                    <a:pt x="1" y="189"/>
                    <a:pt x="1" y="398"/>
                  </a:cubicBezTo>
                  <a:cubicBezTo>
                    <a:pt x="1" y="629"/>
                    <a:pt x="168" y="817"/>
                    <a:pt x="377" y="817"/>
                  </a:cubicBezTo>
                  <a:cubicBezTo>
                    <a:pt x="608" y="817"/>
                    <a:pt x="775" y="629"/>
                    <a:pt x="796" y="398"/>
                  </a:cubicBezTo>
                  <a:cubicBezTo>
                    <a:pt x="796"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3"/>
            <p:cNvSpPr/>
            <p:nvPr/>
          </p:nvSpPr>
          <p:spPr>
            <a:xfrm>
              <a:off x="2171925" y="1637375"/>
              <a:ext cx="20425" cy="19900"/>
            </a:xfrm>
            <a:custGeom>
              <a:rect b="b" l="l" r="r" t="t"/>
              <a:pathLst>
                <a:path extrusionOk="0" h="796" w="817">
                  <a:moveTo>
                    <a:pt x="419" y="1"/>
                  </a:moveTo>
                  <a:cubicBezTo>
                    <a:pt x="189" y="1"/>
                    <a:pt x="1" y="189"/>
                    <a:pt x="1" y="398"/>
                  </a:cubicBezTo>
                  <a:cubicBezTo>
                    <a:pt x="1" y="607"/>
                    <a:pt x="189" y="796"/>
                    <a:pt x="398" y="796"/>
                  </a:cubicBezTo>
                  <a:cubicBezTo>
                    <a:pt x="628" y="796"/>
                    <a:pt x="817" y="607"/>
                    <a:pt x="817" y="398"/>
                  </a:cubicBezTo>
                  <a:cubicBezTo>
                    <a:pt x="817"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3"/>
            <p:cNvSpPr/>
            <p:nvPr/>
          </p:nvSpPr>
          <p:spPr>
            <a:xfrm>
              <a:off x="2497825" y="1640000"/>
              <a:ext cx="19375" cy="19900"/>
            </a:xfrm>
            <a:custGeom>
              <a:rect b="b" l="l" r="r" t="t"/>
              <a:pathLst>
                <a:path extrusionOk="0" h="796" w="775">
                  <a:moveTo>
                    <a:pt x="398" y="0"/>
                  </a:moveTo>
                  <a:cubicBezTo>
                    <a:pt x="188" y="0"/>
                    <a:pt x="0" y="189"/>
                    <a:pt x="0" y="398"/>
                  </a:cubicBezTo>
                  <a:cubicBezTo>
                    <a:pt x="0" y="607"/>
                    <a:pt x="188" y="795"/>
                    <a:pt x="398" y="795"/>
                  </a:cubicBezTo>
                  <a:cubicBezTo>
                    <a:pt x="607" y="795"/>
                    <a:pt x="774" y="607"/>
                    <a:pt x="774" y="398"/>
                  </a:cubicBezTo>
                  <a:cubicBezTo>
                    <a:pt x="774"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3"/>
            <p:cNvSpPr/>
            <p:nvPr/>
          </p:nvSpPr>
          <p:spPr>
            <a:xfrm>
              <a:off x="2544900" y="1634250"/>
              <a:ext cx="20425" cy="19375"/>
            </a:xfrm>
            <a:custGeom>
              <a:rect b="b" l="l" r="r" t="t"/>
              <a:pathLst>
                <a:path extrusionOk="0" h="775" w="817">
                  <a:moveTo>
                    <a:pt x="419" y="0"/>
                  </a:moveTo>
                  <a:cubicBezTo>
                    <a:pt x="209" y="0"/>
                    <a:pt x="21" y="188"/>
                    <a:pt x="21" y="398"/>
                  </a:cubicBezTo>
                  <a:cubicBezTo>
                    <a:pt x="0" y="607"/>
                    <a:pt x="209" y="774"/>
                    <a:pt x="419" y="774"/>
                  </a:cubicBezTo>
                  <a:cubicBezTo>
                    <a:pt x="628" y="774"/>
                    <a:pt x="816" y="607"/>
                    <a:pt x="816" y="398"/>
                  </a:cubicBezTo>
                  <a:cubicBezTo>
                    <a:pt x="816"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3"/>
            <p:cNvSpPr/>
            <p:nvPr/>
          </p:nvSpPr>
          <p:spPr>
            <a:xfrm>
              <a:off x="2103400" y="1636200"/>
              <a:ext cx="20425" cy="19500"/>
            </a:xfrm>
            <a:custGeom>
              <a:rect b="b" l="l" r="r" t="t"/>
              <a:pathLst>
                <a:path extrusionOk="0" h="780" w="817">
                  <a:moveTo>
                    <a:pt x="360" y="0"/>
                  </a:moveTo>
                  <a:cubicBezTo>
                    <a:pt x="158" y="0"/>
                    <a:pt x="1" y="191"/>
                    <a:pt x="1" y="382"/>
                  </a:cubicBezTo>
                  <a:cubicBezTo>
                    <a:pt x="1" y="592"/>
                    <a:pt x="189" y="780"/>
                    <a:pt x="398" y="780"/>
                  </a:cubicBezTo>
                  <a:cubicBezTo>
                    <a:pt x="607" y="780"/>
                    <a:pt x="796" y="592"/>
                    <a:pt x="817" y="382"/>
                  </a:cubicBezTo>
                  <a:cubicBezTo>
                    <a:pt x="817" y="173"/>
                    <a:pt x="628" y="6"/>
                    <a:pt x="419" y="6"/>
                  </a:cubicBezTo>
                  <a:cubicBezTo>
                    <a:pt x="399" y="2"/>
                    <a:pt x="379" y="0"/>
                    <a:pt x="36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3"/>
            <p:cNvSpPr/>
            <p:nvPr/>
          </p:nvSpPr>
          <p:spPr>
            <a:xfrm>
              <a:off x="2359725" y="1635275"/>
              <a:ext cx="19900" cy="20425"/>
            </a:xfrm>
            <a:custGeom>
              <a:rect b="b" l="l" r="r" t="t"/>
              <a:pathLst>
                <a:path extrusionOk="0" h="817" w="796">
                  <a:moveTo>
                    <a:pt x="419" y="1"/>
                  </a:moveTo>
                  <a:cubicBezTo>
                    <a:pt x="210" y="1"/>
                    <a:pt x="0" y="189"/>
                    <a:pt x="0" y="399"/>
                  </a:cubicBezTo>
                  <a:cubicBezTo>
                    <a:pt x="0" y="629"/>
                    <a:pt x="189" y="817"/>
                    <a:pt x="398" y="817"/>
                  </a:cubicBezTo>
                  <a:cubicBezTo>
                    <a:pt x="607" y="817"/>
                    <a:pt x="795" y="629"/>
                    <a:pt x="795" y="419"/>
                  </a:cubicBezTo>
                  <a:cubicBezTo>
                    <a:pt x="795" y="210"/>
                    <a:pt x="607" y="43"/>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3"/>
            <p:cNvSpPr/>
            <p:nvPr/>
          </p:nvSpPr>
          <p:spPr>
            <a:xfrm>
              <a:off x="2615500" y="1636325"/>
              <a:ext cx="19400" cy="19425"/>
            </a:xfrm>
            <a:custGeom>
              <a:rect b="b" l="l" r="r" t="t"/>
              <a:pathLst>
                <a:path extrusionOk="0" h="777" w="776">
                  <a:moveTo>
                    <a:pt x="398" y="1"/>
                  </a:moveTo>
                  <a:cubicBezTo>
                    <a:pt x="147" y="1"/>
                    <a:pt x="1" y="168"/>
                    <a:pt x="1" y="377"/>
                  </a:cubicBezTo>
                  <a:cubicBezTo>
                    <a:pt x="1" y="587"/>
                    <a:pt x="189" y="775"/>
                    <a:pt x="398" y="775"/>
                  </a:cubicBezTo>
                  <a:cubicBezTo>
                    <a:pt x="408" y="776"/>
                    <a:pt x="418" y="776"/>
                    <a:pt x="427" y="776"/>
                  </a:cubicBezTo>
                  <a:cubicBezTo>
                    <a:pt x="623" y="776"/>
                    <a:pt x="775" y="577"/>
                    <a:pt x="775" y="377"/>
                  </a:cubicBezTo>
                  <a:cubicBezTo>
                    <a:pt x="775"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3"/>
            <p:cNvSpPr/>
            <p:nvPr/>
          </p:nvSpPr>
          <p:spPr>
            <a:xfrm>
              <a:off x="2289100" y="1634250"/>
              <a:ext cx="20425" cy="19375"/>
            </a:xfrm>
            <a:custGeom>
              <a:rect b="b" l="l" r="r" t="t"/>
              <a:pathLst>
                <a:path extrusionOk="0" h="775" w="817">
                  <a:moveTo>
                    <a:pt x="419" y="0"/>
                  </a:moveTo>
                  <a:cubicBezTo>
                    <a:pt x="210" y="0"/>
                    <a:pt x="22" y="188"/>
                    <a:pt x="1" y="356"/>
                  </a:cubicBezTo>
                  <a:cubicBezTo>
                    <a:pt x="1" y="607"/>
                    <a:pt x="189" y="774"/>
                    <a:pt x="398" y="774"/>
                  </a:cubicBezTo>
                  <a:cubicBezTo>
                    <a:pt x="628" y="774"/>
                    <a:pt x="817" y="607"/>
                    <a:pt x="817" y="398"/>
                  </a:cubicBezTo>
                  <a:cubicBezTo>
                    <a:pt x="817"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3"/>
            <p:cNvSpPr/>
            <p:nvPr/>
          </p:nvSpPr>
          <p:spPr>
            <a:xfrm>
              <a:off x="2427725" y="1637375"/>
              <a:ext cx="20425" cy="19900"/>
            </a:xfrm>
            <a:custGeom>
              <a:rect b="b" l="l" r="r" t="t"/>
              <a:pathLst>
                <a:path extrusionOk="0" h="796" w="817">
                  <a:moveTo>
                    <a:pt x="419" y="1"/>
                  </a:moveTo>
                  <a:cubicBezTo>
                    <a:pt x="210" y="1"/>
                    <a:pt x="0" y="189"/>
                    <a:pt x="0" y="398"/>
                  </a:cubicBezTo>
                  <a:cubicBezTo>
                    <a:pt x="0" y="607"/>
                    <a:pt x="189" y="796"/>
                    <a:pt x="398" y="796"/>
                  </a:cubicBezTo>
                  <a:cubicBezTo>
                    <a:pt x="607" y="796"/>
                    <a:pt x="816" y="607"/>
                    <a:pt x="816" y="398"/>
                  </a:cubicBezTo>
                  <a:cubicBezTo>
                    <a:pt x="816"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3"/>
            <p:cNvSpPr/>
            <p:nvPr/>
          </p:nvSpPr>
          <p:spPr>
            <a:xfrm>
              <a:off x="2684025" y="1638950"/>
              <a:ext cx="19925" cy="19375"/>
            </a:xfrm>
            <a:custGeom>
              <a:rect b="b" l="l" r="r" t="t"/>
              <a:pathLst>
                <a:path extrusionOk="0" h="775" w="797">
                  <a:moveTo>
                    <a:pt x="398" y="0"/>
                  </a:moveTo>
                  <a:cubicBezTo>
                    <a:pt x="189" y="0"/>
                    <a:pt x="1" y="168"/>
                    <a:pt x="1" y="377"/>
                  </a:cubicBezTo>
                  <a:cubicBezTo>
                    <a:pt x="1" y="586"/>
                    <a:pt x="189" y="775"/>
                    <a:pt x="398" y="775"/>
                  </a:cubicBezTo>
                  <a:cubicBezTo>
                    <a:pt x="608" y="754"/>
                    <a:pt x="796" y="586"/>
                    <a:pt x="796" y="377"/>
                  </a:cubicBezTo>
                  <a:cubicBezTo>
                    <a:pt x="796" y="168"/>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3"/>
            <p:cNvSpPr/>
            <p:nvPr/>
          </p:nvSpPr>
          <p:spPr>
            <a:xfrm>
              <a:off x="1985175" y="1639475"/>
              <a:ext cx="20425" cy="19525"/>
            </a:xfrm>
            <a:custGeom>
              <a:rect b="b" l="l" r="r" t="t"/>
              <a:pathLst>
                <a:path extrusionOk="0" h="781" w="817">
                  <a:moveTo>
                    <a:pt x="419" y="0"/>
                  </a:moveTo>
                  <a:cubicBezTo>
                    <a:pt x="210" y="0"/>
                    <a:pt x="22" y="189"/>
                    <a:pt x="1" y="356"/>
                  </a:cubicBezTo>
                  <a:cubicBezTo>
                    <a:pt x="1" y="565"/>
                    <a:pt x="189" y="775"/>
                    <a:pt x="399" y="775"/>
                  </a:cubicBezTo>
                  <a:cubicBezTo>
                    <a:pt x="418" y="779"/>
                    <a:pt x="438" y="780"/>
                    <a:pt x="458" y="780"/>
                  </a:cubicBezTo>
                  <a:cubicBezTo>
                    <a:pt x="646" y="780"/>
                    <a:pt x="817" y="608"/>
                    <a:pt x="817" y="419"/>
                  </a:cubicBezTo>
                  <a:cubicBezTo>
                    <a:pt x="817" y="210"/>
                    <a:pt x="62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3"/>
            <p:cNvSpPr/>
            <p:nvPr/>
          </p:nvSpPr>
          <p:spPr>
            <a:xfrm>
              <a:off x="2242025" y="1639475"/>
              <a:ext cx="19900" cy="20425"/>
            </a:xfrm>
            <a:custGeom>
              <a:rect b="b" l="l" r="r" t="t"/>
              <a:pathLst>
                <a:path extrusionOk="0" h="817" w="796">
                  <a:moveTo>
                    <a:pt x="398" y="0"/>
                  </a:moveTo>
                  <a:cubicBezTo>
                    <a:pt x="189" y="0"/>
                    <a:pt x="0" y="189"/>
                    <a:pt x="0" y="398"/>
                  </a:cubicBezTo>
                  <a:cubicBezTo>
                    <a:pt x="0" y="628"/>
                    <a:pt x="189" y="816"/>
                    <a:pt x="398" y="816"/>
                  </a:cubicBezTo>
                  <a:cubicBezTo>
                    <a:pt x="607" y="816"/>
                    <a:pt x="796" y="628"/>
                    <a:pt x="796" y="419"/>
                  </a:cubicBezTo>
                  <a:cubicBezTo>
                    <a:pt x="796"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3"/>
            <p:cNvSpPr/>
            <p:nvPr/>
          </p:nvSpPr>
          <p:spPr>
            <a:xfrm>
              <a:off x="2034350" y="1632675"/>
              <a:ext cx="19375" cy="20425"/>
            </a:xfrm>
            <a:custGeom>
              <a:rect b="b" l="l" r="r" t="t"/>
              <a:pathLst>
                <a:path extrusionOk="0" h="817" w="775">
                  <a:moveTo>
                    <a:pt x="377" y="0"/>
                  </a:moveTo>
                  <a:cubicBezTo>
                    <a:pt x="168" y="0"/>
                    <a:pt x="1" y="189"/>
                    <a:pt x="1" y="398"/>
                  </a:cubicBezTo>
                  <a:cubicBezTo>
                    <a:pt x="1" y="628"/>
                    <a:pt x="168" y="816"/>
                    <a:pt x="377" y="816"/>
                  </a:cubicBezTo>
                  <a:cubicBezTo>
                    <a:pt x="587" y="816"/>
                    <a:pt x="775" y="628"/>
                    <a:pt x="775" y="419"/>
                  </a:cubicBezTo>
                  <a:cubicBezTo>
                    <a:pt x="775" y="210"/>
                    <a:pt x="587"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3"/>
            <p:cNvSpPr/>
            <p:nvPr/>
          </p:nvSpPr>
          <p:spPr>
            <a:xfrm>
              <a:off x="1977350" y="1659875"/>
              <a:ext cx="21450" cy="19175"/>
            </a:xfrm>
            <a:custGeom>
              <a:rect b="b" l="l" r="r" t="t"/>
              <a:pathLst>
                <a:path extrusionOk="0" h="767" w="858">
                  <a:moveTo>
                    <a:pt x="419" y="0"/>
                  </a:moveTo>
                  <a:cubicBezTo>
                    <a:pt x="251" y="0"/>
                    <a:pt x="126" y="105"/>
                    <a:pt x="42" y="231"/>
                  </a:cubicBezTo>
                  <a:cubicBezTo>
                    <a:pt x="0" y="377"/>
                    <a:pt x="84" y="461"/>
                    <a:pt x="188" y="565"/>
                  </a:cubicBezTo>
                  <a:lnTo>
                    <a:pt x="293" y="670"/>
                  </a:lnTo>
                  <a:cubicBezTo>
                    <a:pt x="359" y="736"/>
                    <a:pt x="419" y="767"/>
                    <a:pt x="482" y="767"/>
                  </a:cubicBezTo>
                  <a:cubicBezTo>
                    <a:pt x="539" y="767"/>
                    <a:pt x="600" y="741"/>
                    <a:pt x="670" y="691"/>
                  </a:cubicBezTo>
                  <a:cubicBezTo>
                    <a:pt x="816" y="586"/>
                    <a:pt x="858" y="419"/>
                    <a:pt x="816" y="251"/>
                  </a:cubicBezTo>
                  <a:cubicBezTo>
                    <a:pt x="753" y="105"/>
                    <a:pt x="607"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3"/>
            <p:cNvSpPr/>
            <p:nvPr/>
          </p:nvSpPr>
          <p:spPr>
            <a:xfrm>
              <a:off x="2338800" y="1628475"/>
              <a:ext cx="19900" cy="19400"/>
            </a:xfrm>
            <a:custGeom>
              <a:rect b="b" l="l" r="r" t="t"/>
              <a:pathLst>
                <a:path extrusionOk="0" h="776" w="796">
                  <a:moveTo>
                    <a:pt x="398" y="1"/>
                  </a:moveTo>
                  <a:cubicBezTo>
                    <a:pt x="189" y="1"/>
                    <a:pt x="0" y="168"/>
                    <a:pt x="0" y="378"/>
                  </a:cubicBezTo>
                  <a:cubicBezTo>
                    <a:pt x="0" y="587"/>
                    <a:pt x="189" y="775"/>
                    <a:pt x="398" y="775"/>
                  </a:cubicBezTo>
                  <a:cubicBezTo>
                    <a:pt x="607" y="775"/>
                    <a:pt x="795" y="587"/>
                    <a:pt x="795" y="378"/>
                  </a:cubicBezTo>
                  <a:cubicBezTo>
                    <a:pt x="795"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3"/>
            <p:cNvSpPr/>
            <p:nvPr/>
          </p:nvSpPr>
          <p:spPr>
            <a:xfrm>
              <a:off x="2594575" y="1628475"/>
              <a:ext cx="19400" cy="19400"/>
            </a:xfrm>
            <a:custGeom>
              <a:rect b="b" l="l" r="r" t="t"/>
              <a:pathLst>
                <a:path extrusionOk="0" h="776" w="776">
                  <a:moveTo>
                    <a:pt x="399" y="1"/>
                  </a:moveTo>
                  <a:cubicBezTo>
                    <a:pt x="168" y="1"/>
                    <a:pt x="1" y="168"/>
                    <a:pt x="1" y="378"/>
                  </a:cubicBezTo>
                  <a:cubicBezTo>
                    <a:pt x="1" y="587"/>
                    <a:pt x="168" y="775"/>
                    <a:pt x="399" y="775"/>
                  </a:cubicBezTo>
                  <a:cubicBezTo>
                    <a:pt x="608" y="775"/>
                    <a:pt x="775" y="587"/>
                    <a:pt x="775" y="378"/>
                  </a:cubicBezTo>
                  <a:cubicBezTo>
                    <a:pt x="775" y="168"/>
                    <a:pt x="608" y="1"/>
                    <a:pt x="3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3"/>
            <p:cNvSpPr/>
            <p:nvPr/>
          </p:nvSpPr>
          <p:spPr>
            <a:xfrm>
              <a:off x="2152575" y="1631100"/>
              <a:ext cx="19375" cy="19375"/>
            </a:xfrm>
            <a:custGeom>
              <a:rect b="b" l="l" r="r" t="t"/>
              <a:pathLst>
                <a:path extrusionOk="0" h="775" w="775">
                  <a:moveTo>
                    <a:pt x="398" y="1"/>
                  </a:moveTo>
                  <a:cubicBezTo>
                    <a:pt x="168" y="1"/>
                    <a:pt x="1" y="168"/>
                    <a:pt x="1" y="377"/>
                  </a:cubicBezTo>
                  <a:cubicBezTo>
                    <a:pt x="1" y="586"/>
                    <a:pt x="168" y="775"/>
                    <a:pt x="398" y="775"/>
                  </a:cubicBezTo>
                  <a:cubicBezTo>
                    <a:pt x="607" y="775"/>
                    <a:pt x="775" y="586"/>
                    <a:pt x="775" y="377"/>
                  </a:cubicBezTo>
                  <a:cubicBezTo>
                    <a:pt x="775"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3"/>
            <p:cNvSpPr/>
            <p:nvPr/>
          </p:nvSpPr>
          <p:spPr>
            <a:xfrm>
              <a:off x="2408375" y="1631100"/>
              <a:ext cx="19375" cy="19375"/>
            </a:xfrm>
            <a:custGeom>
              <a:rect b="b" l="l" r="r" t="t"/>
              <a:pathLst>
                <a:path extrusionOk="0" h="775" w="775">
                  <a:moveTo>
                    <a:pt x="377" y="1"/>
                  </a:moveTo>
                  <a:cubicBezTo>
                    <a:pt x="168" y="1"/>
                    <a:pt x="0" y="168"/>
                    <a:pt x="0" y="377"/>
                  </a:cubicBezTo>
                  <a:cubicBezTo>
                    <a:pt x="0" y="586"/>
                    <a:pt x="168" y="775"/>
                    <a:pt x="377" y="775"/>
                  </a:cubicBezTo>
                  <a:cubicBezTo>
                    <a:pt x="586" y="775"/>
                    <a:pt x="774" y="586"/>
                    <a:pt x="774" y="377"/>
                  </a:cubicBezTo>
                  <a:cubicBezTo>
                    <a:pt x="774"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3"/>
            <p:cNvSpPr/>
            <p:nvPr/>
          </p:nvSpPr>
          <p:spPr>
            <a:xfrm>
              <a:off x="2663625" y="1631100"/>
              <a:ext cx="19900" cy="19375"/>
            </a:xfrm>
            <a:custGeom>
              <a:rect b="b" l="l" r="r" t="t"/>
              <a:pathLst>
                <a:path extrusionOk="0" h="775" w="796">
                  <a:moveTo>
                    <a:pt x="398" y="1"/>
                  </a:moveTo>
                  <a:cubicBezTo>
                    <a:pt x="189" y="1"/>
                    <a:pt x="1" y="168"/>
                    <a:pt x="1" y="377"/>
                  </a:cubicBezTo>
                  <a:cubicBezTo>
                    <a:pt x="1" y="586"/>
                    <a:pt x="189" y="775"/>
                    <a:pt x="398" y="775"/>
                  </a:cubicBezTo>
                  <a:cubicBezTo>
                    <a:pt x="608" y="775"/>
                    <a:pt x="796" y="586"/>
                    <a:pt x="796" y="377"/>
                  </a:cubicBezTo>
                  <a:cubicBezTo>
                    <a:pt x="796" y="168"/>
                    <a:pt x="629"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3"/>
            <p:cNvSpPr/>
            <p:nvPr/>
          </p:nvSpPr>
          <p:spPr>
            <a:xfrm>
              <a:off x="1965300" y="1632150"/>
              <a:ext cx="19900" cy="19900"/>
            </a:xfrm>
            <a:custGeom>
              <a:rect b="b" l="l" r="r" t="t"/>
              <a:pathLst>
                <a:path extrusionOk="0" h="796" w="796">
                  <a:moveTo>
                    <a:pt x="398" y="0"/>
                  </a:moveTo>
                  <a:cubicBezTo>
                    <a:pt x="189" y="0"/>
                    <a:pt x="1" y="189"/>
                    <a:pt x="1" y="398"/>
                  </a:cubicBezTo>
                  <a:cubicBezTo>
                    <a:pt x="1" y="607"/>
                    <a:pt x="189" y="796"/>
                    <a:pt x="398" y="796"/>
                  </a:cubicBezTo>
                  <a:cubicBezTo>
                    <a:pt x="608" y="796"/>
                    <a:pt x="796" y="607"/>
                    <a:pt x="796" y="398"/>
                  </a:cubicBezTo>
                  <a:cubicBezTo>
                    <a:pt x="796" y="189"/>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3"/>
            <p:cNvSpPr/>
            <p:nvPr/>
          </p:nvSpPr>
          <p:spPr>
            <a:xfrm>
              <a:off x="2221100" y="1632150"/>
              <a:ext cx="19900" cy="19900"/>
            </a:xfrm>
            <a:custGeom>
              <a:rect b="b" l="l" r="r" t="t"/>
              <a:pathLst>
                <a:path extrusionOk="0" h="796" w="796">
                  <a:moveTo>
                    <a:pt x="398" y="0"/>
                  </a:moveTo>
                  <a:cubicBezTo>
                    <a:pt x="189" y="0"/>
                    <a:pt x="1" y="189"/>
                    <a:pt x="1" y="398"/>
                  </a:cubicBezTo>
                  <a:cubicBezTo>
                    <a:pt x="1" y="607"/>
                    <a:pt x="189" y="796"/>
                    <a:pt x="398" y="796"/>
                  </a:cubicBezTo>
                  <a:cubicBezTo>
                    <a:pt x="607" y="796"/>
                    <a:pt x="796" y="607"/>
                    <a:pt x="796" y="398"/>
                  </a:cubicBezTo>
                  <a:cubicBezTo>
                    <a:pt x="796"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3"/>
            <p:cNvSpPr/>
            <p:nvPr/>
          </p:nvSpPr>
          <p:spPr>
            <a:xfrm>
              <a:off x="2476900" y="1632150"/>
              <a:ext cx="19375" cy="19900"/>
            </a:xfrm>
            <a:custGeom>
              <a:rect b="b" l="l" r="r" t="t"/>
              <a:pathLst>
                <a:path extrusionOk="0" h="796" w="775">
                  <a:moveTo>
                    <a:pt x="398" y="0"/>
                  </a:moveTo>
                  <a:cubicBezTo>
                    <a:pt x="168" y="0"/>
                    <a:pt x="0" y="189"/>
                    <a:pt x="0" y="398"/>
                  </a:cubicBezTo>
                  <a:cubicBezTo>
                    <a:pt x="0" y="607"/>
                    <a:pt x="168" y="796"/>
                    <a:pt x="398" y="796"/>
                  </a:cubicBezTo>
                  <a:cubicBezTo>
                    <a:pt x="607" y="796"/>
                    <a:pt x="774" y="607"/>
                    <a:pt x="774" y="398"/>
                  </a:cubicBezTo>
                  <a:cubicBezTo>
                    <a:pt x="774"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3"/>
            <p:cNvSpPr/>
            <p:nvPr/>
          </p:nvSpPr>
          <p:spPr>
            <a:xfrm>
              <a:off x="2732675" y="1632150"/>
              <a:ext cx="19375" cy="19900"/>
            </a:xfrm>
            <a:custGeom>
              <a:rect b="b" l="l" r="r" t="t"/>
              <a:pathLst>
                <a:path extrusionOk="0" h="796" w="775">
                  <a:moveTo>
                    <a:pt x="377" y="0"/>
                  </a:moveTo>
                  <a:cubicBezTo>
                    <a:pt x="168" y="0"/>
                    <a:pt x="1" y="189"/>
                    <a:pt x="1" y="398"/>
                  </a:cubicBezTo>
                  <a:cubicBezTo>
                    <a:pt x="1" y="607"/>
                    <a:pt x="168" y="796"/>
                    <a:pt x="377" y="796"/>
                  </a:cubicBezTo>
                  <a:cubicBezTo>
                    <a:pt x="629" y="796"/>
                    <a:pt x="775" y="607"/>
                    <a:pt x="775" y="398"/>
                  </a:cubicBezTo>
                  <a:cubicBezTo>
                    <a:pt x="775" y="189"/>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3"/>
            <p:cNvSpPr/>
            <p:nvPr/>
          </p:nvSpPr>
          <p:spPr>
            <a:xfrm>
              <a:off x="2082475" y="1628475"/>
              <a:ext cx="19900" cy="19400"/>
            </a:xfrm>
            <a:custGeom>
              <a:rect b="b" l="l" r="r" t="t"/>
              <a:pathLst>
                <a:path extrusionOk="0" h="776" w="796">
                  <a:moveTo>
                    <a:pt x="398" y="1"/>
                  </a:moveTo>
                  <a:cubicBezTo>
                    <a:pt x="189" y="1"/>
                    <a:pt x="1" y="168"/>
                    <a:pt x="1" y="378"/>
                  </a:cubicBezTo>
                  <a:cubicBezTo>
                    <a:pt x="1" y="587"/>
                    <a:pt x="189" y="775"/>
                    <a:pt x="398" y="775"/>
                  </a:cubicBezTo>
                  <a:cubicBezTo>
                    <a:pt x="608" y="775"/>
                    <a:pt x="796" y="587"/>
                    <a:pt x="796" y="378"/>
                  </a:cubicBezTo>
                  <a:cubicBezTo>
                    <a:pt x="796"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3"/>
            <p:cNvSpPr/>
            <p:nvPr/>
          </p:nvSpPr>
          <p:spPr>
            <a:xfrm>
              <a:off x="2200175" y="1624775"/>
              <a:ext cx="19900" cy="19425"/>
            </a:xfrm>
            <a:custGeom>
              <a:rect b="b" l="l" r="r" t="t"/>
              <a:pathLst>
                <a:path extrusionOk="0" h="777" w="796">
                  <a:moveTo>
                    <a:pt x="430" y="1"/>
                  </a:moveTo>
                  <a:cubicBezTo>
                    <a:pt x="419" y="1"/>
                    <a:pt x="409" y="1"/>
                    <a:pt x="398" y="3"/>
                  </a:cubicBezTo>
                  <a:cubicBezTo>
                    <a:pt x="189" y="3"/>
                    <a:pt x="1" y="170"/>
                    <a:pt x="1" y="379"/>
                  </a:cubicBezTo>
                  <a:cubicBezTo>
                    <a:pt x="1" y="588"/>
                    <a:pt x="189" y="777"/>
                    <a:pt x="398" y="777"/>
                  </a:cubicBezTo>
                  <a:cubicBezTo>
                    <a:pt x="607" y="777"/>
                    <a:pt x="796" y="588"/>
                    <a:pt x="796" y="379"/>
                  </a:cubicBezTo>
                  <a:cubicBezTo>
                    <a:pt x="796" y="181"/>
                    <a:pt x="626" y="1"/>
                    <a:pt x="4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3"/>
            <p:cNvSpPr/>
            <p:nvPr/>
          </p:nvSpPr>
          <p:spPr>
            <a:xfrm>
              <a:off x="2712275" y="1625725"/>
              <a:ext cx="20950" cy="19525"/>
            </a:xfrm>
            <a:custGeom>
              <a:rect b="b" l="l" r="r" t="t"/>
              <a:pathLst>
                <a:path extrusionOk="0" h="781" w="838">
                  <a:moveTo>
                    <a:pt x="376" y="0"/>
                  </a:moveTo>
                  <a:cubicBezTo>
                    <a:pt x="176" y="0"/>
                    <a:pt x="22" y="173"/>
                    <a:pt x="22" y="362"/>
                  </a:cubicBezTo>
                  <a:cubicBezTo>
                    <a:pt x="1" y="571"/>
                    <a:pt x="189" y="760"/>
                    <a:pt x="419" y="781"/>
                  </a:cubicBezTo>
                  <a:cubicBezTo>
                    <a:pt x="629" y="781"/>
                    <a:pt x="817" y="634"/>
                    <a:pt x="817" y="425"/>
                  </a:cubicBezTo>
                  <a:cubicBezTo>
                    <a:pt x="838" y="216"/>
                    <a:pt x="649" y="6"/>
                    <a:pt x="440" y="6"/>
                  </a:cubicBezTo>
                  <a:cubicBezTo>
                    <a:pt x="418" y="2"/>
                    <a:pt x="397" y="0"/>
                    <a:pt x="37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3"/>
            <p:cNvSpPr/>
            <p:nvPr/>
          </p:nvSpPr>
          <p:spPr>
            <a:xfrm>
              <a:off x="2455975" y="1624825"/>
              <a:ext cx="19375" cy="19900"/>
            </a:xfrm>
            <a:custGeom>
              <a:rect b="b" l="l" r="r" t="t"/>
              <a:pathLst>
                <a:path extrusionOk="0" h="796" w="775">
                  <a:moveTo>
                    <a:pt x="398" y="1"/>
                  </a:moveTo>
                  <a:cubicBezTo>
                    <a:pt x="189" y="1"/>
                    <a:pt x="0" y="189"/>
                    <a:pt x="0" y="398"/>
                  </a:cubicBezTo>
                  <a:cubicBezTo>
                    <a:pt x="0" y="607"/>
                    <a:pt x="189" y="796"/>
                    <a:pt x="398" y="796"/>
                  </a:cubicBezTo>
                  <a:cubicBezTo>
                    <a:pt x="607" y="796"/>
                    <a:pt x="774" y="607"/>
                    <a:pt x="753" y="398"/>
                  </a:cubicBezTo>
                  <a:cubicBezTo>
                    <a:pt x="753"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3"/>
            <p:cNvSpPr/>
            <p:nvPr/>
          </p:nvSpPr>
          <p:spPr>
            <a:xfrm>
              <a:off x="2013950" y="1626875"/>
              <a:ext cx="19375" cy="19975"/>
            </a:xfrm>
            <a:custGeom>
              <a:rect b="b" l="l" r="r" t="t"/>
              <a:pathLst>
                <a:path extrusionOk="0" h="799" w="775">
                  <a:moveTo>
                    <a:pt x="366" y="1"/>
                  </a:moveTo>
                  <a:cubicBezTo>
                    <a:pt x="170" y="1"/>
                    <a:pt x="1" y="181"/>
                    <a:pt x="1" y="400"/>
                  </a:cubicBezTo>
                  <a:cubicBezTo>
                    <a:pt x="1" y="609"/>
                    <a:pt x="147" y="797"/>
                    <a:pt x="356" y="797"/>
                  </a:cubicBezTo>
                  <a:cubicBezTo>
                    <a:pt x="367" y="798"/>
                    <a:pt x="378" y="799"/>
                    <a:pt x="389" y="799"/>
                  </a:cubicBezTo>
                  <a:cubicBezTo>
                    <a:pt x="587" y="799"/>
                    <a:pt x="775" y="619"/>
                    <a:pt x="775" y="421"/>
                  </a:cubicBezTo>
                  <a:cubicBezTo>
                    <a:pt x="775" y="211"/>
                    <a:pt x="608" y="2"/>
                    <a:pt x="398" y="2"/>
                  </a:cubicBezTo>
                  <a:cubicBezTo>
                    <a:pt x="388" y="1"/>
                    <a:pt x="377" y="1"/>
                    <a:pt x="36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3"/>
            <p:cNvSpPr/>
            <p:nvPr/>
          </p:nvSpPr>
          <p:spPr>
            <a:xfrm>
              <a:off x="2269750" y="1626925"/>
              <a:ext cx="19375" cy="19900"/>
            </a:xfrm>
            <a:custGeom>
              <a:rect b="b" l="l" r="r" t="t"/>
              <a:pathLst>
                <a:path extrusionOk="0" h="796" w="775">
                  <a:moveTo>
                    <a:pt x="377" y="0"/>
                  </a:moveTo>
                  <a:cubicBezTo>
                    <a:pt x="168" y="0"/>
                    <a:pt x="0" y="189"/>
                    <a:pt x="0" y="398"/>
                  </a:cubicBezTo>
                  <a:cubicBezTo>
                    <a:pt x="0" y="607"/>
                    <a:pt x="168" y="795"/>
                    <a:pt x="377" y="795"/>
                  </a:cubicBezTo>
                  <a:cubicBezTo>
                    <a:pt x="586" y="795"/>
                    <a:pt x="775" y="607"/>
                    <a:pt x="775" y="398"/>
                  </a:cubicBezTo>
                  <a:cubicBezTo>
                    <a:pt x="775" y="189"/>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3"/>
            <p:cNvSpPr/>
            <p:nvPr/>
          </p:nvSpPr>
          <p:spPr>
            <a:xfrm>
              <a:off x="2526050" y="1626875"/>
              <a:ext cx="19400" cy="19950"/>
            </a:xfrm>
            <a:custGeom>
              <a:rect b="b" l="l" r="r" t="t"/>
              <a:pathLst>
                <a:path extrusionOk="0" h="798" w="776">
                  <a:moveTo>
                    <a:pt x="406" y="1"/>
                  </a:moveTo>
                  <a:cubicBezTo>
                    <a:pt x="397" y="1"/>
                    <a:pt x="387" y="1"/>
                    <a:pt x="378" y="2"/>
                  </a:cubicBezTo>
                  <a:cubicBezTo>
                    <a:pt x="168" y="2"/>
                    <a:pt x="1" y="191"/>
                    <a:pt x="1" y="400"/>
                  </a:cubicBezTo>
                  <a:cubicBezTo>
                    <a:pt x="1" y="609"/>
                    <a:pt x="168" y="797"/>
                    <a:pt x="378" y="797"/>
                  </a:cubicBezTo>
                  <a:cubicBezTo>
                    <a:pt x="587" y="797"/>
                    <a:pt x="775" y="609"/>
                    <a:pt x="775" y="400"/>
                  </a:cubicBezTo>
                  <a:cubicBezTo>
                    <a:pt x="755" y="181"/>
                    <a:pt x="585" y="1"/>
                    <a:pt x="4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3"/>
            <p:cNvSpPr/>
            <p:nvPr/>
          </p:nvSpPr>
          <p:spPr>
            <a:xfrm>
              <a:off x="2318400" y="1621675"/>
              <a:ext cx="19900" cy="19925"/>
            </a:xfrm>
            <a:custGeom>
              <a:rect b="b" l="l" r="r" t="t"/>
              <a:pathLst>
                <a:path extrusionOk="0" h="797" w="796">
                  <a:moveTo>
                    <a:pt x="398" y="1"/>
                  </a:moveTo>
                  <a:cubicBezTo>
                    <a:pt x="189" y="1"/>
                    <a:pt x="0" y="168"/>
                    <a:pt x="0" y="378"/>
                  </a:cubicBezTo>
                  <a:cubicBezTo>
                    <a:pt x="0" y="587"/>
                    <a:pt x="168" y="754"/>
                    <a:pt x="356" y="796"/>
                  </a:cubicBezTo>
                  <a:cubicBezTo>
                    <a:pt x="586" y="796"/>
                    <a:pt x="733" y="629"/>
                    <a:pt x="774" y="419"/>
                  </a:cubicBezTo>
                  <a:cubicBezTo>
                    <a:pt x="795"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3"/>
            <p:cNvSpPr/>
            <p:nvPr/>
          </p:nvSpPr>
          <p:spPr>
            <a:xfrm>
              <a:off x="2574700" y="1621175"/>
              <a:ext cx="19400" cy="19375"/>
            </a:xfrm>
            <a:custGeom>
              <a:rect b="b" l="l" r="r" t="t"/>
              <a:pathLst>
                <a:path extrusionOk="0" h="775" w="776">
                  <a:moveTo>
                    <a:pt x="398" y="0"/>
                  </a:moveTo>
                  <a:cubicBezTo>
                    <a:pt x="189" y="0"/>
                    <a:pt x="1" y="188"/>
                    <a:pt x="1" y="398"/>
                  </a:cubicBezTo>
                  <a:cubicBezTo>
                    <a:pt x="1" y="628"/>
                    <a:pt x="189" y="774"/>
                    <a:pt x="398" y="774"/>
                  </a:cubicBezTo>
                  <a:cubicBezTo>
                    <a:pt x="608" y="774"/>
                    <a:pt x="775" y="607"/>
                    <a:pt x="775" y="398"/>
                  </a:cubicBezTo>
                  <a:cubicBezTo>
                    <a:pt x="775" y="188"/>
                    <a:pt x="587" y="21"/>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3"/>
            <p:cNvSpPr/>
            <p:nvPr/>
          </p:nvSpPr>
          <p:spPr>
            <a:xfrm>
              <a:off x="2131125" y="1623250"/>
              <a:ext cx="19375" cy="19375"/>
            </a:xfrm>
            <a:custGeom>
              <a:rect b="b" l="l" r="r" t="t"/>
              <a:pathLst>
                <a:path extrusionOk="0" h="775" w="775">
                  <a:moveTo>
                    <a:pt x="377" y="1"/>
                  </a:moveTo>
                  <a:cubicBezTo>
                    <a:pt x="168" y="1"/>
                    <a:pt x="22" y="168"/>
                    <a:pt x="1" y="377"/>
                  </a:cubicBezTo>
                  <a:cubicBezTo>
                    <a:pt x="1" y="587"/>
                    <a:pt x="168" y="775"/>
                    <a:pt x="377" y="775"/>
                  </a:cubicBezTo>
                  <a:cubicBezTo>
                    <a:pt x="587" y="775"/>
                    <a:pt x="775" y="587"/>
                    <a:pt x="775" y="377"/>
                  </a:cubicBezTo>
                  <a:cubicBezTo>
                    <a:pt x="775" y="168"/>
                    <a:pt x="587"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3"/>
            <p:cNvSpPr/>
            <p:nvPr/>
          </p:nvSpPr>
          <p:spPr>
            <a:xfrm>
              <a:off x="2387450" y="1623250"/>
              <a:ext cx="19375" cy="19375"/>
            </a:xfrm>
            <a:custGeom>
              <a:rect b="b" l="l" r="r" t="t"/>
              <a:pathLst>
                <a:path extrusionOk="0" h="775" w="775">
                  <a:moveTo>
                    <a:pt x="377" y="1"/>
                  </a:moveTo>
                  <a:cubicBezTo>
                    <a:pt x="168" y="1"/>
                    <a:pt x="0" y="168"/>
                    <a:pt x="0" y="377"/>
                  </a:cubicBezTo>
                  <a:cubicBezTo>
                    <a:pt x="0" y="587"/>
                    <a:pt x="168" y="775"/>
                    <a:pt x="377" y="775"/>
                  </a:cubicBezTo>
                  <a:cubicBezTo>
                    <a:pt x="586" y="754"/>
                    <a:pt x="774" y="587"/>
                    <a:pt x="774" y="377"/>
                  </a:cubicBezTo>
                  <a:cubicBezTo>
                    <a:pt x="774"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3"/>
            <p:cNvSpPr/>
            <p:nvPr/>
          </p:nvSpPr>
          <p:spPr>
            <a:xfrm>
              <a:off x="2642700" y="1623250"/>
              <a:ext cx="19925" cy="19375"/>
            </a:xfrm>
            <a:custGeom>
              <a:rect b="b" l="l" r="r" t="t"/>
              <a:pathLst>
                <a:path extrusionOk="0" h="775" w="797">
                  <a:moveTo>
                    <a:pt x="399" y="1"/>
                  </a:moveTo>
                  <a:cubicBezTo>
                    <a:pt x="189" y="1"/>
                    <a:pt x="1" y="168"/>
                    <a:pt x="1" y="377"/>
                  </a:cubicBezTo>
                  <a:cubicBezTo>
                    <a:pt x="1" y="587"/>
                    <a:pt x="189" y="775"/>
                    <a:pt x="399" y="775"/>
                  </a:cubicBezTo>
                  <a:cubicBezTo>
                    <a:pt x="608" y="754"/>
                    <a:pt x="796" y="587"/>
                    <a:pt x="796" y="377"/>
                  </a:cubicBezTo>
                  <a:cubicBezTo>
                    <a:pt x="796" y="168"/>
                    <a:pt x="608" y="1"/>
                    <a:pt x="3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3"/>
            <p:cNvSpPr/>
            <p:nvPr/>
          </p:nvSpPr>
          <p:spPr>
            <a:xfrm>
              <a:off x="2062075" y="1622175"/>
              <a:ext cx="19900" cy="19425"/>
            </a:xfrm>
            <a:custGeom>
              <a:rect b="b" l="l" r="r" t="t"/>
              <a:pathLst>
                <a:path extrusionOk="0" h="777" w="796">
                  <a:moveTo>
                    <a:pt x="437" y="0"/>
                  </a:moveTo>
                  <a:cubicBezTo>
                    <a:pt x="424" y="0"/>
                    <a:pt x="411" y="1"/>
                    <a:pt x="398" y="2"/>
                  </a:cubicBezTo>
                  <a:cubicBezTo>
                    <a:pt x="189" y="2"/>
                    <a:pt x="1" y="169"/>
                    <a:pt x="1" y="379"/>
                  </a:cubicBezTo>
                  <a:cubicBezTo>
                    <a:pt x="1" y="588"/>
                    <a:pt x="189" y="776"/>
                    <a:pt x="398" y="776"/>
                  </a:cubicBezTo>
                  <a:cubicBezTo>
                    <a:pt x="608" y="776"/>
                    <a:pt x="796" y="588"/>
                    <a:pt x="796" y="379"/>
                  </a:cubicBezTo>
                  <a:cubicBezTo>
                    <a:pt x="796" y="161"/>
                    <a:pt x="647" y="0"/>
                    <a:pt x="4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3"/>
            <p:cNvSpPr/>
            <p:nvPr/>
          </p:nvSpPr>
          <p:spPr>
            <a:xfrm>
              <a:off x="2110725" y="1615400"/>
              <a:ext cx="18850" cy="18875"/>
            </a:xfrm>
            <a:custGeom>
              <a:rect b="b" l="l" r="r" t="t"/>
              <a:pathLst>
                <a:path extrusionOk="0" h="755" w="754">
                  <a:moveTo>
                    <a:pt x="377" y="1"/>
                  </a:moveTo>
                  <a:cubicBezTo>
                    <a:pt x="189" y="1"/>
                    <a:pt x="1" y="168"/>
                    <a:pt x="1" y="357"/>
                  </a:cubicBezTo>
                  <a:cubicBezTo>
                    <a:pt x="1" y="587"/>
                    <a:pt x="147" y="754"/>
                    <a:pt x="356" y="754"/>
                  </a:cubicBezTo>
                  <a:cubicBezTo>
                    <a:pt x="607" y="754"/>
                    <a:pt x="754" y="587"/>
                    <a:pt x="754" y="378"/>
                  </a:cubicBezTo>
                  <a:cubicBezTo>
                    <a:pt x="754" y="147"/>
                    <a:pt x="607"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3"/>
            <p:cNvSpPr/>
            <p:nvPr/>
          </p:nvSpPr>
          <p:spPr>
            <a:xfrm>
              <a:off x="2297475" y="1613850"/>
              <a:ext cx="19375" cy="18850"/>
            </a:xfrm>
            <a:custGeom>
              <a:rect b="b" l="l" r="r" t="t"/>
              <a:pathLst>
                <a:path extrusionOk="0" h="754" w="775">
                  <a:moveTo>
                    <a:pt x="398" y="0"/>
                  </a:moveTo>
                  <a:cubicBezTo>
                    <a:pt x="168" y="0"/>
                    <a:pt x="0" y="167"/>
                    <a:pt x="0" y="377"/>
                  </a:cubicBezTo>
                  <a:cubicBezTo>
                    <a:pt x="0" y="607"/>
                    <a:pt x="168" y="753"/>
                    <a:pt x="377" y="753"/>
                  </a:cubicBezTo>
                  <a:cubicBezTo>
                    <a:pt x="607" y="753"/>
                    <a:pt x="775" y="607"/>
                    <a:pt x="775" y="398"/>
                  </a:cubicBezTo>
                  <a:cubicBezTo>
                    <a:pt x="775" y="16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3"/>
            <p:cNvSpPr/>
            <p:nvPr/>
          </p:nvSpPr>
          <p:spPr>
            <a:xfrm>
              <a:off x="2041675" y="1613850"/>
              <a:ext cx="19375" cy="18850"/>
            </a:xfrm>
            <a:custGeom>
              <a:rect b="b" l="l" r="r" t="t"/>
              <a:pathLst>
                <a:path extrusionOk="0" h="754" w="775">
                  <a:moveTo>
                    <a:pt x="377" y="0"/>
                  </a:moveTo>
                  <a:cubicBezTo>
                    <a:pt x="168" y="0"/>
                    <a:pt x="1" y="188"/>
                    <a:pt x="1" y="398"/>
                  </a:cubicBezTo>
                  <a:cubicBezTo>
                    <a:pt x="1" y="607"/>
                    <a:pt x="189" y="753"/>
                    <a:pt x="398" y="753"/>
                  </a:cubicBezTo>
                  <a:cubicBezTo>
                    <a:pt x="608" y="753"/>
                    <a:pt x="775" y="586"/>
                    <a:pt x="775" y="377"/>
                  </a:cubicBezTo>
                  <a:cubicBezTo>
                    <a:pt x="775" y="167"/>
                    <a:pt x="608"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3"/>
            <p:cNvSpPr/>
            <p:nvPr/>
          </p:nvSpPr>
          <p:spPr>
            <a:xfrm>
              <a:off x="2741050" y="1612800"/>
              <a:ext cx="18850" cy="18850"/>
            </a:xfrm>
            <a:custGeom>
              <a:rect b="b" l="l" r="r" t="t"/>
              <a:pathLst>
                <a:path extrusionOk="0" h="754" w="754">
                  <a:moveTo>
                    <a:pt x="356" y="0"/>
                  </a:moveTo>
                  <a:cubicBezTo>
                    <a:pt x="147" y="0"/>
                    <a:pt x="1" y="147"/>
                    <a:pt x="1" y="356"/>
                  </a:cubicBezTo>
                  <a:cubicBezTo>
                    <a:pt x="1" y="586"/>
                    <a:pt x="189" y="754"/>
                    <a:pt x="398" y="754"/>
                  </a:cubicBezTo>
                  <a:cubicBezTo>
                    <a:pt x="607" y="754"/>
                    <a:pt x="754" y="565"/>
                    <a:pt x="754" y="356"/>
                  </a:cubicBezTo>
                  <a:cubicBezTo>
                    <a:pt x="754" y="147"/>
                    <a:pt x="566"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3"/>
            <p:cNvSpPr/>
            <p:nvPr/>
          </p:nvSpPr>
          <p:spPr>
            <a:xfrm>
              <a:off x="2484750" y="1612800"/>
              <a:ext cx="18850" cy="18850"/>
            </a:xfrm>
            <a:custGeom>
              <a:rect b="b" l="l" r="r" t="t"/>
              <a:pathLst>
                <a:path extrusionOk="0" h="754" w="754">
                  <a:moveTo>
                    <a:pt x="398" y="0"/>
                  </a:moveTo>
                  <a:cubicBezTo>
                    <a:pt x="188" y="0"/>
                    <a:pt x="0" y="147"/>
                    <a:pt x="0" y="377"/>
                  </a:cubicBezTo>
                  <a:cubicBezTo>
                    <a:pt x="0" y="586"/>
                    <a:pt x="146" y="754"/>
                    <a:pt x="356" y="754"/>
                  </a:cubicBezTo>
                  <a:cubicBezTo>
                    <a:pt x="565" y="754"/>
                    <a:pt x="753" y="586"/>
                    <a:pt x="753" y="377"/>
                  </a:cubicBezTo>
                  <a:cubicBezTo>
                    <a:pt x="753" y="14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3"/>
            <p:cNvSpPr/>
            <p:nvPr/>
          </p:nvSpPr>
          <p:spPr>
            <a:xfrm>
              <a:off x="2228950" y="1612650"/>
              <a:ext cx="18850" cy="19000"/>
            </a:xfrm>
            <a:custGeom>
              <a:rect b="b" l="l" r="r" t="t"/>
              <a:pathLst>
                <a:path extrusionOk="0" h="760" w="754">
                  <a:moveTo>
                    <a:pt x="334" y="0"/>
                  </a:moveTo>
                  <a:cubicBezTo>
                    <a:pt x="137" y="0"/>
                    <a:pt x="0" y="173"/>
                    <a:pt x="0" y="362"/>
                  </a:cubicBezTo>
                  <a:cubicBezTo>
                    <a:pt x="0" y="592"/>
                    <a:pt x="189" y="760"/>
                    <a:pt x="398" y="760"/>
                  </a:cubicBezTo>
                  <a:cubicBezTo>
                    <a:pt x="607" y="760"/>
                    <a:pt x="754" y="571"/>
                    <a:pt x="754" y="362"/>
                  </a:cubicBezTo>
                  <a:cubicBezTo>
                    <a:pt x="754" y="153"/>
                    <a:pt x="607" y="6"/>
                    <a:pt x="398" y="6"/>
                  </a:cubicBezTo>
                  <a:cubicBezTo>
                    <a:pt x="376" y="2"/>
                    <a:pt x="355" y="0"/>
                    <a:pt x="33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3"/>
            <p:cNvSpPr/>
            <p:nvPr/>
          </p:nvSpPr>
          <p:spPr>
            <a:xfrm>
              <a:off x="1973150" y="1611225"/>
              <a:ext cx="19375" cy="18850"/>
            </a:xfrm>
            <a:custGeom>
              <a:rect b="b" l="l" r="r" t="t"/>
              <a:pathLst>
                <a:path extrusionOk="0" h="754" w="775">
                  <a:moveTo>
                    <a:pt x="377" y="0"/>
                  </a:moveTo>
                  <a:cubicBezTo>
                    <a:pt x="168" y="0"/>
                    <a:pt x="1" y="168"/>
                    <a:pt x="1" y="377"/>
                  </a:cubicBezTo>
                  <a:cubicBezTo>
                    <a:pt x="1" y="586"/>
                    <a:pt x="168" y="754"/>
                    <a:pt x="377" y="754"/>
                  </a:cubicBezTo>
                  <a:cubicBezTo>
                    <a:pt x="608" y="754"/>
                    <a:pt x="775" y="607"/>
                    <a:pt x="775" y="398"/>
                  </a:cubicBezTo>
                  <a:cubicBezTo>
                    <a:pt x="775" y="189"/>
                    <a:pt x="608"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3"/>
            <p:cNvSpPr/>
            <p:nvPr/>
          </p:nvSpPr>
          <p:spPr>
            <a:xfrm>
              <a:off x="2553775" y="1613850"/>
              <a:ext cx="19400" cy="18850"/>
            </a:xfrm>
            <a:custGeom>
              <a:rect b="b" l="l" r="r" t="t"/>
              <a:pathLst>
                <a:path extrusionOk="0" h="754" w="776">
                  <a:moveTo>
                    <a:pt x="398" y="0"/>
                  </a:moveTo>
                  <a:cubicBezTo>
                    <a:pt x="168" y="0"/>
                    <a:pt x="1" y="167"/>
                    <a:pt x="1" y="377"/>
                  </a:cubicBezTo>
                  <a:cubicBezTo>
                    <a:pt x="1" y="607"/>
                    <a:pt x="168" y="753"/>
                    <a:pt x="378" y="753"/>
                  </a:cubicBezTo>
                  <a:cubicBezTo>
                    <a:pt x="587" y="753"/>
                    <a:pt x="775" y="607"/>
                    <a:pt x="775" y="398"/>
                  </a:cubicBezTo>
                  <a:cubicBezTo>
                    <a:pt x="775" y="167"/>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3"/>
            <p:cNvSpPr/>
            <p:nvPr/>
          </p:nvSpPr>
          <p:spPr>
            <a:xfrm>
              <a:off x="2760400" y="1619075"/>
              <a:ext cx="19900" cy="18850"/>
            </a:xfrm>
            <a:custGeom>
              <a:rect b="b" l="l" r="r" t="t"/>
              <a:pathLst>
                <a:path extrusionOk="0" h="754" w="796">
                  <a:moveTo>
                    <a:pt x="398" y="0"/>
                  </a:moveTo>
                  <a:cubicBezTo>
                    <a:pt x="168" y="0"/>
                    <a:pt x="1" y="189"/>
                    <a:pt x="1" y="398"/>
                  </a:cubicBezTo>
                  <a:cubicBezTo>
                    <a:pt x="1" y="607"/>
                    <a:pt x="189" y="754"/>
                    <a:pt x="398" y="754"/>
                  </a:cubicBezTo>
                  <a:cubicBezTo>
                    <a:pt x="608" y="754"/>
                    <a:pt x="796" y="607"/>
                    <a:pt x="775" y="398"/>
                  </a:cubicBezTo>
                  <a:cubicBezTo>
                    <a:pt x="775" y="189"/>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3"/>
            <p:cNvSpPr/>
            <p:nvPr/>
          </p:nvSpPr>
          <p:spPr>
            <a:xfrm>
              <a:off x="2504100" y="1619075"/>
              <a:ext cx="19900" cy="18850"/>
            </a:xfrm>
            <a:custGeom>
              <a:rect b="b" l="l" r="r" t="t"/>
              <a:pathLst>
                <a:path extrusionOk="0" h="754" w="796">
                  <a:moveTo>
                    <a:pt x="398" y="0"/>
                  </a:moveTo>
                  <a:cubicBezTo>
                    <a:pt x="189" y="0"/>
                    <a:pt x="0" y="168"/>
                    <a:pt x="0" y="377"/>
                  </a:cubicBezTo>
                  <a:cubicBezTo>
                    <a:pt x="0" y="586"/>
                    <a:pt x="189" y="754"/>
                    <a:pt x="398" y="754"/>
                  </a:cubicBezTo>
                  <a:cubicBezTo>
                    <a:pt x="607" y="754"/>
                    <a:pt x="795" y="607"/>
                    <a:pt x="795" y="398"/>
                  </a:cubicBezTo>
                  <a:cubicBezTo>
                    <a:pt x="795" y="189"/>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3"/>
            <p:cNvSpPr/>
            <p:nvPr/>
          </p:nvSpPr>
          <p:spPr>
            <a:xfrm>
              <a:off x="2249350" y="1619075"/>
              <a:ext cx="18850" cy="19900"/>
            </a:xfrm>
            <a:custGeom>
              <a:rect b="b" l="l" r="r" t="t"/>
              <a:pathLst>
                <a:path extrusionOk="0" h="796" w="754">
                  <a:moveTo>
                    <a:pt x="356" y="0"/>
                  </a:moveTo>
                  <a:cubicBezTo>
                    <a:pt x="147" y="0"/>
                    <a:pt x="0" y="168"/>
                    <a:pt x="0" y="398"/>
                  </a:cubicBezTo>
                  <a:cubicBezTo>
                    <a:pt x="0" y="607"/>
                    <a:pt x="147" y="795"/>
                    <a:pt x="356" y="795"/>
                  </a:cubicBezTo>
                  <a:cubicBezTo>
                    <a:pt x="565" y="795"/>
                    <a:pt x="754" y="607"/>
                    <a:pt x="754" y="398"/>
                  </a:cubicBezTo>
                  <a:cubicBezTo>
                    <a:pt x="754"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3"/>
            <p:cNvSpPr/>
            <p:nvPr/>
          </p:nvSpPr>
          <p:spPr>
            <a:xfrm>
              <a:off x="1993550" y="1619075"/>
              <a:ext cx="18850" cy="19900"/>
            </a:xfrm>
            <a:custGeom>
              <a:rect b="b" l="l" r="r" t="t"/>
              <a:pathLst>
                <a:path extrusionOk="0" h="796" w="754">
                  <a:moveTo>
                    <a:pt x="377" y="0"/>
                  </a:moveTo>
                  <a:cubicBezTo>
                    <a:pt x="168" y="0"/>
                    <a:pt x="1" y="168"/>
                    <a:pt x="1" y="398"/>
                  </a:cubicBezTo>
                  <a:cubicBezTo>
                    <a:pt x="1" y="607"/>
                    <a:pt x="168" y="795"/>
                    <a:pt x="377" y="795"/>
                  </a:cubicBezTo>
                  <a:cubicBezTo>
                    <a:pt x="587" y="795"/>
                    <a:pt x="754" y="607"/>
                    <a:pt x="754" y="398"/>
                  </a:cubicBezTo>
                  <a:cubicBezTo>
                    <a:pt x="754"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3"/>
            <p:cNvSpPr/>
            <p:nvPr/>
          </p:nvSpPr>
          <p:spPr>
            <a:xfrm>
              <a:off x="2691875" y="1616975"/>
              <a:ext cx="19900" cy="19900"/>
            </a:xfrm>
            <a:custGeom>
              <a:rect b="b" l="l" r="r" t="t"/>
              <a:pathLst>
                <a:path extrusionOk="0" h="796" w="796">
                  <a:moveTo>
                    <a:pt x="398" y="1"/>
                  </a:moveTo>
                  <a:cubicBezTo>
                    <a:pt x="168" y="1"/>
                    <a:pt x="1" y="189"/>
                    <a:pt x="1" y="398"/>
                  </a:cubicBezTo>
                  <a:cubicBezTo>
                    <a:pt x="1" y="628"/>
                    <a:pt x="189" y="796"/>
                    <a:pt x="398" y="796"/>
                  </a:cubicBezTo>
                  <a:cubicBezTo>
                    <a:pt x="608" y="796"/>
                    <a:pt x="754" y="628"/>
                    <a:pt x="796" y="398"/>
                  </a:cubicBezTo>
                  <a:cubicBezTo>
                    <a:pt x="796"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3"/>
            <p:cNvSpPr/>
            <p:nvPr/>
          </p:nvSpPr>
          <p:spPr>
            <a:xfrm>
              <a:off x="2436100" y="1618025"/>
              <a:ext cx="19375" cy="18850"/>
            </a:xfrm>
            <a:custGeom>
              <a:rect b="b" l="l" r="r" t="t"/>
              <a:pathLst>
                <a:path extrusionOk="0" h="754" w="775">
                  <a:moveTo>
                    <a:pt x="377" y="0"/>
                  </a:moveTo>
                  <a:cubicBezTo>
                    <a:pt x="168" y="0"/>
                    <a:pt x="0" y="168"/>
                    <a:pt x="0" y="377"/>
                  </a:cubicBezTo>
                  <a:cubicBezTo>
                    <a:pt x="0" y="586"/>
                    <a:pt x="188" y="754"/>
                    <a:pt x="398" y="754"/>
                  </a:cubicBezTo>
                  <a:cubicBezTo>
                    <a:pt x="607" y="754"/>
                    <a:pt x="774" y="586"/>
                    <a:pt x="774" y="356"/>
                  </a:cubicBezTo>
                  <a:cubicBezTo>
                    <a:pt x="774" y="14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3"/>
            <p:cNvSpPr/>
            <p:nvPr/>
          </p:nvSpPr>
          <p:spPr>
            <a:xfrm>
              <a:off x="2180825" y="1618025"/>
              <a:ext cx="18850" cy="18850"/>
            </a:xfrm>
            <a:custGeom>
              <a:rect b="b" l="l" r="r" t="t"/>
              <a:pathLst>
                <a:path extrusionOk="0" h="754" w="754">
                  <a:moveTo>
                    <a:pt x="377" y="0"/>
                  </a:moveTo>
                  <a:cubicBezTo>
                    <a:pt x="168" y="0"/>
                    <a:pt x="0" y="147"/>
                    <a:pt x="0" y="356"/>
                  </a:cubicBezTo>
                  <a:cubicBezTo>
                    <a:pt x="0" y="565"/>
                    <a:pt x="147" y="754"/>
                    <a:pt x="356" y="754"/>
                  </a:cubicBezTo>
                  <a:cubicBezTo>
                    <a:pt x="565" y="754"/>
                    <a:pt x="754" y="586"/>
                    <a:pt x="754" y="377"/>
                  </a:cubicBezTo>
                  <a:cubicBezTo>
                    <a:pt x="754" y="14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3"/>
            <p:cNvSpPr/>
            <p:nvPr/>
          </p:nvSpPr>
          <p:spPr>
            <a:xfrm>
              <a:off x="2623350" y="1616425"/>
              <a:ext cx="18875" cy="18875"/>
            </a:xfrm>
            <a:custGeom>
              <a:rect b="b" l="l" r="r" t="t"/>
              <a:pathLst>
                <a:path extrusionOk="0" h="755" w="755">
                  <a:moveTo>
                    <a:pt x="394" y="0"/>
                  </a:moveTo>
                  <a:cubicBezTo>
                    <a:pt x="382" y="0"/>
                    <a:pt x="369" y="1"/>
                    <a:pt x="356" y="2"/>
                  </a:cubicBezTo>
                  <a:cubicBezTo>
                    <a:pt x="147" y="2"/>
                    <a:pt x="1" y="190"/>
                    <a:pt x="1" y="399"/>
                  </a:cubicBezTo>
                  <a:cubicBezTo>
                    <a:pt x="1" y="609"/>
                    <a:pt x="189" y="755"/>
                    <a:pt x="398" y="755"/>
                  </a:cubicBezTo>
                  <a:cubicBezTo>
                    <a:pt x="608" y="755"/>
                    <a:pt x="754" y="588"/>
                    <a:pt x="754" y="378"/>
                  </a:cubicBezTo>
                  <a:cubicBezTo>
                    <a:pt x="754" y="180"/>
                    <a:pt x="622" y="0"/>
                    <a:pt x="3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3"/>
            <p:cNvSpPr/>
            <p:nvPr/>
          </p:nvSpPr>
          <p:spPr>
            <a:xfrm>
              <a:off x="2367050" y="1615400"/>
              <a:ext cx="18850" cy="18875"/>
            </a:xfrm>
            <a:custGeom>
              <a:rect b="b" l="l" r="r" t="t"/>
              <a:pathLst>
                <a:path extrusionOk="0" h="755" w="754">
                  <a:moveTo>
                    <a:pt x="398" y="1"/>
                  </a:moveTo>
                  <a:cubicBezTo>
                    <a:pt x="147" y="1"/>
                    <a:pt x="0" y="147"/>
                    <a:pt x="0" y="357"/>
                  </a:cubicBezTo>
                  <a:cubicBezTo>
                    <a:pt x="0" y="587"/>
                    <a:pt x="147" y="754"/>
                    <a:pt x="356" y="754"/>
                  </a:cubicBezTo>
                  <a:cubicBezTo>
                    <a:pt x="565" y="754"/>
                    <a:pt x="753" y="587"/>
                    <a:pt x="753" y="378"/>
                  </a:cubicBezTo>
                  <a:cubicBezTo>
                    <a:pt x="753" y="147"/>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3"/>
            <p:cNvSpPr/>
            <p:nvPr/>
          </p:nvSpPr>
          <p:spPr>
            <a:xfrm>
              <a:off x="2533900" y="1606000"/>
              <a:ext cx="18875" cy="18850"/>
            </a:xfrm>
            <a:custGeom>
              <a:rect b="b" l="l" r="r" t="t"/>
              <a:pathLst>
                <a:path extrusionOk="0" h="754" w="755">
                  <a:moveTo>
                    <a:pt x="377" y="0"/>
                  </a:moveTo>
                  <a:cubicBezTo>
                    <a:pt x="168" y="0"/>
                    <a:pt x="1" y="168"/>
                    <a:pt x="1" y="377"/>
                  </a:cubicBezTo>
                  <a:cubicBezTo>
                    <a:pt x="1" y="586"/>
                    <a:pt x="147" y="754"/>
                    <a:pt x="357" y="754"/>
                  </a:cubicBezTo>
                  <a:cubicBezTo>
                    <a:pt x="566" y="754"/>
                    <a:pt x="754" y="607"/>
                    <a:pt x="754" y="398"/>
                  </a:cubicBezTo>
                  <a:cubicBezTo>
                    <a:pt x="754" y="189"/>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3"/>
            <p:cNvSpPr/>
            <p:nvPr/>
          </p:nvSpPr>
          <p:spPr>
            <a:xfrm>
              <a:off x="2256675" y="1598675"/>
              <a:ext cx="18850" cy="19375"/>
            </a:xfrm>
            <a:custGeom>
              <a:rect b="b" l="l" r="r" t="t"/>
              <a:pathLst>
                <a:path extrusionOk="0" h="775" w="754">
                  <a:moveTo>
                    <a:pt x="377" y="0"/>
                  </a:moveTo>
                  <a:cubicBezTo>
                    <a:pt x="168" y="0"/>
                    <a:pt x="21" y="168"/>
                    <a:pt x="21" y="377"/>
                  </a:cubicBezTo>
                  <a:cubicBezTo>
                    <a:pt x="0" y="607"/>
                    <a:pt x="168" y="774"/>
                    <a:pt x="377" y="774"/>
                  </a:cubicBezTo>
                  <a:cubicBezTo>
                    <a:pt x="586" y="774"/>
                    <a:pt x="754" y="607"/>
                    <a:pt x="754" y="398"/>
                  </a:cubicBezTo>
                  <a:cubicBezTo>
                    <a:pt x="754" y="189"/>
                    <a:pt x="586"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3"/>
            <p:cNvSpPr/>
            <p:nvPr/>
          </p:nvSpPr>
          <p:spPr>
            <a:xfrm>
              <a:off x="2512975" y="1599725"/>
              <a:ext cx="18350" cy="18850"/>
            </a:xfrm>
            <a:custGeom>
              <a:rect b="b" l="l" r="r" t="t"/>
              <a:pathLst>
                <a:path extrusionOk="0" h="754" w="734">
                  <a:moveTo>
                    <a:pt x="357" y="0"/>
                  </a:moveTo>
                  <a:cubicBezTo>
                    <a:pt x="147" y="0"/>
                    <a:pt x="1" y="147"/>
                    <a:pt x="1" y="377"/>
                  </a:cubicBezTo>
                  <a:cubicBezTo>
                    <a:pt x="1" y="586"/>
                    <a:pt x="147" y="753"/>
                    <a:pt x="357" y="753"/>
                  </a:cubicBezTo>
                  <a:cubicBezTo>
                    <a:pt x="566" y="753"/>
                    <a:pt x="733" y="565"/>
                    <a:pt x="733" y="356"/>
                  </a:cubicBezTo>
                  <a:cubicBezTo>
                    <a:pt x="733" y="147"/>
                    <a:pt x="566"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3"/>
            <p:cNvSpPr/>
            <p:nvPr/>
          </p:nvSpPr>
          <p:spPr>
            <a:xfrm>
              <a:off x="2768250" y="1598675"/>
              <a:ext cx="19375" cy="19375"/>
            </a:xfrm>
            <a:custGeom>
              <a:rect b="b" l="l" r="r" t="t"/>
              <a:pathLst>
                <a:path extrusionOk="0" h="775" w="775">
                  <a:moveTo>
                    <a:pt x="398" y="0"/>
                  </a:moveTo>
                  <a:cubicBezTo>
                    <a:pt x="189" y="0"/>
                    <a:pt x="22" y="168"/>
                    <a:pt x="22" y="377"/>
                  </a:cubicBezTo>
                  <a:cubicBezTo>
                    <a:pt x="1" y="607"/>
                    <a:pt x="189" y="774"/>
                    <a:pt x="398" y="774"/>
                  </a:cubicBezTo>
                  <a:cubicBezTo>
                    <a:pt x="607" y="774"/>
                    <a:pt x="775" y="607"/>
                    <a:pt x="775" y="398"/>
                  </a:cubicBezTo>
                  <a:cubicBezTo>
                    <a:pt x="775" y="189"/>
                    <a:pt x="607"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3"/>
            <p:cNvSpPr/>
            <p:nvPr/>
          </p:nvSpPr>
          <p:spPr>
            <a:xfrm>
              <a:off x="2069925" y="1600775"/>
              <a:ext cx="18325" cy="18850"/>
            </a:xfrm>
            <a:custGeom>
              <a:rect b="b" l="l" r="r" t="t"/>
              <a:pathLst>
                <a:path extrusionOk="0" h="754" w="733">
                  <a:moveTo>
                    <a:pt x="377" y="0"/>
                  </a:moveTo>
                  <a:cubicBezTo>
                    <a:pt x="168" y="0"/>
                    <a:pt x="1" y="188"/>
                    <a:pt x="1" y="398"/>
                  </a:cubicBezTo>
                  <a:cubicBezTo>
                    <a:pt x="1" y="607"/>
                    <a:pt x="168" y="753"/>
                    <a:pt x="377" y="753"/>
                  </a:cubicBezTo>
                  <a:cubicBezTo>
                    <a:pt x="586" y="753"/>
                    <a:pt x="733" y="586"/>
                    <a:pt x="733" y="377"/>
                  </a:cubicBezTo>
                  <a:cubicBezTo>
                    <a:pt x="733" y="16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3"/>
            <p:cNvSpPr/>
            <p:nvPr/>
          </p:nvSpPr>
          <p:spPr>
            <a:xfrm>
              <a:off x="2001400" y="1598675"/>
              <a:ext cx="18325" cy="19375"/>
            </a:xfrm>
            <a:custGeom>
              <a:rect b="b" l="l" r="r" t="t"/>
              <a:pathLst>
                <a:path extrusionOk="0" h="775" w="733">
                  <a:moveTo>
                    <a:pt x="377" y="0"/>
                  </a:moveTo>
                  <a:cubicBezTo>
                    <a:pt x="168" y="0"/>
                    <a:pt x="1" y="189"/>
                    <a:pt x="1" y="398"/>
                  </a:cubicBezTo>
                  <a:cubicBezTo>
                    <a:pt x="1" y="607"/>
                    <a:pt x="168" y="774"/>
                    <a:pt x="377" y="774"/>
                  </a:cubicBezTo>
                  <a:cubicBezTo>
                    <a:pt x="586" y="774"/>
                    <a:pt x="733" y="607"/>
                    <a:pt x="733" y="377"/>
                  </a:cubicBezTo>
                  <a:cubicBezTo>
                    <a:pt x="733" y="168"/>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3"/>
            <p:cNvSpPr/>
            <p:nvPr/>
          </p:nvSpPr>
          <p:spPr>
            <a:xfrm>
              <a:off x="2325725" y="1600775"/>
              <a:ext cx="18325" cy="18850"/>
            </a:xfrm>
            <a:custGeom>
              <a:rect b="b" l="l" r="r" t="t"/>
              <a:pathLst>
                <a:path extrusionOk="0" h="754" w="733">
                  <a:moveTo>
                    <a:pt x="377" y="0"/>
                  </a:moveTo>
                  <a:cubicBezTo>
                    <a:pt x="168" y="0"/>
                    <a:pt x="0" y="188"/>
                    <a:pt x="0" y="398"/>
                  </a:cubicBezTo>
                  <a:cubicBezTo>
                    <a:pt x="0" y="607"/>
                    <a:pt x="168" y="753"/>
                    <a:pt x="377" y="753"/>
                  </a:cubicBezTo>
                  <a:cubicBezTo>
                    <a:pt x="586" y="753"/>
                    <a:pt x="733" y="586"/>
                    <a:pt x="733" y="377"/>
                  </a:cubicBezTo>
                  <a:cubicBezTo>
                    <a:pt x="733" y="16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3"/>
            <p:cNvSpPr/>
            <p:nvPr/>
          </p:nvSpPr>
          <p:spPr>
            <a:xfrm>
              <a:off x="2581500" y="1600775"/>
              <a:ext cx="18875" cy="18325"/>
            </a:xfrm>
            <a:custGeom>
              <a:rect b="b" l="l" r="r" t="t"/>
              <a:pathLst>
                <a:path extrusionOk="0" h="733" w="755">
                  <a:moveTo>
                    <a:pt x="398" y="0"/>
                  </a:moveTo>
                  <a:cubicBezTo>
                    <a:pt x="189" y="0"/>
                    <a:pt x="22" y="167"/>
                    <a:pt x="1" y="335"/>
                  </a:cubicBezTo>
                  <a:cubicBezTo>
                    <a:pt x="1" y="544"/>
                    <a:pt x="147" y="732"/>
                    <a:pt x="357" y="732"/>
                  </a:cubicBezTo>
                  <a:cubicBezTo>
                    <a:pt x="566" y="732"/>
                    <a:pt x="754" y="586"/>
                    <a:pt x="754" y="377"/>
                  </a:cubicBezTo>
                  <a:cubicBezTo>
                    <a:pt x="754" y="167"/>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3"/>
            <p:cNvSpPr/>
            <p:nvPr/>
          </p:nvSpPr>
          <p:spPr>
            <a:xfrm>
              <a:off x="2139500" y="1602325"/>
              <a:ext cx="18850" cy="18875"/>
            </a:xfrm>
            <a:custGeom>
              <a:rect b="b" l="l" r="r" t="t"/>
              <a:pathLst>
                <a:path extrusionOk="0" h="755" w="754">
                  <a:moveTo>
                    <a:pt x="398" y="1"/>
                  </a:moveTo>
                  <a:cubicBezTo>
                    <a:pt x="168" y="1"/>
                    <a:pt x="21" y="147"/>
                    <a:pt x="21" y="356"/>
                  </a:cubicBezTo>
                  <a:cubicBezTo>
                    <a:pt x="0" y="587"/>
                    <a:pt x="168" y="754"/>
                    <a:pt x="398" y="754"/>
                  </a:cubicBezTo>
                  <a:cubicBezTo>
                    <a:pt x="607" y="754"/>
                    <a:pt x="754" y="587"/>
                    <a:pt x="754" y="377"/>
                  </a:cubicBezTo>
                  <a:cubicBezTo>
                    <a:pt x="754" y="168"/>
                    <a:pt x="607" y="2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3"/>
            <p:cNvSpPr/>
            <p:nvPr/>
          </p:nvSpPr>
          <p:spPr>
            <a:xfrm>
              <a:off x="2395825" y="1602850"/>
              <a:ext cx="18325" cy="18850"/>
            </a:xfrm>
            <a:custGeom>
              <a:rect b="b" l="l" r="r" t="t"/>
              <a:pathLst>
                <a:path extrusionOk="0" h="754" w="733">
                  <a:moveTo>
                    <a:pt x="398" y="1"/>
                  </a:moveTo>
                  <a:cubicBezTo>
                    <a:pt x="167" y="1"/>
                    <a:pt x="0" y="147"/>
                    <a:pt x="0" y="356"/>
                  </a:cubicBezTo>
                  <a:cubicBezTo>
                    <a:pt x="0" y="607"/>
                    <a:pt x="146" y="754"/>
                    <a:pt x="356" y="754"/>
                  </a:cubicBezTo>
                  <a:cubicBezTo>
                    <a:pt x="565" y="754"/>
                    <a:pt x="732" y="607"/>
                    <a:pt x="732" y="398"/>
                  </a:cubicBezTo>
                  <a:cubicBezTo>
                    <a:pt x="732" y="189"/>
                    <a:pt x="565" y="2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3"/>
            <p:cNvSpPr/>
            <p:nvPr/>
          </p:nvSpPr>
          <p:spPr>
            <a:xfrm>
              <a:off x="2650550" y="1603375"/>
              <a:ext cx="19375" cy="18325"/>
            </a:xfrm>
            <a:custGeom>
              <a:rect b="b" l="l" r="r" t="t"/>
              <a:pathLst>
                <a:path extrusionOk="0" h="733" w="775">
                  <a:moveTo>
                    <a:pt x="398" y="1"/>
                  </a:moveTo>
                  <a:cubicBezTo>
                    <a:pt x="189" y="1"/>
                    <a:pt x="43" y="168"/>
                    <a:pt x="1" y="335"/>
                  </a:cubicBezTo>
                  <a:cubicBezTo>
                    <a:pt x="1" y="545"/>
                    <a:pt x="168" y="733"/>
                    <a:pt x="377" y="733"/>
                  </a:cubicBezTo>
                  <a:cubicBezTo>
                    <a:pt x="608" y="733"/>
                    <a:pt x="775" y="586"/>
                    <a:pt x="775" y="377"/>
                  </a:cubicBezTo>
                  <a:cubicBezTo>
                    <a:pt x="775"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3"/>
            <p:cNvSpPr/>
            <p:nvPr/>
          </p:nvSpPr>
          <p:spPr>
            <a:xfrm>
              <a:off x="1952225" y="1604950"/>
              <a:ext cx="19375" cy="18850"/>
            </a:xfrm>
            <a:custGeom>
              <a:rect b="b" l="l" r="r" t="t"/>
              <a:pathLst>
                <a:path extrusionOk="0" h="754" w="775">
                  <a:moveTo>
                    <a:pt x="377" y="0"/>
                  </a:moveTo>
                  <a:cubicBezTo>
                    <a:pt x="168" y="0"/>
                    <a:pt x="1" y="147"/>
                    <a:pt x="43" y="377"/>
                  </a:cubicBezTo>
                  <a:cubicBezTo>
                    <a:pt x="43" y="586"/>
                    <a:pt x="189" y="754"/>
                    <a:pt x="398" y="754"/>
                  </a:cubicBezTo>
                  <a:cubicBezTo>
                    <a:pt x="608" y="754"/>
                    <a:pt x="775" y="565"/>
                    <a:pt x="775" y="356"/>
                  </a:cubicBezTo>
                  <a:cubicBezTo>
                    <a:pt x="733" y="147"/>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3"/>
            <p:cNvSpPr/>
            <p:nvPr/>
          </p:nvSpPr>
          <p:spPr>
            <a:xfrm>
              <a:off x="2463825" y="1603900"/>
              <a:ext cx="18850" cy="19375"/>
            </a:xfrm>
            <a:custGeom>
              <a:rect b="b" l="l" r="r" t="t"/>
              <a:pathLst>
                <a:path extrusionOk="0" h="775" w="754">
                  <a:moveTo>
                    <a:pt x="356" y="1"/>
                  </a:moveTo>
                  <a:cubicBezTo>
                    <a:pt x="147" y="1"/>
                    <a:pt x="0" y="168"/>
                    <a:pt x="0" y="377"/>
                  </a:cubicBezTo>
                  <a:cubicBezTo>
                    <a:pt x="0" y="607"/>
                    <a:pt x="167" y="775"/>
                    <a:pt x="398" y="775"/>
                  </a:cubicBezTo>
                  <a:cubicBezTo>
                    <a:pt x="607" y="775"/>
                    <a:pt x="753" y="607"/>
                    <a:pt x="753" y="398"/>
                  </a:cubicBezTo>
                  <a:cubicBezTo>
                    <a:pt x="753" y="189"/>
                    <a:pt x="607" y="42"/>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3"/>
            <p:cNvSpPr/>
            <p:nvPr/>
          </p:nvSpPr>
          <p:spPr>
            <a:xfrm>
              <a:off x="2720125" y="1603900"/>
              <a:ext cx="18850" cy="19375"/>
            </a:xfrm>
            <a:custGeom>
              <a:rect b="b" l="l" r="r" t="t"/>
              <a:pathLst>
                <a:path extrusionOk="0" h="775" w="754">
                  <a:moveTo>
                    <a:pt x="398" y="1"/>
                  </a:moveTo>
                  <a:cubicBezTo>
                    <a:pt x="189" y="1"/>
                    <a:pt x="22" y="168"/>
                    <a:pt x="22" y="377"/>
                  </a:cubicBezTo>
                  <a:cubicBezTo>
                    <a:pt x="1" y="607"/>
                    <a:pt x="189" y="775"/>
                    <a:pt x="398" y="775"/>
                  </a:cubicBezTo>
                  <a:cubicBezTo>
                    <a:pt x="607" y="775"/>
                    <a:pt x="754" y="607"/>
                    <a:pt x="754" y="398"/>
                  </a:cubicBezTo>
                  <a:cubicBezTo>
                    <a:pt x="754" y="189"/>
                    <a:pt x="566" y="4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3"/>
            <p:cNvSpPr/>
            <p:nvPr/>
          </p:nvSpPr>
          <p:spPr>
            <a:xfrm>
              <a:off x="2346650" y="1608600"/>
              <a:ext cx="18850" cy="18350"/>
            </a:xfrm>
            <a:custGeom>
              <a:rect b="b" l="l" r="r" t="t"/>
              <a:pathLst>
                <a:path extrusionOk="0" h="734" w="754">
                  <a:moveTo>
                    <a:pt x="377" y="1"/>
                  </a:moveTo>
                  <a:cubicBezTo>
                    <a:pt x="168" y="1"/>
                    <a:pt x="0" y="168"/>
                    <a:pt x="0" y="377"/>
                  </a:cubicBezTo>
                  <a:cubicBezTo>
                    <a:pt x="0" y="587"/>
                    <a:pt x="189" y="733"/>
                    <a:pt x="398" y="733"/>
                  </a:cubicBezTo>
                  <a:cubicBezTo>
                    <a:pt x="607" y="733"/>
                    <a:pt x="753" y="587"/>
                    <a:pt x="753" y="377"/>
                  </a:cubicBezTo>
                  <a:cubicBezTo>
                    <a:pt x="753"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3"/>
            <p:cNvSpPr/>
            <p:nvPr/>
          </p:nvSpPr>
          <p:spPr>
            <a:xfrm>
              <a:off x="2021275" y="1606475"/>
              <a:ext cx="18850" cy="18375"/>
            </a:xfrm>
            <a:custGeom>
              <a:rect b="b" l="l" r="r" t="t"/>
              <a:pathLst>
                <a:path extrusionOk="0" h="735" w="754">
                  <a:moveTo>
                    <a:pt x="409" y="1"/>
                  </a:moveTo>
                  <a:cubicBezTo>
                    <a:pt x="399" y="1"/>
                    <a:pt x="388" y="1"/>
                    <a:pt x="377" y="2"/>
                  </a:cubicBezTo>
                  <a:cubicBezTo>
                    <a:pt x="147" y="2"/>
                    <a:pt x="1" y="170"/>
                    <a:pt x="1" y="379"/>
                  </a:cubicBezTo>
                  <a:cubicBezTo>
                    <a:pt x="1" y="588"/>
                    <a:pt x="147" y="735"/>
                    <a:pt x="356" y="735"/>
                  </a:cubicBezTo>
                  <a:cubicBezTo>
                    <a:pt x="587" y="735"/>
                    <a:pt x="754" y="588"/>
                    <a:pt x="754" y="379"/>
                  </a:cubicBezTo>
                  <a:cubicBezTo>
                    <a:pt x="754" y="180"/>
                    <a:pt x="603"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3"/>
            <p:cNvSpPr/>
            <p:nvPr/>
          </p:nvSpPr>
          <p:spPr>
            <a:xfrm>
              <a:off x="2276550" y="1606475"/>
              <a:ext cx="19375" cy="18375"/>
            </a:xfrm>
            <a:custGeom>
              <a:rect b="b" l="l" r="r" t="t"/>
              <a:pathLst>
                <a:path extrusionOk="0" h="735" w="775">
                  <a:moveTo>
                    <a:pt x="430" y="1"/>
                  </a:moveTo>
                  <a:cubicBezTo>
                    <a:pt x="419" y="1"/>
                    <a:pt x="409" y="1"/>
                    <a:pt x="398" y="2"/>
                  </a:cubicBezTo>
                  <a:cubicBezTo>
                    <a:pt x="168" y="2"/>
                    <a:pt x="0" y="170"/>
                    <a:pt x="0" y="379"/>
                  </a:cubicBezTo>
                  <a:cubicBezTo>
                    <a:pt x="0" y="588"/>
                    <a:pt x="168" y="735"/>
                    <a:pt x="377" y="735"/>
                  </a:cubicBezTo>
                  <a:cubicBezTo>
                    <a:pt x="607" y="735"/>
                    <a:pt x="775" y="588"/>
                    <a:pt x="775" y="379"/>
                  </a:cubicBezTo>
                  <a:cubicBezTo>
                    <a:pt x="775" y="180"/>
                    <a:pt x="624" y="1"/>
                    <a:pt x="4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3"/>
            <p:cNvSpPr/>
            <p:nvPr/>
          </p:nvSpPr>
          <p:spPr>
            <a:xfrm>
              <a:off x="2670950" y="1610700"/>
              <a:ext cx="18875" cy="18325"/>
            </a:xfrm>
            <a:custGeom>
              <a:rect b="b" l="l" r="r" t="t"/>
              <a:pathLst>
                <a:path extrusionOk="0" h="733" w="755">
                  <a:moveTo>
                    <a:pt x="398" y="1"/>
                  </a:moveTo>
                  <a:cubicBezTo>
                    <a:pt x="168" y="1"/>
                    <a:pt x="1" y="147"/>
                    <a:pt x="1" y="356"/>
                  </a:cubicBezTo>
                  <a:cubicBezTo>
                    <a:pt x="1" y="566"/>
                    <a:pt x="189" y="733"/>
                    <a:pt x="398" y="733"/>
                  </a:cubicBezTo>
                  <a:cubicBezTo>
                    <a:pt x="608" y="733"/>
                    <a:pt x="754" y="566"/>
                    <a:pt x="754" y="356"/>
                  </a:cubicBezTo>
                  <a:cubicBezTo>
                    <a:pt x="754" y="147"/>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3"/>
            <p:cNvSpPr/>
            <p:nvPr/>
          </p:nvSpPr>
          <p:spPr>
            <a:xfrm>
              <a:off x="2602425" y="1608600"/>
              <a:ext cx="18875" cy="18875"/>
            </a:xfrm>
            <a:custGeom>
              <a:rect b="b" l="l" r="r" t="t"/>
              <a:pathLst>
                <a:path extrusionOk="0" h="755" w="755">
                  <a:moveTo>
                    <a:pt x="398" y="1"/>
                  </a:moveTo>
                  <a:cubicBezTo>
                    <a:pt x="147" y="1"/>
                    <a:pt x="1" y="168"/>
                    <a:pt x="1" y="377"/>
                  </a:cubicBezTo>
                  <a:cubicBezTo>
                    <a:pt x="1" y="608"/>
                    <a:pt x="147" y="754"/>
                    <a:pt x="357" y="754"/>
                  </a:cubicBezTo>
                  <a:cubicBezTo>
                    <a:pt x="566" y="754"/>
                    <a:pt x="754" y="608"/>
                    <a:pt x="754" y="398"/>
                  </a:cubicBezTo>
                  <a:cubicBezTo>
                    <a:pt x="754"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3"/>
            <p:cNvSpPr/>
            <p:nvPr/>
          </p:nvSpPr>
          <p:spPr>
            <a:xfrm>
              <a:off x="2090850" y="1608600"/>
              <a:ext cx="18325" cy="18875"/>
            </a:xfrm>
            <a:custGeom>
              <a:rect b="b" l="l" r="r" t="t"/>
              <a:pathLst>
                <a:path extrusionOk="0" h="755" w="733">
                  <a:moveTo>
                    <a:pt x="377" y="1"/>
                  </a:moveTo>
                  <a:cubicBezTo>
                    <a:pt x="168" y="1"/>
                    <a:pt x="1" y="189"/>
                    <a:pt x="1" y="398"/>
                  </a:cubicBezTo>
                  <a:cubicBezTo>
                    <a:pt x="1" y="608"/>
                    <a:pt x="168" y="754"/>
                    <a:pt x="377" y="754"/>
                  </a:cubicBezTo>
                  <a:cubicBezTo>
                    <a:pt x="586" y="754"/>
                    <a:pt x="733" y="587"/>
                    <a:pt x="733" y="377"/>
                  </a:cubicBezTo>
                  <a:cubicBezTo>
                    <a:pt x="733"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3"/>
            <p:cNvSpPr/>
            <p:nvPr/>
          </p:nvSpPr>
          <p:spPr>
            <a:xfrm>
              <a:off x="2159375" y="1610175"/>
              <a:ext cx="19375" cy="18850"/>
            </a:xfrm>
            <a:custGeom>
              <a:rect b="b" l="l" r="r" t="t"/>
              <a:pathLst>
                <a:path extrusionOk="0" h="754" w="775">
                  <a:moveTo>
                    <a:pt x="398" y="1"/>
                  </a:moveTo>
                  <a:cubicBezTo>
                    <a:pt x="189" y="1"/>
                    <a:pt x="1" y="147"/>
                    <a:pt x="1" y="356"/>
                  </a:cubicBezTo>
                  <a:cubicBezTo>
                    <a:pt x="1" y="566"/>
                    <a:pt x="168" y="754"/>
                    <a:pt x="377" y="754"/>
                  </a:cubicBezTo>
                  <a:cubicBezTo>
                    <a:pt x="586" y="754"/>
                    <a:pt x="775" y="587"/>
                    <a:pt x="775" y="377"/>
                  </a:cubicBezTo>
                  <a:cubicBezTo>
                    <a:pt x="775" y="147"/>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3"/>
            <p:cNvSpPr/>
            <p:nvPr/>
          </p:nvSpPr>
          <p:spPr>
            <a:xfrm>
              <a:off x="2415175" y="1610175"/>
              <a:ext cx="19375" cy="18850"/>
            </a:xfrm>
            <a:custGeom>
              <a:rect b="b" l="l" r="r" t="t"/>
              <a:pathLst>
                <a:path extrusionOk="0" h="754" w="775">
                  <a:moveTo>
                    <a:pt x="377" y="1"/>
                  </a:moveTo>
                  <a:cubicBezTo>
                    <a:pt x="168" y="1"/>
                    <a:pt x="0" y="168"/>
                    <a:pt x="21" y="377"/>
                  </a:cubicBezTo>
                  <a:cubicBezTo>
                    <a:pt x="21" y="587"/>
                    <a:pt x="188" y="754"/>
                    <a:pt x="398" y="754"/>
                  </a:cubicBezTo>
                  <a:cubicBezTo>
                    <a:pt x="607" y="754"/>
                    <a:pt x="774" y="566"/>
                    <a:pt x="774" y="356"/>
                  </a:cubicBezTo>
                  <a:cubicBezTo>
                    <a:pt x="774"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3"/>
            <p:cNvSpPr/>
            <p:nvPr/>
          </p:nvSpPr>
          <p:spPr>
            <a:xfrm>
              <a:off x="2208025" y="1604775"/>
              <a:ext cx="18850" cy="18550"/>
            </a:xfrm>
            <a:custGeom>
              <a:rect b="b" l="l" r="r" t="t"/>
              <a:pathLst>
                <a:path extrusionOk="0" h="742" w="754">
                  <a:moveTo>
                    <a:pt x="333" y="1"/>
                  </a:moveTo>
                  <a:cubicBezTo>
                    <a:pt x="151" y="1"/>
                    <a:pt x="0" y="155"/>
                    <a:pt x="0" y="342"/>
                  </a:cubicBezTo>
                  <a:cubicBezTo>
                    <a:pt x="0" y="572"/>
                    <a:pt x="147" y="740"/>
                    <a:pt x="377" y="740"/>
                  </a:cubicBezTo>
                  <a:cubicBezTo>
                    <a:pt x="389" y="741"/>
                    <a:pt x="401" y="742"/>
                    <a:pt x="412" y="742"/>
                  </a:cubicBezTo>
                  <a:cubicBezTo>
                    <a:pt x="603" y="742"/>
                    <a:pt x="734" y="581"/>
                    <a:pt x="754" y="384"/>
                  </a:cubicBezTo>
                  <a:cubicBezTo>
                    <a:pt x="754" y="175"/>
                    <a:pt x="607" y="7"/>
                    <a:pt x="398" y="7"/>
                  </a:cubicBezTo>
                  <a:cubicBezTo>
                    <a:pt x="376" y="3"/>
                    <a:pt x="355" y="1"/>
                    <a:pt x="33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3"/>
            <p:cNvSpPr/>
            <p:nvPr/>
          </p:nvSpPr>
          <p:spPr>
            <a:xfrm>
              <a:off x="1943350" y="1624300"/>
              <a:ext cx="20950" cy="19900"/>
            </a:xfrm>
            <a:custGeom>
              <a:rect b="b" l="l" r="r" t="t"/>
              <a:pathLst>
                <a:path extrusionOk="0" h="796" w="838">
                  <a:moveTo>
                    <a:pt x="419" y="1"/>
                  </a:moveTo>
                  <a:cubicBezTo>
                    <a:pt x="293" y="22"/>
                    <a:pt x="147" y="84"/>
                    <a:pt x="84" y="231"/>
                  </a:cubicBezTo>
                  <a:cubicBezTo>
                    <a:pt x="0" y="377"/>
                    <a:pt x="84" y="440"/>
                    <a:pt x="147" y="524"/>
                  </a:cubicBezTo>
                  <a:cubicBezTo>
                    <a:pt x="230" y="628"/>
                    <a:pt x="293" y="796"/>
                    <a:pt x="460" y="796"/>
                  </a:cubicBezTo>
                  <a:cubicBezTo>
                    <a:pt x="670" y="754"/>
                    <a:pt x="837" y="586"/>
                    <a:pt x="816" y="377"/>
                  </a:cubicBezTo>
                  <a:cubicBezTo>
                    <a:pt x="774" y="168"/>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3"/>
            <p:cNvSpPr/>
            <p:nvPr/>
          </p:nvSpPr>
          <p:spPr>
            <a:xfrm>
              <a:off x="1932350" y="1597575"/>
              <a:ext cx="18350" cy="18375"/>
            </a:xfrm>
            <a:custGeom>
              <a:rect b="b" l="l" r="r" t="t"/>
              <a:pathLst>
                <a:path extrusionOk="0" h="735" w="734">
                  <a:moveTo>
                    <a:pt x="392" y="1"/>
                  </a:moveTo>
                  <a:cubicBezTo>
                    <a:pt x="380" y="1"/>
                    <a:pt x="368" y="1"/>
                    <a:pt x="356" y="2"/>
                  </a:cubicBezTo>
                  <a:cubicBezTo>
                    <a:pt x="147" y="2"/>
                    <a:pt x="1" y="149"/>
                    <a:pt x="1" y="358"/>
                  </a:cubicBezTo>
                  <a:cubicBezTo>
                    <a:pt x="1" y="567"/>
                    <a:pt x="147" y="735"/>
                    <a:pt x="356" y="735"/>
                  </a:cubicBezTo>
                  <a:cubicBezTo>
                    <a:pt x="566" y="735"/>
                    <a:pt x="733" y="567"/>
                    <a:pt x="733" y="358"/>
                  </a:cubicBezTo>
                  <a:cubicBezTo>
                    <a:pt x="733" y="161"/>
                    <a:pt x="584" y="1"/>
                    <a:pt x="39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3"/>
            <p:cNvSpPr/>
            <p:nvPr/>
          </p:nvSpPr>
          <p:spPr>
            <a:xfrm>
              <a:off x="2630675" y="1595525"/>
              <a:ext cx="18350" cy="18350"/>
            </a:xfrm>
            <a:custGeom>
              <a:rect b="b" l="l" r="r" t="t"/>
              <a:pathLst>
                <a:path extrusionOk="0" h="734" w="734">
                  <a:moveTo>
                    <a:pt x="356" y="1"/>
                  </a:moveTo>
                  <a:cubicBezTo>
                    <a:pt x="147" y="1"/>
                    <a:pt x="1" y="168"/>
                    <a:pt x="1" y="377"/>
                  </a:cubicBezTo>
                  <a:cubicBezTo>
                    <a:pt x="1" y="587"/>
                    <a:pt x="147" y="733"/>
                    <a:pt x="356" y="733"/>
                  </a:cubicBezTo>
                  <a:cubicBezTo>
                    <a:pt x="566" y="733"/>
                    <a:pt x="733" y="587"/>
                    <a:pt x="733" y="377"/>
                  </a:cubicBezTo>
                  <a:cubicBezTo>
                    <a:pt x="733" y="168"/>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3"/>
            <p:cNvSpPr/>
            <p:nvPr/>
          </p:nvSpPr>
          <p:spPr>
            <a:xfrm>
              <a:off x="2374900" y="1595525"/>
              <a:ext cx="18325" cy="18350"/>
            </a:xfrm>
            <a:custGeom>
              <a:rect b="b" l="l" r="r" t="t"/>
              <a:pathLst>
                <a:path extrusionOk="0" h="734" w="733">
                  <a:moveTo>
                    <a:pt x="356" y="1"/>
                  </a:moveTo>
                  <a:cubicBezTo>
                    <a:pt x="147" y="1"/>
                    <a:pt x="0" y="168"/>
                    <a:pt x="0" y="377"/>
                  </a:cubicBezTo>
                  <a:cubicBezTo>
                    <a:pt x="0" y="587"/>
                    <a:pt x="147" y="733"/>
                    <a:pt x="356" y="733"/>
                  </a:cubicBezTo>
                  <a:cubicBezTo>
                    <a:pt x="544" y="733"/>
                    <a:pt x="732" y="587"/>
                    <a:pt x="732" y="377"/>
                  </a:cubicBezTo>
                  <a:cubicBezTo>
                    <a:pt x="732"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3"/>
            <p:cNvSpPr/>
            <p:nvPr/>
          </p:nvSpPr>
          <p:spPr>
            <a:xfrm>
              <a:off x="2118575" y="1595525"/>
              <a:ext cx="18850" cy="18350"/>
            </a:xfrm>
            <a:custGeom>
              <a:rect b="b" l="l" r="r" t="t"/>
              <a:pathLst>
                <a:path extrusionOk="0" h="734" w="754">
                  <a:moveTo>
                    <a:pt x="398" y="1"/>
                  </a:moveTo>
                  <a:cubicBezTo>
                    <a:pt x="189" y="1"/>
                    <a:pt x="0" y="168"/>
                    <a:pt x="0" y="377"/>
                  </a:cubicBezTo>
                  <a:cubicBezTo>
                    <a:pt x="0" y="545"/>
                    <a:pt x="147" y="733"/>
                    <a:pt x="356" y="733"/>
                  </a:cubicBezTo>
                  <a:cubicBezTo>
                    <a:pt x="565" y="733"/>
                    <a:pt x="754" y="587"/>
                    <a:pt x="754" y="377"/>
                  </a:cubicBezTo>
                  <a:cubicBezTo>
                    <a:pt x="754"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3"/>
            <p:cNvSpPr/>
            <p:nvPr/>
          </p:nvSpPr>
          <p:spPr>
            <a:xfrm>
              <a:off x="2187625" y="1597575"/>
              <a:ext cx="18325" cy="18375"/>
            </a:xfrm>
            <a:custGeom>
              <a:rect b="b" l="l" r="r" t="t"/>
              <a:pathLst>
                <a:path extrusionOk="0" h="735" w="733">
                  <a:moveTo>
                    <a:pt x="412" y="1"/>
                  </a:moveTo>
                  <a:cubicBezTo>
                    <a:pt x="401" y="1"/>
                    <a:pt x="389" y="1"/>
                    <a:pt x="377" y="2"/>
                  </a:cubicBezTo>
                  <a:cubicBezTo>
                    <a:pt x="168" y="2"/>
                    <a:pt x="0" y="149"/>
                    <a:pt x="0" y="358"/>
                  </a:cubicBezTo>
                  <a:cubicBezTo>
                    <a:pt x="0" y="567"/>
                    <a:pt x="168" y="735"/>
                    <a:pt x="377" y="735"/>
                  </a:cubicBezTo>
                  <a:cubicBezTo>
                    <a:pt x="586" y="735"/>
                    <a:pt x="733" y="567"/>
                    <a:pt x="733" y="358"/>
                  </a:cubicBezTo>
                  <a:cubicBezTo>
                    <a:pt x="733" y="161"/>
                    <a:pt x="602"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3"/>
            <p:cNvSpPr/>
            <p:nvPr/>
          </p:nvSpPr>
          <p:spPr>
            <a:xfrm>
              <a:off x="2700250" y="1597575"/>
              <a:ext cx="18325" cy="18375"/>
            </a:xfrm>
            <a:custGeom>
              <a:rect b="b" l="l" r="r" t="t"/>
              <a:pathLst>
                <a:path extrusionOk="0" h="735" w="733">
                  <a:moveTo>
                    <a:pt x="412" y="1"/>
                  </a:moveTo>
                  <a:cubicBezTo>
                    <a:pt x="401" y="1"/>
                    <a:pt x="389" y="1"/>
                    <a:pt x="377" y="2"/>
                  </a:cubicBezTo>
                  <a:cubicBezTo>
                    <a:pt x="168" y="2"/>
                    <a:pt x="1" y="149"/>
                    <a:pt x="1" y="358"/>
                  </a:cubicBezTo>
                  <a:cubicBezTo>
                    <a:pt x="1" y="567"/>
                    <a:pt x="168" y="735"/>
                    <a:pt x="377" y="735"/>
                  </a:cubicBezTo>
                  <a:cubicBezTo>
                    <a:pt x="586" y="735"/>
                    <a:pt x="733" y="567"/>
                    <a:pt x="733" y="358"/>
                  </a:cubicBezTo>
                  <a:cubicBezTo>
                    <a:pt x="733" y="161"/>
                    <a:pt x="603"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3"/>
            <p:cNvSpPr/>
            <p:nvPr/>
          </p:nvSpPr>
          <p:spPr>
            <a:xfrm>
              <a:off x="2443925" y="1597100"/>
              <a:ext cx="18350" cy="18325"/>
            </a:xfrm>
            <a:custGeom>
              <a:rect b="b" l="l" r="r" t="t"/>
              <a:pathLst>
                <a:path extrusionOk="0" h="733" w="734">
                  <a:moveTo>
                    <a:pt x="378" y="1"/>
                  </a:moveTo>
                  <a:cubicBezTo>
                    <a:pt x="168" y="1"/>
                    <a:pt x="1" y="147"/>
                    <a:pt x="1" y="356"/>
                  </a:cubicBezTo>
                  <a:cubicBezTo>
                    <a:pt x="1" y="565"/>
                    <a:pt x="168" y="733"/>
                    <a:pt x="378" y="733"/>
                  </a:cubicBezTo>
                  <a:cubicBezTo>
                    <a:pt x="587" y="733"/>
                    <a:pt x="733" y="565"/>
                    <a:pt x="733" y="356"/>
                  </a:cubicBezTo>
                  <a:cubicBezTo>
                    <a:pt x="733" y="168"/>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3"/>
            <p:cNvSpPr/>
            <p:nvPr/>
          </p:nvSpPr>
          <p:spPr>
            <a:xfrm>
              <a:off x="2561625" y="1593975"/>
              <a:ext cx="18350" cy="18850"/>
            </a:xfrm>
            <a:custGeom>
              <a:rect b="b" l="l" r="r" t="t"/>
              <a:pathLst>
                <a:path extrusionOk="0" h="754" w="734">
                  <a:moveTo>
                    <a:pt x="377" y="0"/>
                  </a:moveTo>
                  <a:cubicBezTo>
                    <a:pt x="168" y="0"/>
                    <a:pt x="1" y="167"/>
                    <a:pt x="1" y="377"/>
                  </a:cubicBezTo>
                  <a:cubicBezTo>
                    <a:pt x="1" y="586"/>
                    <a:pt x="168" y="753"/>
                    <a:pt x="377" y="753"/>
                  </a:cubicBezTo>
                  <a:cubicBezTo>
                    <a:pt x="587" y="753"/>
                    <a:pt x="733" y="565"/>
                    <a:pt x="733" y="377"/>
                  </a:cubicBezTo>
                  <a:cubicBezTo>
                    <a:pt x="733" y="167"/>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3"/>
            <p:cNvSpPr/>
            <p:nvPr/>
          </p:nvSpPr>
          <p:spPr>
            <a:xfrm>
              <a:off x="2050575" y="1592925"/>
              <a:ext cx="18325" cy="18325"/>
            </a:xfrm>
            <a:custGeom>
              <a:rect b="b" l="l" r="r" t="t"/>
              <a:pathLst>
                <a:path extrusionOk="0" h="733" w="733">
                  <a:moveTo>
                    <a:pt x="356" y="0"/>
                  </a:moveTo>
                  <a:cubicBezTo>
                    <a:pt x="147" y="0"/>
                    <a:pt x="0" y="168"/>
                    <a:pt x="0" y="377"/>
                  </a:cubicBezTo>
                  <a:cubicBezTo>
                    <a:pt x="0" y="586"/>
                    <a:pt x="147" y="732"/>
                    <a:pt x="356" y="732"/>
                  </a:cubicBezTo>
                  <a:cubicBezTo>
                    <a:pt x="565" y="732"/>
                    <a:pt x="733" y="586"/>
                    <a:pt x="733" y="377"/>
                  </a:cubicBezTo>
                  <a:cubicBezTo>
                    <a:pt x="691" y="18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3"/>
            <p:cNvSpPr/>
            <p:nvPr/>
          </p:nvSpPr>
          <p:spPr>
            <a:xfrm>
              <a:off x="2748375" y="1590825"/>
              <a:ext cx="18325" cy="19425"/>
            </a:xfrm>
            <a:custGeom>
              <a:rect b="b" l="l" r="r" t="t"/>
              <a:pathLst>
                <a:path extrusionOk="0" h="777" w="733">
                  <a:moveTo>
                    <a:pt x="356" y="0"/>
                  </a:moveTo>
                  <a:cubicBezTo>
                    <a:pt x="168" y="0"/>
                    <a:pt x="1" y="168"/>
                    <a:pt x="1" y="377"/>
                  </a:cubicBezTo>
                  <a:cubicBezTo>
                    <a:pt x="1" y="586"/>
                    <a:pt x="147" y="775"/>
                    <a:pt x="356" y="775"/>
                  </a:cubicBezTo>
                  <a:cubicBezTo>
                    <a:pt x="366" y="776"/>
                    <a:pt x="376" y="776"/>
                    <a:pt x="385" y="776"/>
                  </a:cubicBezTo>
                  <a:cubicBezTo>
                    <a:pt x="563" y="776"/>
                    <a:pt x="733" y="597"/>
                    <a:pt x="733" y="398"/>
                  </a:cubicBezTo>
                  <a:cubicBezTo>
                    <a:pt x="733" y="189"/>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3"/>
            <p:cNvSpPr/>
            <p:nvPr/>
          </p:nvSpPr>
          <p:spPr>
            <a:xfrm>
              <a:off x="2492050" y="1591875"/>
              <a:ext cx="18875" cy="18325"/>
            </a:xfrm>
            <a:custGeom>
              <a:rect b="b" l="l" r="r" t="t"/>
              <a:pathLst>
                <a:path extrusionOk="0" h="733" w="755">
                  <a:moveTo>
                    <a:pt x="378" y="0"/>
                  </a:moveTo>
                  <a:cubicBezTo>
                    <a:pt x="168" y="0"/>
                    <a:pt x="1" y="147"/>
                    <a:pt x="1" y="356"/>
                  </a:cubicBezTo>
                  <a:cubicBezTo>
                    <a:pt x="1" y="544"/>
                    <a:pt x="147" y="733"/>
                    <a:pt x="357" y="733"/>
                  </a:cubicBezTo>
                  <a:cubicBezTo>
                    <a:pt x="566" y="733"/>
                    <a:pt x="754" y="565"/>
                    <a:pt x="754" y="356"/>
                  </a:cubicBezTo>
                  <a:cubicBezTo>
                    <a:pt x="754" y="168"/>
                    <a:pt x="587"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3"/>
            <p:cNvSpPr/>
            <p:nvPr/>
          </p:nvSpPr>
          <p:spPr>
            <a:xfrm>
              <a:off x="2236275" y="1591875"/>
              <a:ext cx="18325" cy="18325"/>
            </a:xfrm>
            <a:custGeom>
              <a:rect b="b" l="l" r="r" t="t"/>
              <a:pathLst>
                <a:path extrusionOk="0" h="733" w="733">
                  <a:moveTo>
                    <a:pt x="356" y="0"/>
                  </a:moveTo>
                  <a:cubicBezTo>
                    <a:pt x="168" y="0"/>
                    <a:pt x="0" y="147"/>
                    <a:pt x="0" y="356"/>
                  </a:cubicBezTo>
                  <a:cubicBezTo>
                    <a:pt x="0" y="544"/>
                    <a:pt x="147" y="733"/>
                    <a:pt x="356" y="733"/>
                  </a:cubicBezTo>
                  <a:cubicBezTo>
                    <a:pt x="544" y="733"/>
                    <a:pt x="733" y="565"/>
                    <a:pt x="733" y="356"/>
                  </a:cubicBezTo>
                  <a:cubicBezTo>
                    <a:pt x="733"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3"/>
            <p:cNvSpPr/>
            <p:nvPr/>
          </p:nvSpPr>
          <p:spPr>
            <a:xfrm>
              <a:off x="1980475" y="1591875"/>
              <a:ext cx="18325" cy="18325"/>
            </a:xfrm>
            <a:custGeom>
              <a:rect b="b" l="l" r="r" t="t"/>
              <a:pathLst>
                <a:path extrusionOk="0" h="733" w="733">
                  <a:moveTo>
                    <a:pt x="377" y="0"/>
                  </a:moveTo>
                  <a:cubicBezTo>
                    <a:pt x="168" y="0"/>
                    <a:pt x="1" y="147"/>
                    <a:pt x="1" y="356"/>
                  </a:cubicBezTo>
                  <a:cubicBezTo>
                    <a:pt x="1" y="544"/>
                    <a:pt x="168" y="733"/>
                    <a:pt x="377" y="733"/>
                  </a:cubicBezTo>
                  <a:cubicBezTo>
                    <a:pt x="545" y="733"/>
                    <a:pt x="733" y="565"/>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3"/>
            <p:cNvSpPr/>
            <p:nvPr/>
          </p:nvSpPr>
          <p:spPr>
            <a:xfrm>
              <a:off x="2679325" y="1590300"/>
              <a:ext cx="18325" cy="18325"/>
            </a:xfrm>
            <a:custGeom>
              <a:rect b="b" l="l" r="r" t="t"/>
              <a:pathLst>
                <a:path extrusionOk="0" h="733" w="733">
                  <a:moveTo>
                    <a:pt x="377" y="1"/>
                  </a:moveTo>
                  <a:cubicBezTo>
                    <a:pt x="168" y="1"/>
                    <a:pt x="1" y="168"/>
                    <a:pt x="1" y="377"/>
                  </a:cubicBezTo>
                  <a:cubicBezTo>
                    <a:pt x="1" y="545"/>
                    <a:pt x="168" y="733"/>
                    <a:pt x="377" y="733"/>
                  </a:cubicBezTo>
                  <a:cubicBezTo>
                    <a:pt x="566" y="733"/>
                    <a:pt x="733" y="586"/>
                    <a:pt x="733" y="377"/>
                  </a:cubicBezTo>
                  <a:cubicBezTo>
                    <a:pt x="733"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3"/>
            <p:cNvSpPr/>
            <p:nvPr/>
          </p:nvSpPr>
          <p:spPr>
            <a:xfrm>
              <a:off x="2423025" y="1590300"/>
              <a:ext cx="18325" cy="18325"/>
            </a:xfrm>
            <a:custGeom>
              <a:rect b="b" l="l" r="r" t="t"/>
              <a:pathLst>
                <a:path extrusionOk="0" h="733" w="733">
                  <a:moveTo>
                    <a:pt x="377" y="1"/>
                  </a:moveTo>
                  <a:cubicBezTo>
                    <a:pt x="188" y="1"/>
                    <a:pt x="0" y="168"/>
                    <a:pt x="0" y="377"/>
                  </a:cubicBezTo>
                  <a:cubicBezTo>
                    <a:pt x="0" y="586"/>
                    <a:pt x="167" y="733"/>
                    <a:pt x="377" y="733"/>
                  </a:cubicBezTo>
                  <a:cubicBezTo>
                    <a:pt x="586" y="733"/>
                    <a:pt x="732" y="586"/>
                    <a:pt x="732" y="377"/>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3"/>
            <p:cNvSpPr/>
            <p:nvPr/>
          </p:nvSpPr>
          <p:spPr>
            <a:xfrm>
              <a:off x="2167750" y="1590300"/>
              <a:ext cx="18325" cy="18850"/>
            </a:xfrm>
            <a:custGeom>
              <a:rect b="b" l="l" r="r" t="t"/>
              <a:pathLst>
                <a:path extrusionOk="0" h="754" w="733">
                  <a:moveTo>
                    <a:pt x="356" y="1"/>
                  </a:moveTo>
                  <a:cubicBezTo>
                    <a:pt x="168" y="1"/>
                    <a:pt x="0" y="168"/>
                    <a:pt x="0" y="377"/>
                  </a:cubicBezTo>
                  <a:cubicBezTo>
                    <a:pt x="0" y="586"/>
                    <a:pt x="147" y="754"/>
                    <a:pt x="356" y="754"/>
                  </a:cubicBezTo>
                  <a:cubicBezTo>
                    <a:pt x="544" y="754"/>
                    <a:pt x="733" y="607"/>
                    <a:pt x="733" y="398"/>
                  </a:cubicBezTo>
                  <a:cubicBezTo>
                    <a:pt x="733" y="189"/>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3"/>
            <p:cNvSpPr/>
            <p:nvPr/>
          </p:nvSpPr>
          <p:spPr>
            <a:xfrm>
              <a:off x="2610275" y="1587675"/>
              <a:ext cx="18350" cy="18350"/>
            </a:xfrm>
            <a:custGeom>
              <a:rect b="b" l="l" r="r" t="t"/>
              <a:pathLst>
                <a:path extrusionOk="0" h="734" w="734">
                  <a:moveTo>
                    <a:pt x="356" y="1"/>
                  </a:moveTo>
                  <a:cubicBezTo>
                    <a:pt x="189" y="1"/>
                    <a:pt x="1" y="189"/>
                    <a:pt x="1" y="378"/>
                  </a:cubicBezTo>
                  <a:cubicBezTo>
                    <a:pt x="1" y="545"/>
                    <a:pt x="147" y="733"/>
                    <a:pt x="356" y="733"/>
                  </a:cubicBezTo>
                  <a:cubicBezTo>
                    <a:pt x="545" y="733"/>
                    <a:pt x="733" y="587"/>
                    <a:pt x="733" y="378"/>
                  </a:cubicBezTo>
                  <a:cubicBezTo>
                    <a:pt x="733" y="168"/>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3"/>
            <p:cNvSpPr/>
            <p:nvPr/>
          </p:nvSpPr>
          <p:spPr>
            <a:xfrm>
              <a:off x="2354500" y="1587675"/>
              <a:ext cx="18325" cy="18350"/>
            </a:xfrm>
            <a:custGeom>
              <a:rect b="b" l="l" r="r" t="t"/>
              <a:pathLst>
                <a:path extrusionOk="0" h="734" w="733">
                  <a:moveTo>
                    <a:pt x="377" y="1"/>
                  </a:moveTo>
                  <a:cubicBezTo>
                    <a:pt x="167" y="1"/>
                    <a:pt x="0" y="189"/>
                    <a:pt x="0" y="378"/>
                  </a:cubicBezTo>
                  <a:cubicBezTo>
                    <a:pt x="0" y="545"/>
                    <a:pt x="167" y="733"/>
                    <a:pt x="377" y="733"/>
                  </a:cubicBezTo>
                  <a:cubicBezTo>
                    <a:pt x="544" y="733"/>
                    <a:pt x="732" y="587"/>
                    <a:pt x="732" y="378"/>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3"/>
            <p:cNvSpPr/>
            <p:nvPr/>
          </p:nvSpPr>
          <p:spPr>
            <a:xfrm>
              <a:off x="2098700" y="1587675"/>
              <a:ext cx="18325" cy="18875"/>
            </a:xfrm>
            <a:custGeom>
              <a:rect b="b" l="l" r="r" t="t"/>
              <a:pathLst>
                <a:path extrusionOk="0" h="755" w="733">
                  <a:moveTo>
                    <a:pt x="377" y="1"/>
                  </a:moveTo>
                  <a:cubicBezTo>
                    <a:pt x="189" y="1"/>
                    <a:pt x="0" y="168"/>
                    <a:pt x="0" y="378"/>
                  </a:cubicBezTo>
                  <a:cubicBezTo>
                    <a:pt x="0" y="587"/>
                    <a:pt x="168" y="754"/>
                    <a:pt x="377" y="754"/>
                  </a:cubicBezTo>
                  <a:cubicBezTo>
                    <a:pt x="565" y="754"/>
                    <a:pt x="733" y="608"/>
                    <a:pt x="733" y="398"/>
                  </a:cubicBezTo>
                  <a:cubicBezTo>
                    <a:pt x="733"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3"/>
            <p:cNvSpPr/>
            <p:nvPr/>
          </p:nvSpPr>
          <p:spPr>
            <a:xfrm>
              <a:off x="2306375" y="1593450"/>
              <a:ext cx="18325" cy="18325"/>
            </a:xfrm>
            <a:custGeom>
              <a:rect b="b" l="l" r="r" t="t"/>
              <a:pathLst>
                <a:path extrusionOk="0" h="733" w="733">
                  <a:moveTo>
                    <a:pt x="356" y="0"/>
                  </a:moveTo>
                  <a:cubicBezTo>
                    <a:pt x="167" y="0"/>
                    <a:pt x="0" y="167"/>
                    <a:pt x="0" y="377"/>
                  </a:cubicBezTo>
                  <a:cubicBezTo>
                    <a:pt x="0" y="586"/>
                    <a:pt x="147" y="732"/>
                    <a:pt x="356" y="732"/>
                  </a:cubicBezTo>
                  <a:cubicBezTo>
                    <a:pt x="565" y="732"/>
                    <a:pt x="732" y="565"/>
                    <a:pt x="732" y="377"/>
                  </a:cubicBezTo>
                  <a:cubicBezTo>
                    <a:pt x="732" y="167"/>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3"/>
            <p:cNvSpPr/>
            <p:nvPr/>
          </p:nvSpPr>
          <p:spPr>
            <a:xfrm>
              <a:off x="2146300" y="1582450"/>
              <a:ext cx="19375" cy="18350"/>
            </a:xfrm>
            <a:custGeom>
              <a:rect b="b" l="l" r="r" t="t"/>
              <a:pathLst>
                <a:path extrusionOk="0" h="734" w="775">
                  <a:moveTo>
                    <a:pt x="398" y="1"/>
                  </a:moveTo>
                  <a:cubicBezTo>
                    <a:pt x="189" y="1"/>
                    <a:pt x="0" y="168"/>
                    <a:pt x="42" y="377"/>
                  </a:cubicBezTo>
                  <a:cubicBezTo>
                    <a:pt x="42" y="545"/>
                    <a:pt x="189" y="733"/>
                    <a:pt x="398" y="733"/>
                  </a:cubicBezTo>
                  <a:cubicBezTo>
                    <a:pt x="586" y="733"/>
                    <a:pt x="775" y="587"/>
                    <a:pt x="775" y="377"/>
                  </a:cubicBezTo>
                  <a:cubicBezTo>
                    <a:pt x="775"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3"/>
            <p:cNvSpPr/>
            <p:nvPr/>
          </p:nvSpPr>
          <p:spPr>
            <a:xfrm>
              <a:off x="2540700" y="1586650"/>
              <a:ext cx="18350" cy="18325"/>
            </a:xfrm>
            <a:custGeom>
              <a:rect b="b" l="l" r="r" t="t"/>
              <a:pathLst>
                <a:path extrusionOk="0" h="733" w="734">
                  <a:moveTo>
                    <a:pt x="377" y="0"/>
                  </a:moveTo>
                  <a:cubicBezTo>
                    <a:pt x="168" y="0"/>
                    <a:pt x="1" y="147"/>
                    <a:pt x="1" y="356"/>
                  </a:cubicBezTo>
                  <a:cubicBezTo>
                    <a:pt x="1" y="565"/>
                    <a:pt x="189" y="732"/>
                    <a:pt x="377" y="732"/>
                  </a:cubicBezTo>
                  <a:cubicBezTo>
                    <a:pt x="587" y="732"/>
                    <a:pt x="733" y="544"/>
                    <a:pt x="733" y="356"/>
                  </a:cubicBezTo>
                  <a:cubicBezTo>
                    <a:pt x="733" y="147"/>
                    <a:pt x="56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3"/>
            <p:cNvSpPr/>
            <p:nvPr/>
          </p:nvSpPr>
          <p:spPr>
            <a:xfrm>
              <a:off x="2284925" y="1585600"/>
              <a:ext cx="18850" cy="19375"/>
            </a:xfrm>
            <a:custGeom>
              <a:rect b="b" l="l" r="r" t="t"/>
              <a:pathLst>
                <a:path extrusionOk="0" h="775" w="754">
                  <a:moveTo>
                    <a:pt x="377" y="0"/>
                  </a:moveTo>
                  <a:cubicBezTo>
                    <a:pt x="189" y="0"/>
                    <a:pt x="0" y="168"/>
                    <a:pt x="0" y="377"/>
                  </a:cubicBezTo>
                  <a:cubicBezTo>
                    <a:pt x="0" y="586"/>
                    <a:pt x="168" y="774"/>
                    <a:pt x="377" y="774"/>
                  </a:cubicBezTo>
                  <a:cubicBezTo>
                    <a:pt x="565" y="774"/>
                    <a:pt x="753" y="586"/>
                    <a:pt x="753" y="398"/>
                  </a:cubicBezTo>
                  <a:cubicBezTo>
                    <a:pt x="753" y="209"/>
                    <a:pt x="586"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3"/>
            <p:cNvSpPr/>
            <p:nvPr/>
          </p:nvSpPr>
          <p:spPr>
            <a:xfrm>
              <a:off x="2029650" y="1586650"/>
              <a:ext cx="18325" cy="18325"/>
            </a:xfrm>
            <a:custGeom>
              <a:rect b="b" l="l" r="r" t="t"/>
              <a:pathLst>
                <a:path extrusionOk="0" h="733" w="733">
                  <a:moveTo>
                    <a:pt x="356" y="0"/>
                  </a:moveTo>
                  <a:cubicBezTo>
                    <a:pt x="168" y="0"/>
                    <a:pt x="0" y="147"/>
                    <a:pt x="0" y="356"/>
                  </a:cubicBezTo>
                  <a:cubicBezTo>
                    <a:pt x="0" y="544"/>
                    <a:pt x="147" y="732"/>
                    <a:pt x="356" y="732"/>
                  </a:cubicBezTo>
                  <a:cubicBezTo>
                    <a:pt x="565" y="732"/>
                    <a:pt x="733" y="544"/>
                    <a:pt x="733" y="356"/>
                  </a:cubicBezTo>
                  <a:cubicBezTo>
                    <a:pt x="733" y="167"/>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3"/>
            <p:cNvSpPr/>
            <p:nvPr/>
          </p:nvSpPr>
          <p:spPr>
            <a:xfrm>
              <a:off x="2727975" y="1584025"/>
              <a:ext cx="18325" cy="18325"/>
            </a:xfrm>
            <a:custGeom>
              <a:rect b="b" l="l" r="r" t="t"/>
              <a:pathLst>
                <a:path extrusionOk="0" h="733" w="733">
                  <a:moveTo>
                    <a:pt x="356" y="0"/>
                  </a:moveTo>
                  <a:cubicBezTo>
                    <a:pt x="147" y="0"/>
                    <a:pt x="1" y="168"/>
                    <a:pt x="1" y="356"/>
                  </a:cubicBezTo>
                  <a:cubicBezTo>
                    <a:pt x="1" y="565"/>
                    <a:pt x="189" y="733"/>
                    <a:pt x="356" y="733"/>
                  </a:cubicBezTo>
                  <a:cubicBezTo>
                    <a:pt x="565" y="733"/>
                    <a:pt x="733" y="565"/>
                    <a:pt x="733" y="356"/>
                  </a:cubicBezTo>
                  <a:cubicBezTo>
                    <a:pt x="733" y="147"/>
                    <a:pt x="54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3"/>
            <p:cNvSpPr/>
            <p:nvPr/>
          </p:nvSpPr>
          <p:spPr>
            <a:xfrm>
              <a:off x="2472175" y="1584025"/>
              <a:ext cx="18350" cy="18325"/>
            </a:xfrm>
            <a:custGeom>
              <a:rect b="b" l="l" r="r" t="t"/>
              <a:pathLst>
                <a:path extrusionOk="0" h="733" w="734">
                  <a:moveTo>
                    <a:pt x="377" y="0"/>
                  </a:moveTo>
                  <a:cubicBezTo>
                    <a:pt x="189" y="0"/>
                    <a:pt x="1" y="147"/>
                    <a:pt x="1" y="356"/>
                  </a:cubicBezTo>
                  <a:cubicBezTo>
                    <a:pt x="1" y="565"/>
                    <a:pt x="168" y="733"/>
                    <a:pt x="377" y="733"/>
                  </a:cubicBezTo>
                  <a:cubicBezTo>
                    <a:pt x="545" y="733"/>
                    <a:pt x="733" y="565"/>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3"/>
            <p:cNvSpPr/>
            <p:nvPr/>
          </p:nvSpPr>
          <p:spPr>
            <a:xfrm>
              <a:off x="2216400" y="1584025"/>
              <a:ext cx="18325" cy="18325"/>
            </a:xfrm>
            <a:custGeom>
              <a:rect b="b" l="l" r="r" t="t"/>
              <a:pathLst>
                <a:path extrusionOk="0" h="733" w="733">
                  <a:moveTo>
                    <a:pt x="377" y="0"/>
                  </a:moveTo>
                  <a:cubicBezTo>
                    <a:pt x="168" y="0"/>
                    <a:pt x="0" y="168"/>
                    <a:pt x="0" y="356"/>
                  </a:cubicBezTo>
                  <a:cubicBezTo>
                    <a:pt x="0" y="565"/>
                    <a:pt x="189" y="733"/>
                    <a:pt x="377" y="733"/>
                  </a:cubicBezTo>
                  <a:cubicBezTo>
                    <a:pt x="565" y="733"/>
                    <a:pt x="733" y="565"/>
                    <a:pt x="733" y="356"/>
                  </a:cubicBezTo>
                  <a:cubicBezTo>
                    <a:pt x="733" y="147"/>
                    <a:pt x="565"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3"/>
            <p:cNvSpPr/>
            <p:nvPr/>
          </p:nvSpPr>
          <p:spPr>
            <a:xfrm>
              <a:off x="1960075" y="1584025"/>
              <a:ext cx="18325" cy="18325"/>
            </a:xfrm>
            <a:custGeom>
              <a:rect b="b" l="l" r="r" t="t"/>
              <a:pathLst>
                <a:path extrusionOk="0" h="733" w="733">
                  <a:moveTo>
                    <a:pt x="377" y="0"/>
                  </a:moveTo>
                  <a:cubicBezTo>
                    <a:pt x="168" y="0"/>
                    <a:pt x="1" y="168"/>
                    <a:pt x="1" y="356"/>
                  </a:cubicBezTo>
                  <a:cubicBezTo>
                    <a:pt x="1" y="565"/>
                    <a:pt x="189" y="733"/>
                    <a:pt x="377" y="733"/>
                  </a:cubicBezTo>
                  <a:cubicBezTo>
                    <a:pt x="587" y="733"/>
                    <a:pt x="733" y="544"/>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3"/>
            <p:cNvSpPr/>
            <p:nvPr/>
          </p:nvSpPr>
          <p:spPr>
            <a:xfrm>
              <a:off x="2658400" y="1582450"/>
              <a:ext cx="18325" cy="18350"/>
            </a:xfrm>
            <a:custGeom>
              <a:rect b="b" l="l" r="r" t="t"/>
              <a:pathLst>
                <a:path extrusionOk="0" h="734" w="733">
                  <a:moveTo>
                    <a:pt x="377" y="1"/>
                  </a:moveTo>
                  <a:cubicBezTo>
                    <a:pt x="189" y="1"/>
                    <a:pt x="1" y="168"/>
                    <a:pt x="1" y="377"/>
                  </a:cubicBezTo>
                  <a:cubicBezTo>
                    <a:pt x="1" y="545"/>
                    <a:pt x="168" y="733"/>
                    <a:pt x="377" y="733"/>
                  </a:cubicBezTo>
                  <a:cubicBezTo>
                    <a:pt x="566" y="733"/>
                    <a:pt x="733" y="587"/>
                    <a:pt x="733" y="377"/>
                  </a:cubicBezTo>
                  <a:cubicBezTo>
                    <a:pt x="733" y="189"/>
                    <a:pt x="56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3"/>
            <p:cNvSpPr/>
            <p:nvPr/>
          </p:nvSpPr>
          <p:spPr>
            <a:xfrm>
              <a:off x="2402100" y="1582450"/>
              <a:ext cx="18325" cy="18350"/>
            </a:xfrm>
            <a:custGeom>
              <a:rect b="b" l="l" r="r" t="t"/>
              <a:pathLst>
                <a:path extrusionOk="0" h="734" w="733">
                  <a:moveTo>
                    <a:pt x="377" y="1"/>
                  </a:moveTo>
                  <a:cubicBezTo>
                    <a:pt x="167" y="1"/>
                    <a:pt x="0" y="189"/>
                    <a:pt x="0" y="377"/>
                  </a:cubicBezTo>
                  <a:cubicBezTo>
                    <a:pt x="0" y="587"/>
                    <a:pt x="188" y="733"/>
                    <a:pt x="377" y="733"/>
                  </a:cubicBezTo>
                  <a:cubicBezTo>
                    <a:pt x="586" y="733"/>
                    <a:pt x="732" y="545"/>
                    <a:pt x="732" y="377"/>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3"/>
            <p:cNvSpPr/>
            <p:nvPr/>
          </p:nvSpPr>
          <p:spPr>
            <a:xfrm>
              <a:off x="1939275" y="1576175"/>
              <a:ext cx="19250" cy="17450"/>
            </a:xfrm>
            <a:custGeom>
              <a:rect b="b" l="l" r="r" t="t"/>
              <a:pathLst>
                <a:path extrusionOk="0" h="698" w="770">
                  <a:moveTo>
                    <a:pt x="393" y="1"/>
                  </a:moveTo>
                  <a:cubicBezTo>
                    <a:pt x="205" y="1"/>
                    <a:pt x="38" y="147"/>
                    <a:pt x="38" y="356"/>
                  </a:cubicBezTo>
                  <a:cubicBezTo>
                    <a:pt x="0" y="544"/>
                    <a:pt x="147" y="698"/>
                    <a:pt x="314" y="698"/>
                  </a:cubicBezTo>
                  <a:cubicBezTo>
                    <a:pt x="333" y="698"/>
                    <a:pt x="353" y="695"/>
                    <a:pt x="372" y="691"/>
                  </a:cubicBezTo>
                  <a:cubicBezTo>
                    <a:pt x="561" y="691"/>
                    <a:pt x="728" y="545"/>
                    <a:pt x="728" y="356"/>
                  </a:cubicBezTo>
                  <a:cubicBezTo>
                    <a:pt x="770" y="168"/>
                    <a:pt x="602" y="1"/>
                    <a:pt x="3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3"/>
            <p:cNvSpPr/>
            <p:nvPr/>
          </p:nvSpPr>
          <p:spPr>
            <a:xfrm>
              <a:off x="2333575" y="1580850"/>
              <a:ext cx="18325" cy="17850"/>
            </a:xfrm>
            <a:custGeom>
              <a:rect b="b" l="l" r="r" t="t"/>
              <a:pathLst>
                <a:path extrusionOk="0" h="714" w="733">
                  <a:moveTo>
                    <a:pt x="412" y="0"/>
                  </a:moveTo>
                  <a:cubicBezTo>
                    <a:pt x="400" y="0"/>
                    <a:pt x="389" y="1"/>
                    <a:pt x="377" y="2"/>
                  </a:cubicBezTo>
                  <a:cubicBezTo>
                    <a:pt x="188" y="2"/>
                    <a:pt x="0" y="169"/>
                    <a:pt x="0" y="358"/>
                  </a:cubicBezTo>
                  <a:cubicBezTo>
                    <a:pt x="0" y="546"/>
                    <a:pt x="147" y="713"/>
                    <a:pt x="377" y="713"/>
                  </a:cubicBezTo>
                  <a:cubicBezTo>
                    <a:pt x="544" y="713"/>
                    <a:pt x="732" y="567"/>
                    <a:pt x="732" y="358"/>
                  </a:cubicBezTo>
                  <a:cubicBezTo>
                    <a:pt x="732" y="160"/>
                    <a:pt x="602" y="0"/>
                    <a:pt x="41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3"/>
            <p:cNvSpPr/>
            <p:nvPr/>
          </p:nvSpPr>
          <p:spPr>
            <a:xfrm>
              <a:off x="2589350" y="1581400"/>
              <a:ext cx="18350" cy="18350"/>
            </a:xfrm>
            <a:custGeom>
              <a:rect b="b" l="l" r="r" t="t"/>
              <a:pathLst>
                <a:path extrusionOk="0" h="734" w="734">
                  <a:moveTo>
                    <a:pt x="356" y="1"/>
                  </a:moveTo>
                  <a:cubicBezTo>
                    <a:pt x="147" y="1"/>
                    <a:pt x="1" y="168"/>
                    <a:pt x="1" y="357"/>
                  </a:cubicBezTo>
                  <a:cubicBezTo>
                    <a:pt x="1" y="566"/>
                    <a:pt x="189" y="733"/>
                    <a:pt x="356" y="733"/>
                  </a:cubicBezTo>
                  <a:cubicBezTo>
                    <a:pt x="566" y="733"/>
                    <a:pt x="733" y="545"/>
                    <a:pt x="733" y="357"/>
                  </a:cubicBezTo>
                  <a:cubicBezTo>
                    <a:pt x="733" y="147"/>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3"/>
            <p:cNvSpPr/>
            <p:nvPr/>
          </p:nvSpPr>
          <p:spPr>
            <a:xfrm>
              <a:off x="2639050" y="1574600"/>
              <a:ext cx="17800" cy="18350"/>
            </a:xfrm>
            <a:custGeom>
              <a:rect b="b" l="l" r="r" t="t"/>
              <a:pathLst>
                <a:path extrusionOk="0" h="734" w="712">
                  <a:moveTo>
                    <a:pt x="356" y="1"/>
                  </a:moveTo>
                  <a:cubicBezTo>
                    <a:pt x="147" y="1"/>
                    <a:pt x="0" y="168"/>
                    <a:pt x="0" y="377"/>
                  </a:cubicBezTo>
                  <a:cubicBezTo>
                    <a:pt x="0" y="587"/>
                    <a:pt x="147" y="733"/>
                    <a:pt x="335" y="733"/>
                  </a:cubicBezTo>
                  <a:cubicBezTo>
                    <a:pt x="545" y="733"/>
                    <a:pt x="712" y="587"/>
                    <a:pt x="712" y="377"/>
                  </a:cubicBezTo>
                  <a:cubicBezTo>
                    <a:pt x="712" y="189"/>
                    <a:pt x="545" y="22"/>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3"/>
            <p:cNvSpPr/>
            <p:nvPr/>
          </p:nvSpPr>
          <p:spPr>
            <a:xfrm>
              <a:off x="2077250" y="1580325"/>
              <a:ext cx="18850" cy="17900"/>
            </a:xfrm>
            <a:custGeom>
              <a:rect b="b" l="l" r="r" t="t"/>
              <a:pathLst>
                <a:path extrusionOk="0" h="716" w="754">
                  <a:moveTo>
                    <a:pt x="369" y="0"/>
                  </a:moveTo>
                  <a:cubicBezTo>
                    <a:pt x="191" y="0"/>
                    <a:pt x="20" y="179"/>
                    <a:pt x="1" y="358"/>
                  </a:cubicBezTo>
                  <a:cubicBezTo>
                    <a:pt x="1" y="525"/>
                    <a:pt x="168" y="713"/>
                    <a:pt x="335" y="713"/>
                  </a:cubicBezTo>
                  <a:cubicBezTo>
                    <a:pt x="349" y="715"/>
                    <a:pt x="362" y="715"/>
                    <a:pt x="375" y="715"/>
                  </a:cubicBezTo>
                  <a:cubicBezTo>
                    <a:pt x="568" y="715"/>
                    <a:pt x="733" y="575"/>
                    <a:pt x="733" y="379"/>
                  </a:cubicBezTo>
                  <a:cubicBezTo>
                    <a:pt x="754" y="190"/>
                    <a:pt x="607" y="2"/>
                    <a:pt x="398" y="2"/>
                  </a:cubicBezTo>
                  <a:cubicBezTo>
                    <a:pt x="388" y="1"/>
                    <a:pt x="379" y="0"/>
                    <a:pt x="36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3"/>
            <p:cNvSpPr/>
            <p:nvPr/>
          </p:nvSpPr>
          <p:spPr>
            <a:xfrm>
              <a:off x="2777150" y="1578800"/>
              <a:ext cx="18325" cy="17450"/>
            </a:xfrm>
            <a:custGeom>
              <a:rect b="b" l="l" r="r" t="t"/>
              <a:pathLst>
                <a:path extrusionOk="0" h="698" w="733">
                  <a:moveTo>
                    <a:pt x="356" y="0"/>
                  </a:moveTo>
                  <a:cubicBezTo>
                    <a:pt x="147" y="0"/>
                    <a:pt x="0" y="147"/>
                    <a:pt x="21" y="335"/>
                  </a:cubicBezTo>
                  <a:cubicBezTo>
                    <a:pt x="21" y="523"/>
                    <a:pt x="168" y="691"/>
                    <a:pt x="356" y="691"/>
                  </a:cubicBezTo>
                  <a:cubicBezTo>
                    <a:pt x="376" y="695"/>
                    <a:pt x="395" y="697"/>
                    <a:pt x="415" y="697"/>
                  </a:cubicBezTo>
                  <a:cubicBezTo>
                    <a:pt x="582" y="697"/>
                    <a:pt x="733" y="543"/>
                    <a:pt x="733" y="356"/>
                  </a:cubicBezTo>
                  <a:cubicBezTo>
                    <a:pt x="733"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3"/>
            <p:cNvSpPr/>
            <p:nvPr/>
          </p:nvSpPr>
          <p:spPr>
            <a:xfrm>
              <a:off x="2520300" y="1578800"/>
              <a:ext cx="18875" cy="18325"/>
            </a:xfrm>
            <a:custGeom>
              <a:rect b="b" l="l" r="r" t="t"/>
              <a:pathLst>
                <a:path extrusionOk="0" h="733" w="755">
                  <a:moveTo>
                    <a:pt x="377" y="0"/>
                  </a:moveTo>
                  <a:cubicBezTo>
                    <a:pt x="168" y="0"/>
                    <a:pt x="1" y="168"/>
                    <a:pt x="1" y="356"/>
                  </a:cubicBezTo>
                  <a:cubicBezTo>
                    <a:pt x="1" y="544"/>
                    <a:pt x="168" y="733"/>
                    <a:pt x="377" y="733"/>
                  </a:cubicBezTo>
                  <a:cubicBezTo>
                    <a:pt x="587" y="733"/>
                    <a:pt x="754" y="565"/>
                    <a:pt x="754" y="356"/>
                  </a:cubicBezTo>
                  <a:cubicBezTo>
                    <a:pt x="754"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3"/>
            <p:cNvSpPr/>
            <p:nvPr/>
          </p:nvSpPr>
          <p:spPr>
            <a:xfrm>
              <a:off x="2265050" y="1578800"/>
              <a:ext cx="18325" cy="18325"/>
            </a:xfrm>
            <a:custGeom>
              <a:rect b="b" l="l" r="r" t="t"/>
              <a:pathLst>
                <a:path extrusionOk="0" h="733" w="733">
                  <a:moveTo>
                    <a:pt x="356" y="0"/>
                  </a:moveTo>
                  <a:cubicBezTo>
                    <a:pt x="147" y="0"/>
                    <a:pt x="0" y="168"/>
                    <a:pt x="0" y="356"/>
                  </a:cubicBezTo>
                  <a:cubicBezTo>
                    <a:pt x="0" y="544"/>
                    <a:pt x="147" y="733"/>
                    <a:pt x="356" y="733"/>
                  </a:cubicBezTo>
                  <a:cubicBezTo>
                    <a:pt x="565" y="733"/>
                    <a:pt x="732" y="565"/>
                    <a:pt x="732" y="356"/>
                  </a:cubicBezTo>
                  <a:cubicBezTo>
                    <a:pt x="732" y="16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3"/>
            <p:cNvSpPr/>
            <p:nvPr/>
          </p:nvSpPr>
          <p:spPr>
            <a:xfrm>
              <a:off x="2009250" y="1578800"/>
              <a:ext cx="18325" cy="18325"/>
            </a:xfrm>
            <a:custGeom>
              <a:rect b="b" l="l" r="r" t="t"/>
              <a:pathLst>
                <a:path extrusionOk="0" h="733" w="733">
                  <a:moveTo>
                    <a:pt x="377" y="0"/>
                  </a:moveTo>
                  <a:cubicBezTo>
                    <a:pt x="147" y="0"/>
                    <a:pt x="0" y="168"/>
                    <a:pt x="0" y="356"/>
                  </a:cubicBezTo>
                  <a:cubicBezTo>
                    <a:pt x="0" y="544"/>
                    <a:pt x="168" y="733"/>
                    <a:pt x="377" y="733"/>
                  </a:cubicBezTo>
                  <a:cubicBezTo>
                    <a:pt x="586" y="733"/>
                    <a:pt x="733" y="565"/>
                    <a:pt x="733" y="356"/>
                  </a:cubicBezTo>
                  <a:cubicBezTo>
                    <a:pt x="733" y="168"/>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3"/>
            <p:cNvSpPr/>
            <p:nvPr/>
          </p:nvSpPr>
          <p:spPr>
            <a:xfrm>
              <a:off x="2707050" y="1577700"/>
              <a:ext cx="18325" cy="17850"/>
            </a:xfrm>
            <a:custGeom>
              <a:rect b="b" l="l" r="r" t="t"/>
              <a:pathLst>
                <a:path extrusionOk="0" h="714" w="733">
                  <a:moveTo>
                    <a:pt x="409" y="1"/>
                  </a:moveTo>
                  <a:cubicBezTo>
                    <a:pt x="399" y="1"/>
                    <a:pt x="388" y="1"/>
                    <a:pt x="377" y="2"/>
                  </a:cubicBezTo>
                  <a:cubicBezTo>
                    <a:pt x="210" y="2"/>
                    <a:pt x="21" y="170"/>
                    <a:pt x="21" y="358"/>
                  </a:cubicBezTo>
                  <a:cubicBezTo>
                    <a:pt x="1" y="525"/>
                    <a:pt x="147" y="714"/>
                    <a:pt x="356" y="714"/>
                  </a:cubicBezTo>
                  <a:cubicBezTo>
                    <a:pt x="545" y="714"/>
                    <a:pt x="733" y="567"/>
                    <a:pt x="733" y="358"/>
                  </a:cubicBezTo>
                  <a:cubicBezTo>
                    <a:pt x="733" y="161"/>
                    <a:pt x="584"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3"/>
            <p:cNvSpPr/>
            <p:nvPr/>
          </p:nvSpPr>
          <p:spPr>
            <a:xfrm>
              <a:off x="2451250" y="1577225"/>
              <a:ext cx="18350" cy="18325"/>
            </a:xfrm>
            <a:custGeom>
              <a:rect b="b" l="l" r="r" t="t"/>
              <a:pathLst>
                <a:path extrusionOk="0" h="733" w="734">
                  <a:moveTo>
                    <a:pt x="378" y="0"/>
                  </a:moveTo>
                  <a:cubicBezTo>
                    <a:pt x="147" y="21"/>
                    <a:pt x="1" y="189"/>
                    <a:pt x="1" y="377"/>
                  </a:cubicBezTo>
                  <a:cubicBezTo>
                    <a:pt x="1" y="544"/>
                    <a:pt x="147" y="733"/>
                    <a:pt x="378" y="733"/>
                  </a:cubicBezTo>
                  <a:cubicBezTo>
                    <a:pt x="587" y="733"/>
                    <a:pt x="733" y="586"/>
                    <a:pt x="733" y="377"/>
                  </a:cubicBezTo>
                  <a:cubicBezTo>
                    <a:pt x="733" y="168"/>
                    <a:pt x="545"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3"/>
            <p:cNvSpPr/>
            <p:nvPr/>
          </p:nvSpPr>
          <p:spPr>
            <a:xfrm>
              <a:off x="2195475" y="1577225"/>
              <a:ext cx="18325" cy="18325"/>
            </a:xfrm>
            <a:custGeom>
              <a:rect b="b" l="l" r="r" t="t"/>
              <a:pathLst>
                <a:path extrusionOk="0" h="733" w="733">
                  <a:moveTo>
                    <a:pt x="377" y="0"/>
                  </a:moveTo>
                  <a:cubicBezTo>
                    <a:pt x="168" y="0"/>
                    <a:pt x="0" y="189"/>
                    <a:pt x="0" y="377"/>
                  </a:cubicBezTo>
                  <a:cubicBezTo>
                    <a:pt x="0" y="586"/>
                    <a:pt x="189" y="733"/>
                    <a:pt x="377" y="733"/>
                  </a:cubicBezTo>
                  <a:cubicBezTo>
                    <a:pt x="565" y="712"/>
                    <a:pt x="733" y="544"/>
                    <a:pt x="733" y="335"/>
                  </a:cubicBezTo>
                  <a:cubicBezTo>
                    <a:pt x="733"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3"/>
            <p:cNvSpPr/>
            <p:nvPr/>
          </p:nvSpPr>
          <p:spPr>
            <a:xfrm>
              <a:off x="2126425" y="1575125"/>
              <a:ext cx="18325" cy="17825"/>
            </a:xfrm>
            <a:custGeom>
              <a:rect b="b" l="l" r="r" t="t"/>
              <a:pathLst>
                <a:path extrusionOk="0" h="713" w="733">
                  <a:moveTo>
                    <a:pt x="356" y="1"/>
                  </a:moveTo>
                  <a:cubicBezTo>
                    <a:pt x="147" y="1"/>
                    <a:pt x="0" y="168"/>
                    <a:pt x="0" y="356"/>
                  </a:cubicBezTo>
                  <a:cubicBezTo>
                    <a:pt x="0" y="566"/>
                    <a:pt x="147" y="712"/>
                    <a:pt x="356" y="712"/>
                  </a:cubicBezTo>
                  <a:cubicBezTo>
                    <a:pt x="565" y="712"/>
                    <a:pt x="733" y="566"/>
                    <a:pt x="733" y="377"/>
                  </a:cubicBezTo>
                  <a:cubicBezTo>
                    <a:pt x="733"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3"/>
            <p:cNvSpPr/>
            <p:nvPr/>
          </p:nvSpPr>
          <p:spPr>
            <a:xfrm>
              <a:off x="2382725" y="1574600"/>
              <a:ext cx="18350" cy="18350"/>
            </a:xfrm>
            <a:custGeom>
              <a:rect b="b" l="l" r="r" t="t"/>
              <a:pathLst>
                <a:path extrusionOk="0" h="734" w="734">
                  <a:moveTo>
                    <a:pt x="357" y="1"/>
                  </a:moveTo>
                  <a:cubicBezTo>
                    <a:pt x="147" y="1"/>
                    <a:pt x="1" y="168"/>
                    <a:pt x="1" y="377"/>
                  </a:cubicBezTo>
                  <a:cubicBezTo>
                    <a:pt x="1" y="587"/>
                    <a:pt x="147" y="733"/>
                    <a:pt x="357" y="733"/>
                  </a:cubicBezTo>
                  <a:cubicBezTo>
                    <a:pt x="566" y="733"/>
                    <a:pt x="733" y="587"/>
                    <a:pt x="733" y="377"/>
                  </a:cubicBezTo>
                  <a:cubicBezTo>
                    <a:pt x="733" y="168"/>
                    <a:pt x="545" y="1"/>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3"/>
            <p:cNvSpPr/>
            <p:nvPr/>
          </p:nvSpPr>
          <p:spPr>
            <a:xfrm>
              <a:off x="2500425" y="1571425"/>
              <a:ext cx="17825" cy="17850"/>
            </a:xfrm>
            <a:custGeom>
              <a:rect b="b" l="l" r="r" t="t"/>
              <a:pathLst>
                <a:path extrusionOk="0" h="714" w="713">
                  <a:moveTo>
                    <a:pt x="316" y="0"/>
                  </a:moveTo>
                  <a:cubicBezTo>
                    <a:pt x="148" y="0"/>
                    <a:pt x="20" y="122"/>
                    <a:pt x="1" y="316"/>
                  </a:cubicBezTo>
                  <a:cubicBezTo>
                    <a:pt x="1" y="525"/>
                    <a:pt x="126" y="714"/>
                    <a:pt x="336" y="714"/>
                  </a:cubicBezTo>
                  <a:cubicBezTo>
                    <a:pt x="524" y="714"/>
                    <a:pt x="712" y="567"/>
                    <a:pt x="712" y="358"/>
                  </a:cubicBezTo>
                  <a:cubicBezTo>
                    <a:pt x="712" y="191"/>
                    <a:pt x="566" y="2"/>
                    <a:pt x="356" y="2"/>
                  </a:cubicBezTo>
                  <a:cubicBezTo>
                    <a:pt x="343" y="1"/>
                    <a:pt x="329" y="0"/>
                    <a:pt x="31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3"/>
            <p:cNvSpPr/>
            <p:nvPr/>
          </p:nvSpPr>
          <p:spPr>
            <a:xfrm>
              <a:off x="2568950" y="1573550"/>
              <a:ext cx="17825" cy="18350"/>
            </a:xfrm>
            <a:custGeom>
              <a:rect b="b" l="l" r="r" t="t"/>
              <a:pathLst>
                <a:path extrusionOk="0" h="734" w="713">
                  <a:moveTo>
                    <a:pt x="336" y="1"/>
                  </a:moveTo>
                  <a:cubicBezTo>
                    <a:pt x="168" y="1"/>
                    <a:pt x="1" y="147"/>
                    <a:pt x="1" y="357"/>
                  </a:cubicBezTo>
                  <a:cubicBezTo>
                    <a:pt x="1" y="566"/>
                    <a:pt x="147" y="733"/>
                    <a:pt x="377" y="733"/>
                  </a:cubicBezTo>
                  <a:cubicBezTo>
                    <a:pt x="545" y="691"/>
                    <a:pt x="712" y="545"/>
                    <a:pt x="712" y="357"/>
                  </a:cubicBezTo>
                  <a:cubicBezTo>
                    <a:pt x="712" y="147"/>
                    <a:pt x="545"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3"/>
            <p:cNvSpPr/>
            <p:nvPr/>
          </p:nvSpPr>
          <p:spPr>
            <a:xfrm>
              <a:off x="2312650" y="1574075"/>
              <a:ext cx="18325" cy="17825"/>
            </a:xfrm>
            <a:custGeom>
              <a:rect b="b" l="l" r="r" t="t"/>
              <a:pathLst>
                <a:path extrusionOk="0" h="713" w="733">
                  <a:moveTo>
                    <a:pt x="377" y="1"/>
                  </a:moveTo>
                  <a:cubicBezTo>
                    <a:pt x="168" y="1"/>
                    <a:pt x="0" y="147"/>
                    <a:pt x="0" y="336"/>
                  </a:cubicBezTo>
                  <a:cubicBezTo>
                    <a:pt x="0" y="545"/>
                    <a:pt x="168" y="712"/>
                    <a:pt x="377" y="712"/>
                  </a:cubicBezTo>
                  <a:cubicBezTo>
                    <a:pt x="586" y="712"/>
                    <a:pt x="732" y="545"/>
                    <a:pt x="732" y="357"/>
                  </a:cubicBezTo>
                  <a:cubicBezTo>
                    <a:pt x="732"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3"/>
            <p:cNvSpPr/>
            <p:nvPr/>
          </p:nvSpPr>
          <p:spPr>
            <a:xfrm>
              <a:off x="2056850" y="1574025"/>
              <a:ext cx="18325" cy="17875"/>
            </a:xfrm>
            <a:custGeom>
              <a:rect b="b" l="l" r="r" t="t"/>
              <a:pathLst>
                <a:path extrusionOk="0" h="715" w="733">
                  <a:moveTo>
                    <a:pt x="413" y="1"/>
                  </a:moveTo>
                  <a:cubicBezTo>
                    <a:pt x="401" y="1"/>
                    <a:pt x="389" y="2"/>
                    <a:pt x="377" y="3"/>
                  </a:cubicBezTo>
                  <a:cubicBezTo>
                    <a:pt x="168" y="3"/>
                    <a:pt x="1" y="149"/>
                    <a:pt x="1" y="359"/>
                  </a:cubicBezTo>
                  <a:cubicBezTo>
                    <a:pt x="42" y="547"/>
                    <a:pt x="189" y="714"/>
                    <a:pt x="377" y="714"/>
                  </a:cubicBezTo>
                  <a:cubicBezTo>
                    <a:pt x="586" y="714"/>
                    <a:pt x="733" y="547"/>
                    <a:pt x="733" y="338"/>
                  </a:cubicBezTo>
                  <a:cubicBezTo>
                    <a:pt x="733" y="142"/>
                    <a:pt x="586" y="1"/>
                    <a:pt x="41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3"/>
            <p:cNvSpPr/>
            <p:nvPr/>
          </p:nvSpPr>
          <p:spPr>
            <a:xfrm>
              <a:off x="2755700" y="1572000"/>
              <a:ext cx="17800" cy="17800"/>
            </a:xfrm>
            <a:custGeom>
              <a:rect b="b" l="l" r="r" t="t"/>
              <a:pathLst>
                <a:path extrusionOk="0" h="712" w="712">
                  <a:moveTo>
                    <a:pt x="356" y="0"/>
                  </a:moveTo>
                  <a:cubicBezTo>
                    <a:pt x="168" y="0"/>
                    <a:pt x="0" y="168"/>
                    <a:pt x="0" y="335"/>
                  </a:cubicBezTo>
                  <a:cubicBezTo>
                    <a:pt x="0" y="544"/>
                    <a:pt x="168" y="712"/>
                    <a:pt x="377" y="712"/>
                  </a:cubicBezTo>
                  <a:cubicBezTo>
                    <a:pt x="565" y="712"/>
                    <a:pt x="712" y="523"/>
                    <a:pt x="712" y="335"/>
                  </a:cubicBezTo>
                  <a:cubicBezTo>
                    <a:pt x="712"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3"/>
            <p:cNvSpPr/>
            <p:nvPr/>
          </p:nvSpPr>
          <p:spPr>
            <a:xfrm>
              <a:off x="1988325" y="1571425"/>
              <a:ext cx="18325" cy="17850"/>
            </a:xfrm>
            <a:custGeom>
              <a:rect b="b" l="l" r="r" t="t"/>
              <a:pathLst>
                <a:path extrusionOk="0" h="714" w="733">
                  <a:moveTo>
                    <a:pt x="359" y="0"/>
                  </a:moveTo>
                  <a:cubicBezTo>
                    <a:pt x="168" y="0"/>
                    <a:pt x="21" y="141"/>
                    <a:pt x="21" y="337"/>
                  </a:cubicBezTo>
                  <a:cubicBezTo>
                    <a:pt x="1" y="525"/>
                    <a:pt x="168" y="672"/>
                    <a:pt x="335" y="714"/>
                  </a:cubicBezTo>
                  <a:cubicBezTo>
                    <a:pt x="545" y="714"/>
                    <a:pt x="733" y="567"/>
                    <a:pt x="733" y="358"/>
                  </a:cubicBezTo>
                  <a:cubicBezTo>
                    <a:pt x="733" y="191"/>
                    <a:pt x="586" y="2"/>
                    <a:pt x="398" y="2"/>
                  </a:cubicBezTo>
                  <a:cubicBezTo>
                    <a:pt x="385" y="1"/>
                    <a:pt x="372" y="0"/>
                    <a:pt x="3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3"/>
            <p:cNvSpPr/>
            <p:nvPr/>
          </p:nvSpPr>
          <p:spPr>
            <a:xfrm>
              <a:off x="2244125" y="1571475"/>
              <a:ext cx="18325" cy="17450"/>
            </a:xfrm>
            <a:custGeom>
              <a:rect b="b" l="l" r="r" t="t"/>
              <a:pathLst>
                <a:path extrusionOk="0" h="698" w="733">
                  <a:moveTo>
                    <a:pt x="398" y="0"/>
                  </a:moveTo>
                  <a:cubicBezTo>
                    <a:pt x="209" y="0"/>
                    <a:pt x="21" y="147"/>
                    <a:pt x="21" y="335"/>
                  </a:cubicBezTo>
                  <a:cubicBezTo>
                    <a:pt x="0" y="523"/>
                    <a:pt x="147" y="670"/>
                    <a:pt x="356" y="691"/>
                  </a:cubicBezTo>
                  <a:cubicBezTo>
                    <a:pt x="376" y="695"/>
                    <a:pt x="395" y="697"/>
                    <a:pt x="414" y="697"/>
                  </a:cubicBezTo>
                  <a:cubicBezTo>
                    <a:pt x="578" y="697"/>
                    <a:pt x="714" y="545"/>
                    <a:pt x="732" y="377"/>
                  </a:cubicBezTo>
                  <a:cubicBezTo>
                    <a:pt x="732"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3"/>
            <p:cNvSpPr/>
            <p:nvPr/>
          </p:nvSpPr>
          <p:spPr>
            <a:xfrm>
              <a:off x="2715950" y="1672950"/>
              <a:ext cx="22500" cy="19325"/>
            </a:xfrm>
            <a:custGeom>
              <a:rect b="b" l="l" r="r" t="t"/>
              <a:pathLst>
                <a:path extrusionOk="0" h="773" w="900">
                  <a:moveTo>
                    <a:pt x="419" y="0"/>
                  </a:moveTo>
                  <a:cubicBezTo>
                    <a:pt x="272" y="21"/>
                    <a:pt x="105" y="126"/>
                    <a:pt x="63" y="272"/>
                  </a:cubicBezTo>
                  <a:cubicBezTo>
                    <a:pt x="0" y="440"/>
                    <a:pt x="63" y="628"/>
                    <a:pt x="189" y="733"/>
                  </a:cubicBezTo>
                  <a:cubicBezTo>
                    <a:pt x="223" y="756"/>
                    <a:pt x="251" y="772"/>
                    <a:pt x="283" y="772"/>
                  </a:cubicBezTo>
                  <a:cubicBezTo>
                    <a:pt x="310" y="772"/>
                    <a:pt x="339" y="761"/>
                    <a:pt x="377" y="733"/>
                  </a:cubicBezTo>
                  <a:cubicBezTo>
                    <a:pt x="461" y="628"/>
                    <a:pt x="544" y="544"/>
                    <a:pt x="628" y="461"/>
                  </a:cubicBezTo>
                  <a:cubicBezTo>
                    <a:pt x="900" y="210"/>
                    <a:pt x="900" y="210"/>
                    <a:pt x="60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3"/>
            <p:cNvSpPr/>
            <p:nvPr/>
          </p:nvSpPr>
          <p:spPr>
            <a:xfrm>
              <a:off x="2361800" y="1567800"/>
              <a:ext cx="17825" cy="17825"/>
            </a:xfrm>
            <a:custGeom>
              <a:rect b="b" l="l" r="r" t="t"/>
              <a:pathLst>
                <a:path extrusionOk="0" h="713" w="713">
                  <a:moveTo>
                    <a:pt x="336" y="1"/>
                  </a:moveTo>
                  <a:cubicBezTo>
                    <a:pt x="147" y="1"/>
                    <a:pt x="1" y="168"/>
                    <a:pt x="1" y="377"/>
                  </a:cubicBezTo>
                  <a:cubicBezTo>
                    <a:pt x="1" y="566"/>
                    <a:pt x="147" y="712"/>
                    <a:pt x="357" y="712"/>
                  </a:cubicBezTo>
                  <a:cubicBezTo>
                    <a:pt x="545" y="712"/>
                    <a:pt x="712" y="566"/>
                    <a:pt x="712" y="357"/>
                  </a:cubicBezTo>
                  <a:cubicBezTo>
                    <a:pt x="712" y="168"/>
                    <a:pt x="545" y="22"/>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3"/>
            <p:cNvSpPr/>
            <p:nvPr/>
          </p:nvSpPr>
          <p:spPr>
            <a:xfrm>
              <a:off x="2106025" y="1567275"/>
              <a:ext cx="17800" cy="17825"/>
            </a:xfrm>
            <a:custGeom>
              <a:rect b="b" l="l" r="r" t="t"/>
              <a:pathLst>
                <a:path extrusionOk="0" h="713" w="712">
                  <a:moveTo>
                    <a:pt x="335" y="1"/>
                  </a:moveTo>
                  <a:cubicBezTo>
                    <a:pt x="147" y="22"/>
                    <a:pt x="0" y="168"/>
                    <a:pt x="0" y="378"/>
                  </a:cubicBezTo>
                  <a:cubicBezTo>
                    <a:pt x="21" y="566"/>
                    <a:pt x="147" y="712"/>
                    <a:pt x="356" y="712"/>
                  </a:cubicBezTo>
                  <a:cubicBezTo>
                    <a:pt x="544" y="691"/>
                    <a:pt x="712" y="566"/>
                    <a:pt x="712" y="357"/>
                  </a:cubicBezTo>
                  <a:cubicBezTo>
                    <a:pt x="712"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3"/>
            <p:cNvSpPr/>
            <p:nvPr/>
          </p:nvSpPr>
          <p:spPr>
            <a:xfrm>
              <a:off x="2617600" y="1568325"/>
              <a:ext cx="17300" cy="17300"/>
            </a:xfrm>
            <a:custGeom>
              <a:rect b="b" l="l" r="r" t="t"/>
              <a:pathLst>
                <a:path extrusionOk="0" h="692" w="692">
                  <a:moveTo>
                    <a:pt x="356" y="1"/>
                  </a:moveTo>
                  <a:cubicBezTo>
                    <a:pt x="168" y="1"/>
                    <a:pt x="22" y="147"/>
                    <a:pt x="1" y="336"/>
                  </a:cubicBezTo>
                  <a:cubicBezTo>
                    <a:pt x="1" y="545"/>
                    <a:pt x="126" y="691"/>
                    <a:pt x="335" y="691"/>
                  </a:cubicBezTo>
                  <a:cubicBezTo>
                    <a:pt x="545" y="691"/>
                    <a:pt x="691" y="566"/>
                    <a:pt x="691" y="356"/>
                  </a:cubicBezTo>
                  <a:cubicBezTo>
                    <a:pt x="691" y="147"/>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3"/>
            <p:cNvSpPr/>
            <p:nvPr/>
          </p:nvSpPr>
          <p:spPr>
            <a:xfrm>
              <a:off x="1919800" y="1569375"/>
              <a:ext cx="17800" cy="17850"/>
            </a:xfrm>
            <a:custGeom>
              <a:rect b="b" l="l" r="r" t="t"/>
              <a:pathLst>
                <a:path extrusionOk="0" h="714" w="712">
                  <a:moveTo>
                    <a:pt x="356" y="1"/>
                  </a:moveTo>
                  <a:cubicBezTo>
                    <a:pt x="147" y="1"/>
                    <a:pt x="1" y="126"/>
                    <a:pt x="1" y="335"/>
                  </a:cubicBezTo>
                  <a:cubicBezTo>
                    <a:pt x="1" y="545"/>
                    <a:pt x="126" y="712"/>
                    <a:pt x="335" y="712"/>
                  </a:cubicBezTo>
                  <a:cubicBezTo>
                    <a:pt x="349" y="713"/>
                    <a:pt x="362" y="714"/>
                    <a:pt x="375" y="714"/>
                  </a:cubicBezTo>
                  <a:cubicBezTo>
                    <a:pt x="565" y="714"/>
                    <a:pt x="712" y="573"/>
                    <a:pt x="712" y="377"/>
                  </a:cubicBezTo>
                  <a:cubicBezTo>
                    <a:pt x="712"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3"/>
            <p:cNvSpPr/>
            <p:nvPr/>
          </p:nvSpPr>
          <p:spPr>
            <a:xfrm>
              <a:off x="2176125" y="1569375"/>
              <a:ext cx="17800" cy="17850"/>
            </a:xfrm>
            <a:custGeom>
              <a:rect b="b" l="l" r="r" t="t"/>
              <a:pathLst>
                <a:path extrusionOk="0" h="714" w="712">
                  <a:moveTo>
                    <a:pt x="356" y="1"/>
                  </a:moveTo>
                  <a:cubicBezTo>
                    <a:pt x="147" y="1"/>
                    <a:pt x="0" y="126"/>
                    <a:pt x="0" y="335"/>
                  </a:cubicBezTo>
                  <a:cubicBezTo>
                    <a:pt x="0" y="545"/>
                    <a:pt x="126" y="712"/>
                    <a:pt x="335" y="712"/>
                  </a:cubicBezTo>
                  <a:cubicBezTo>
                    <a:pt x="347" y="713"/>
                    <a:pt x="359" y="714"/>
                    <a:pt x="370" y="714"/>
                  </a:cubicBezTo>
                  <a:cubicBezTo>
                    <a:pt x="541" y="714"/>
                    <a:pt x="672" y="573"/>
                    <a:pt x="711" y="377"/>
                  </a:cubicBezTo>
                  <a:cubicBezTo>
                    <a:pt x="711"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3"/>
            <p:cNvSpPr/>
            <p:nvPr/>
          </p:nvSpPr>
          <p:spPr>
            <a:xfrm>
              <a:off x="2431900" y="1569375"/>
              <a:ext cx="17300" cy="17825"/>
            </a:xfrm>
            <a:custGeom>
              <a:rect b="b" l="l" r="r" t="t"/>
              <a:pathLst>
                <a:path extrusionOk="0" h="713" w="692">
                  <a:moveTo>
                    <a:pt x="336" y="1"/>
                  </a:moveTo>
                  <a:cubicBezTo>
                    <a:pt x="126" y="22"/>
                    <a:pt x="1" y="189"/>
                    <a:pt x="1" y="377"/>
                  </a:cubicBezTo>
                  <a:cubicBezTo>
                    <a:pt x="1" y="545"/>
                    <a:pt x="147" y="712"/>
                    <a:pt x="356" y="712"/>
                  </a:cubicBezTo>
                  <a:cubicBezTo>
                    <a:pt x="545" y="712"/>
                    <a:pt x="691" y="545"/>
                    <a:pt x="691" y="335"/>
                  </a:cubicBezTo>
                  <a:cubicBezTo>
                    <a:pt x="691" y="168"/>
                    <a:pt x="545"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3"/>
            <p:cNvSpPr/>
            <p:nvPr/>
          </p:nvSpPr>
          <p:spPr>
            <a:xfrm>
              <a:off x="2687175" y="1569850"/>
              <a:ext cx="17800" cy="17850"/>
            </a:xfrm>
            <a:custGeom>
              <a:rect b="b" l="l" r="r" t="t"/>
              <a:pathLst>
                <a:path extrusionOk="0" h="714" w="712">
                  <a:moveTo>
                    <a:pt x="391" y="1"/>
                  </a:moveTo>
                  <a:cubicBezTo>
                    <a:pt x="380" y="1"/>
                    <a:pt x="368" y="1"/>
                    <a:pt x="356" y="3"/>
                  </a:cubicBezTo>
                  <a:cubicBezTo>
                    <a:pt x="168" y="3"/>
                    <a:pt x="0" y="170"/>
                    <a:pt x="0" y="379"/>
                  </a:cubicBezTo>
                  <a:cubicBezTo>
                    <a:pt x="0" y="567"/>
                    <a:pt x="168" y="714"/>
                    <a:pt x="377" y="714"/>
                  </a:cubicBezTo>
                  <a:cubicBezTo>
                    <a:pt x="565" y="714"/>
                    <a:pt x="712" y="567"/>
                    <a:pt x="712" y="358"/>
                  </a:cubicBezTo>
                  <a:cubicBezTo>
                    <a:pt x="712" y="161"/>
                    <a:pt x="582" y="1"/>
                    <a:pt x="39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3"/>
            <p:cNvSpPr/>
            <p:nvPr/>
          </p:nvSpPr>
          <p:spPr>
            <a:xfrm>
              <a:off x="2548550" y="1565725"/>
              <a:ext cx="17825" cy="17275"/>
            </a:xfrm>
            <a:custGeom>
              <a:rect b="b" l="l" r="r" t="t"/>
              <a:pathLst>
                <a:path extrusionOk="0" h="691" w="713">
                  <a:moveTo>
                    <a:pt x="356" y="0"/>
                  </a:moveTo>
                  <a:cubicBezTo>
                    <a:pt x="168" y="0"/>
                    <a:pt x="1" y="147"/>
                    <a:pt x="1" y="335"/>
                  </a:cubicBezTo>
                  <a:cubicBezTo>
                    <a:pt x="1" y="544"/>
                    <a:pt x="147" y="691"/>
                    <a:pt x="356" y="691"/>
                  </a:cubicBezTo>
                  <a:cubicBezTo>
                    <a:pt x="566" y="691"/>
                    <a:pt x="712" y="565"/>
                    <a:pt x="712" y="356"/>
                  </a:cubicBezTo>
                  <a:cubicBezTo>
                    <a:pt x="712" y="147"/>
                    <a:pt x="566" y="21"/>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3"/>
            <p:cNvSpPr/>
            <p:nvPr/>
          </p:nvSpPr>
          <p:spPr>
            <a:xfrm>
              <a:off x="2038025" y="1566700"/>
              <a:ext cx="16750" cy="17350"/>
            </a:xfrm>
            <a:custGeom>
              <a:rect b="b" l="l" r="r" t="t"/>
              <a:pathLst>
                <a:path extrusionOk="0" h="694" w="670">
                  <a:moveTo>
                    <a:pt x="375" y="1"/>
                  </a:moveTo>
                  <a:cubicBezTo>
                    <a:pt x="362" y="1"/>
                    <a:pt x="349" y="1"/>
                    <a:pt x="335" y="3"/>
                  </a:cubicBezTo>
                  <a:cubicBezTo>
                    <a:pt x="147" y="3"/>
                    <a:pt x="0" y="170"/>
                    <a:pt x="0" y="338"/>
                  </a:cubicBezTo>
                  <a:cubicBezTo>
                    <a:pt x="0" y="526"/>
                    <a:pt x="126" y="693"/>
                    <a:pt x="335" y="693"/>
                  </a:cubicBezTo>
                  <a:cubicBezTo>
                    <a:pt x="523" y="693"/>
                    <a:pt x="670" y="526"/>
                    <a:pt x="670" y="317"/>
                  </a:cubicBezTo>
                  <a:cubicBezTo>
                    <a:pt x="670" y="123"/>
                    <a:pt x="544" y="1"/>
                    <a:pt x="37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3"/>
            <p:cNvSpPr/>
            <p:nvPr/>
          </p:nvSpPr>
          <p:spPr>
            <a:xfrm>
              <a:off x="2804350" y="1566250"/>
              <a:ext cx="18325" cy="16750"/>
            </a:xfrm>
            <a:custGeom>
              <a:rect b="b" l="l" r="r" t="t"/>
              <a:pathLst>
                <a:path extrusionOk="0" h="670" w="733">
                  <a:moveTo>
                    <a:pt x="335" y="0"/>
                  </a:moveTo>
                  <a:cubicBezTo>
                    <a:pt x="147" y="0"/>
                    <a:pt x="0" y="126"/>
                    <a:pt x="0" y="335"/>
                  </a:cubicBezTo>
                  <a:cubicBezTo>
                    <a:pt x="0" y="523"/>
                    <a:pt x="147" y="670"/>
                    <a:pt x="377" y="670"/>
                  </a:cubicBezTo>
                  <a:cubicBezTo>
                    <a:pt x="586" y="670"/>
                    <a:pt x="733" y="523"/>
                    <a:pt x="691" y="335"/>
                  </a:cubicBezTo>
                  <a:cubicBezTo>
                    <a:pt x="691"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3"/>
            <p:cNvSpPr/>
            <p:nvPr/>
          </p:nvSpPr>
          <p:spPr>
            <a:xfrm>
              <a:off x="2155200" y="1562050"/>
              <a:ext cx="16750" cy="17300"/>
            </a:xfrm>
            <a:custGeom>
              <a:rect b="b" l="l" r="r" t="t"/>
              <a:pathLst>
                <a:path extrusionOk="0" h="692" w="670">
                  <a:moveTo>
                    <a:pt x="335" y="1"/>
                  </a:moveTo>
                  <a:cubicBezTo>
                    <a:pt x="126" y="1"/>
                    <a:pt x="0" y="168"/>
                    <a:pt x="0" y="356"/>
                  </a:cubicBezTo>
                  <a:cubicBezTo>
                    <a:pt x="0" y="524"/>
                    <a:pt x="147" y="691"/>
                    <a:pt x="335" y="691"/>
                  </a:cubicBezTo>
                  <a:cubicBezTo>
                    <a:pt x="523" y="691"/>
                    <a:pt x="670" y="566"/>
                    <a:pt x="670" y="356"/>
                  </a:cubicBezTo>
                  <a:cubicBezTo>
                    <a:pt x="670"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3"/>
            <p:cNvSpPr/>
            <p:nvPr/>
          </p:nvSpPr>
          <p:spPr>
            <a:xfrm>
              <a:off x="2410975" y="1561525"/>
              <a:ext cx="17300" cy="17825"/>
            </a:xfrm>
            <a:custGeom>
              <a:rect b="b" l="l" r="r" t="t"/>
              <a:pathLst>
                <a:path extrusionOk="0" h="713" w="692">
                  <a:moveTo>
                    <a:pt x="336" y="1"/>
                  </a:moveTo>
                  <a:cubicBezTo>
                    <a:pt x="147" y="1"/>
                    <a:pt x="1" y="168"/>
                    <a:pt x="1" y="336"/>
                  </a:cubicBezTo>
                  <a:cubicBezTo>
                    <a:pt x="1" y="545"/>
                    <a:pt x="126" y="712"/>
                    <a:pt x="336" y="712"/>
                  </a:cubicBezTo>
                  <a:cubicBezTo>
                    <a:pt x="545" y="712"/>
                    <a:pt x="691" y="587"/>
                    <a:pt x="691" y="377"/>
                  </a:cubicBezTo>
                  <a:cubicBezTo>
                    <a:pt x="691" y="189"/>
                    <a:pt x="545" y="22"/>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3"/>
            <p:cNvSpPr/>
            <p:nvPr/>
          </p:nvSpPr>
          <p:spPr>
            <a:xfrm>
              <a:off x="2667300" y="1562050"/>
              <a:ext cx="16750" cy="17300"/>
            </a:xfrm>
            <a:custGeom>
              <a:rect b="b" l="l" r="r" t="t"/>
              <a:pathLst>
                <a:path extrusionOk="0" h="692" w="670">
                  <a:moveTo>
                    <a:pt x="335" y="1"/>
                  </a:moveTo>
                  <a:cubicBezTo>
                    <a:pt x="147" y="1"/>
                    <a:pt x="0" y="168"/>
                    <a:pt x="0" y="356"/>
                  </a:cubicBezTo>
                  <a:cubicBezTo>
                    <a:pt x="0" y="524"/>
                    <a:pt x="126" y="691"/>
                    <a:pt x="335" y="691"/>
                  </a:cubicBezTo>
                  <a:cubicBezTo>
                    <a:pt x="523" y="691"/>
                    <a:pt x="670" y="566"/>
                    <a:pt x="670" y="356"/>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3"/>
            <p:cNvSpPr/>
            <p:nvPr/>
          </p:nvSpPr>
          <p:spPr>
            <a:xfrm>
              <a:off x="1967925" y="1564150"/>
              <a:ext cx="17275" cy="17800"/>
            </a:xfrm>
            <a:custGeom>
              <a:rect b="b" l="l" r="r" t="t"/>
              <a:pathLst>
                <a:path extrusionOk="0" h="712" w="691">
                  <a:moveTo>
                    <a:pt x="356" y="0"/>
                  </a:moveTo>
                  <a:cubicBezTo>
                    <a:pt x="168" y="0"/>
                    <a:pt x="0" y="168"/>
                    <a:pt x="0" y="335"/>
                  </a:cubicBezTo>
                  <a:cubicBezTo>
                    <a:pt x="0" y="544"/>
                    <a:pt x="147" y="712"/>
                    <a:pt x="356" y="712"/>
                  </a:cubicBezTo>
                  <a:cubicBezTo>
                    <a:pt x="524" y="712"/>
                    <a:pt x="691" y="586"/>
                    <a:pt x="691" y="377"/>
                  </a:cubicBezTo>
                  <a:cubicBezTo>
                    <a:pt x="691" y="168"/>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3"/>
            <p:cNvSpPr/>
            <p:nvPr/>
          </p:nvSpPr>
          <p:spPr>
            <a:xfrm>
              <a:off x="2223725" y="1564150"/>
              <a:ext cx="17275" cy="17275"/>
            </a:xfrm>
            <a:custGeom>
              <a:rect b="b" l="l" r="r" t="t"/>
              <a:pathLst>
                <a:path extrusionOk="0" h="691" w="691">
                  <a:moveTo>
                    <a:pt x="335" y="0"/>
                  </a:moveTo>
                  <a:cubicBezTo>
                    <a:pt x="126" y="0"/>
                    <a:pt x="0" y="168"/>
                    <a:pt x="0" y="335"/>
                  </a:cubicBezTo>
                  <a:cubicBezTo>
                    <a:pt x="0" y="523"/>
                    <a:pt x="168" y="691"/>
                    <a:pt x="335" y="691"/>
                  </a:cubicBezTo>
                  <a:cubicBezTo>
                    <a:pt x="523" y="691"/>
                    <a:pt x="691" y="544"/>
                    <a:pt x="691" y="335"/>
                  </a:cubicBezTo>
                  <a:cubicBezTo>
                    <a:pt x="691" y="168"/>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3"/>
            <p:cNvSpPr/>
            <p:nvPr/>
          </p:nvSpPr>
          <p:spPr>
            <a:xfrm>
              <a:off x="2479500" y="1564150"/>
              <a:ext cx="17825" cy="17800"/>
            </a:xfrm>
            <a:custGeom>
              <a:rect b="b" l="l" r="r" t="t"/>
              <a:pathLst>
                <a:path extrusionOk="0" h="712" w="713">
                  <a:moveTo>
                    <a:pt x="356" y="0"/>
                  </a:moveTo>
                  <a:cubicBezTo>
                    <a:pt x="147" y="0"/>
                    <a:pt x="1" y="126"/>
                    <a:pt x="1" y="335"/>
                  </a:cubicBezTo>
                  <a:cubicBezTo>
                    <a:pt x="1" y="544"/>
                    <a:pt x="126" y="712"/>
                    <a:pt x="336" y="712"/>
                  </a:cubicBezTo>
                  <a:cubicBezTo>
                    <a:pt x="545" y="712"/>
                    <a:pt x="712" y="544"/>
                    <a:pt x="712" y="335"/>
                  </a:cubicBezTo>
                  <a:cubicBezTo>
                    <a:pt x="712" y="147"/>
                    <a:pt x="54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3"/>
            <p:cNvSpPr/>
            <p:nvPr/>
          </p:nvSpPr>
          <p:spPr>
            <a:xfrm>
              <a:off x="2736350" y="1564150"/>
              <a:ext cx="17800" cy="17800"/>
            </a:xfrm>
            <a:custGeom>
              <a:rect b="b" l="l" r="r" t="t"/>
              <a:pathLst>
                <a:path extrusionOk="0" h="712" w="712">
                  <a:moveTo>
                    <a:pt x="377" y="0"/>
                  </a:moveTo>
                  <a:cubicBezTo>
                    <a:pt x="147" y="0"/>
                    <a:pt x="0" y="126"/>
                    <a:pt x="0" y="335"/>
                  </a:cubicBezTo>
                  <a:cubicBezTo>
                    <a:pt x="0" y="544"/>
                    <a:pt x="126" y="712"/>
                    <a:pt x="335" y="712"/>
                  </a:cubicBezTo>
                  <a:cubicBezTo>
                    <a:pt x="523" y="712"/>
                    <a:pt x="691" y="544"/>
                    <a:pt x="712" y="335"/>
                  </a:cubicBezTo>
                  <a:cubicBezTo>
                    <a:pt x="712"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3"/>
            <p:cNvSpPr/>
            <p:nvPr/>
          </p:nvSpPr>
          <p:spPr>
            <a:xfrm>
              <a:off x="2293275" y="1566250"/>
              <a:ext cx="17300" cy="16750"/>
            </a:xfrm>
            <a:custGeom>
              <a:rect b="b" l="l" r="r" t="t"/>
              <a:pathLst>
                <a:path extrusionOk="0" h="670" w="692">
                  <a:moveTo>
                    <a:pt x="336" y="0"/>
                  </a:moveTo>
                  <a:cubicBezTo>
                    <a:pt x="147" y="0"/>
                    <a:pt x="1" y="126"/>
                    <a:pt x="1" y="335"/>
                  </a:cubicBezTo>
                  <a:cubicBezTo>
                    <a:pt x="1" y="523"/>
                    <a:pt x="147" y="670"/>
                    <a:pt x="357" y="670"/>
                  </a:cubicBezTo>
                  <a:cubicBezTo>
                    <a:pt x="545" y="670"/>
                    <a:pt x="691" y="523"/>
                    <a:pt x="671" y="335"/>
                  </a:cubicBezTo>
                  <a:cubicBezTo>
                    <a:pt x="671" y="147"/>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3"/>
            <p:cNvSpPr/>
            <p:nvPr/>
          </p:nvSpPr>
          <p:spPr>
            <a:xfrm>
              <a:off x="2508275" y="1551075"/>
              <a:ext cx="16775" cy="17275"/>
            </a:xfrm>
            <a:custGeom>
              <a:rect b="b" l="l" r="r" t="t"/>
              <a:pathLst>
                <a:path extrusionOk="0" h="691" w="671">
                  <a:moveTo>
                    <a:pt x="335" y="0"/>
                  </a:moveTo>
                  <a:cubicBezTo>
                    <a:pt x="147" y="0"/>
                    <a:pt x="1" y="168"/>
                    <a:pt x="1" y="335"/>
                  </a:cubicBezTo>
                  <a:cubicBezTo>
                    <a:pt x="1" y="523"/>
                    <a:pt x="147" y="691"/>
                    <a:pt x="335" y="691"/>
                  </a:cubicBezTo>
                  <a:cubicBezTo>
                    <a:pt x="524" y="691"/>
                    <a:pt x="670" y="523"/>
                    <a:pt x="670" y="335"/>
                  </a:cubicBezTo>
                  <a:cubicBezTo>
                    <a:pt x="670"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3"/>
            <p:cNvSpPr/>
            <p:nvPr/>
          </p:nvSpPr>
          <p:spPr>
            <a:xfrm>
              <a:off x="2252475" y="1551075"/>
              <a:ext cx="17300" cy="17275"/>
            </a:xfrm>
            <a:custGeom>
              <a:rect b="b" l="l" r="r" t="t"/>
              <a:pathLst>
                <a:path extrusionOk="0" h="691" w="692">
                  <a:moveTo>
                    <a:pt x="336" y="0"/>
                  </a:moveTo>
                  <a:cubicBezTo>
                    <a:pt x="147" y="0"/>
                    <a:pt x="1" y="168"/>
                    <a:pt x="1" y="335"/>
                  </a:cubicBezTo>
                  <a:cubicBezTo>
                    <a:pt x="1" y="523"/>
                    <a:pt x="168" y="691"/>
                    <a:pt x="336" y="691"/>
                  </a:cubicBezTo>
                  <a:cubicBezTo>
                    <a:pt x="524" y="691"/>
                    <a:pt x="691" y="523"/>
                    <a:pt x="691" y="335"/>
                  </a:cubicBezTo>
                  <a:cubicBezTo>
                    <a:pt x="691" y="168"/>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3"/>
            <p:cNvSpPr/>
            <p:nvPr/>
          </p:nvSpPr>
          <p:spPr>
            <a:xfrm>
              <a:off x="1996175" y="1551600"/>
              <a:ext cx="17800" cy="17275"/>
            </a:xfrm>
            <a:custGeom>
              <a:rect b="b" l="l" r="r" t="t"/>
              <a:pathLst>
                <a:path extrusionOk="0" h="691" w="712">
                  <a:moveTo>
                    <a:pt x="377" y="0"/>
                  </a:moveTo>
                  <a:cubicBezTo>
                    <a:pt x="168" y="0"/>
                    <a:pt x="0" y="168"/>
                    <a:pt x="21" y="356"/>
                  </a:cubicBezTo>
                  <a:cubicBezTo>
                    <a:pt x="21" y="523"/>
                    <a:pt x="189" y="691"/>
                    <a:pt x="377" y="691"/>
                  </a:cubicBezTo>
                  <a:cubicBezTo>
                    <a:pt x="544" y="691"/>
                    <a:pt x="712" y="523"/>
                    <a:pt x="712" y="356"/>
                  </a:cubicBezTo>
                  <a:cubicBezTo>
                    <a:pt x="712" y="168"/>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3"/>
            <p:cNvSpPr/>
            <p:nvPr/>
          </p:nvSpPr>
          <p:spPr>
            <a:xfrm>
              <a:off x="2693975" y="1550500"/>
              <a:ext cx="17800" cy="16800"/>
            </a:xfrm>
            <a:custGeom>
              <a:rect b="b" l="l" r="r" t="t"/>
              <a:pathLst>
                <a:path extrusionOk="0" h="672" w="712">
                  <a:moveTo>
                    <a:pt x="395" y="0"/>
                  </a:moveTo>
                  <a:cubicBezTo>
                    <a:pt x="383" y="0"/>
                    <a:pt x="370" y="1"/>
                    <a:pt x="356" y="2"/>
                  </a:cubicBezTo>
                  <a:cubicBezTo>
                    <a:pt x="189" y="2"/>
                    <a:pt x="21" y="128"/>
                    <a:pt x="21" y="316"/>
                  </a:cubicBezTo>
                  <a:cubicBezTo>
                    <a:pt x="0" y="525"/>
                    <a:pt x="147" y="672"/>
                    <a:pt x="335" y="672"/>
                  </a:cubicBezTo>
                  <a:cubicBezTo>
                    <a:pt x="544" y="672"/>
                    <a:pt x="712" y="525"/>
                    <a:pt x="712" y="337"/>
                  </a:cubicBezTo>
                  <a:cubicBezTo>
                    <a:pt x="712" y="141"/>
                    <a:pt x="583" y="0"/>
                    <a:pt x="39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3"/>
            <p:cNvSpPr/>
            <p:nvPr/>
          </p:nvSpPr>
          <p:spPr>
            <a:xfrm>
              <a:off x="2527625" y="1559400"/>
              <a:ext cx="18350" cy="17375"/>
            </a:xfrm>
            <a:custGeom>
              <a:rect b="b" l="l" r="r" t="t"/>
              <a:pathLst>
                <a:path extrusionOk="0" h="695" w="734">
                  <a:moveTo>
                    <a:pt x="363" y="0"/>
                  </a:moveTo>
                  <a:cubicBezTo>
                    <a:pt x="173" y="0"/>
                    <a:pt x="43" y="158"/>
                    <a:pt x="43" y="316"/>
                  </a:cubicBezTo>
                  <a:cubicBezTo>
                    <a:pt x="1" y="504"/>
                    <a:pt x="168" y="672"/>
                    <a:pt x="377" y="693"/>
                  </a:cubicBezTo>
                  <a:cubicBezTo>
                    <a:pt x="389" y="694"/>
                    <a:pt x="401" y="695"/>
                    <a:pt x="413" y="695"/>
                  </a:cubicBezTo>
                  <a:cubicBezTo>
                    <a:pt x="586" y="695"/>
                    <a:pt x="733" y="555"/>
                    <a:pt x="733" y="379"/>
                  </a:cubicBezTo>
                  <a:cubicBezTo>
                    <a:pt x="733" y="169"/>
                    <a:pt x="587" y="2"/>
                    <a:pt x="398" y="2"/>
                  </a:cubicBezTo>
                  <a:cubicBezTo>
                    <a:pt x="386" y="1"/>
                    <a:pt x="375" y="0"/>
                    <a:pt x="36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3"/>
            <p:cNvSpPr/>
            <p:nvPr/>
          </p:nvSpPr>
          <p:spPr>
            <a:xfrm>
              <a:off x="2783950" y="1558925"/>
              <a:ext cx="17275" cy="17275"/>
            </a:xfrm>
            <a:custGeom>
              <a:rect b="b" l="l" r="r" t="t"/>
              <a:pathLst>
                <a:path extrusionOk="0" h="691" w="691">
                  <a:moveTo>
                    <a:pt x="356" y="0"/>
                  </a:moveTo>
                  <a:cubicBezTo>
                    <a:pt x="168" y="0"/>
                    <a:pt x="0" y="126"/>
                    <a:pt x="0" y="335"/>
                  </a:cubicBezTo>
                  <a:cubicBezTo>
                    <a:pt x="0" y="523"/>
                    <a:pt x="168" y="691"/>
                    <a:pt x="356" y="691"/>
                  </a:cubicBezTo>
                  <a:cubicBezTo>
                    <a:pt x="523" y="691"/>
                    <a:pt x="691" y="544"/>
                    <a:pt x="691" y="335"/>
                  </a:cubicBezTo>
                  <a:cubicBezTo>
                    <a:pt x="691"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3"/>
            <p:cNvSpPr/>
            <p:nvPr/>
          </p:nvSpPr>
          <p:spPr>
            <a:xfrm>
              <a:off x="2085625" y="1561000"/>
              <a:ext cx="18325" cy="16775"/>
            </a:xfrm>
            <a:custGeom>
              <a:rect b="b" l="l" r="r" t="t"/>
              <a:pathLst>
                <a:path extrusionOk="0" h="671" w="733">
                  <a:moveTo>
                    <a:pt x="377" y="1"/>
                  </a:moveTo>
                  <a:cubicBezTo>
                    <a:pt x="189" y="1"/>
                    <a:pt x="42" y="147"/>
                    <a:pt x="42" y="336"/>
                  </a:cubicBezTo>
                  <a:cubicBezTo>
                    <a:pt x="0" y="524"/>
                    <a:pt x="168" y="670"/>
                    <a:pt x="377" y="670"/>
                  </a:cubicBezTo>
                  <a:cubicBezTo>
                    <a:pt x="565" y="670"/>
                    <a:pt x="712" y="524"/>
                    <a:pt x="712" y="336"/>
                  </a:cubicBezTo>
                  <a:cubicBezTo>
                    <a:pt x="733"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3"/>
            <p:cNvSpPr/>
            <p:nvPr/>
          </p:nvSpPr>
          <p:spPr>
            <a:xfrm>
              <a:off x="2341400" y="1561000"/>
              <a:ext cx="18350" cy="16775"/>
            </a:xfrm>
            <a:custGeom>
              <a:rect b="b" l="l" r="r" t="t"/>
              <a:pathLst>
                <a:path extrusionOk="0" h="671" w="734">
                  <a:moveTo>
                    <a:pt x="378" y="1"/>
                  </a:moveTo>
                  <a:cubicBezTo>
                    <a:pt x="189" y="1"/>
                    <a:pt x="22" y="147"/>
                    <a:pt x="22" y="336"/>
                  </a:cubicBezTo>
                  <a:cubicBezTo>
                    <a:pt x="1" y="524"/>
                    <a:pt x="168" y="670"/>
                    <a:pt x="378" y="670"/>
                  </a:cubicBezTo>
                  <a:cubicBezTo>
                    <a:pt x="587" y="670"/>
                    <a:pt x="712" y="524"/>
                    <a:pt x="712" y="336"/>
                  </a:cubicBezTo>
                  <a:cubicBezTo>
                    <a:pt x="733" y="147"/>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3"/>
            <p:cNvSpPr/>
            <p:nvPr/>
          </p:nvSpPr>
          <p:spPr>
            <a:xfrm>
              <a:off x="2597725" y="1560475"/>
              <a:ext cx="17275" cy="17300"/>
            </a:xfrm>
            <a:custGeom>
              <a:rect b="b" l="l" r="r" t="t"/>
              <a:pathLst>
                <a:path extrusionOk="0" h="692" w="691">
                  <a:moveTo>
                    <a:pt x="335" y="1"/>
                  </a:moveTo>
                  <a:cubicBezTo>
                    <a:pt x="168" y="1"/>
                    <a:pt x="1" y="147"/>
                    <a:pt x="1" y="336"/>
                  </a:cubicBezTo>
                  <a:cubicBezTo>
                    <a:pt x="1" y="545"/>
                    <a:pt x="126" y="691"/>
                    <a:pt x="335" y="691"/>
                  </a:cubicBezTo>
                  <a:cubicBezTo>
                    <a:pt x="524" y="691"/>
                    <a:pt x="691" y="566"/>
                    <a:pt x="691" y="357"/>
                  </a:cubicBezTo>
                  <a:cubicBezTo>
                    <a:pt x="691" y="147"/>
                    <a:pt x="545"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3"/>
            <p:cNvSpPr/>
            <p:nvPr/>
          </p:nvSpPr>
          <p:spPr>
            <a:xfrm>
              <a:off x="1898350" y="1561925"/>
              <a:ext cx="18850" cy="17150"/>
            </a:xfrm>
            <a:custGeom>
              <a:rect b="b" l="l" r="r" t="t"/>
              <a:pathLst>
                <a:path extrusionOk="0" h="686" w="754">
                  <a:moveTo>
                    <a:pt x="380" y="0"/>
                  </a:moveTo>
                  <a:cubicBezTo>
                    <a:pt x="294" y="0"/>
                    <a:pt x="210" y="37"/>
                    <a:pt x="147" y="110"/>
                  </a:cubicBezTo>
                  <a:cubicBezTo>
                    <a:pt x="1" y="236"/>
                    <a:pt x="1" y="466"/>
                    <a:pt x="147" y="592"/>
                  </a:cubicBezTo>
                  <a:cubicBezTo>
                    <a:pt x="210" y="654"/>
                    <a:pt x="294" y="686"/>
                    <a:pt x="380" y="686"/>
                  </a:cubicBezTo>
                  <a:cubicBezTo>
                    <a:pt x="466" y="686"/>
                    <a:pt x="555" y="654"/>
                    <a:pt x="628" y="592"/>
                  </a:cubicBezTo>
                  <a:cubicBezTo>
                    <a:pt x="754" y="445"/>
                    <a:pt x="754" y="236"/>
                    <a:pt x="628" y="110"/>
                  </a:cubicBezTo>
                  <a:cubicBezTo>
                    <a:pt x="555" y="37"/>
                    <a:pt x="466" y="0"/>
                    <a:pt x="38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3"/>
            <p:cNvSpPr/>
            <p:nvPr/>
          </p:nvSpPr>
          <p:spPr>
            <a:xfrm>
              <a:off x="2271850" y="1558400"/>
              <a:ext cx="17800" cy="17800"/>
            </a:xfrm>
            <a:custGeom>
              <a:rect b="b" l="l" r="r" t="t"/>
              <a:pathLst>
                <a:path extrusionOk="0" h="712" w="712">
                  <a:moveTo>
                    <a:pt x="398" y="0"/>
                  </a:moveTo>
                  <a:cubicBezTo>
                    <a:pt x="188" y="0"/>
                    <a:pt x="42" y="126"/>
                    <a:pt x="42" y="335"/>
                  </a:cubicBezTo>
                  <a:cubicBezTo>
                    <a:pt x="0" y="544"/>
                    <a:pt x="168" y="712"/>
                    <a:pt x="356" y="712"/>
                  </a:cubicBezTo>
                  <a:cubicBezTo>
                    <a:pt x="565" y="712"/>
                    <a:pt x="712" y="565"/>
                    <a:pt x="712" y="356"/>
                  </a:cubicBezTo>
                  <a:cubicBezTo>
                    <a:pt x="712" y="147"/>
                    <a:pt x="586"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3"/>
            <p:cNvSpPr/>
            <p:nvPr/>
          </p:nvSpPr>
          <p:spPr>
            <a:xfrm>
              <a:off x="2714900" y="1556825"/>
              <a:ext cx="17800" cy="17275"/>
            </a:xfrm>
            <a:custGeom>
              <a:rect b="b" l="l" r="r" t="t"/>
              <a:pathLst>
                <a:path extrusionOk="0" h="691" w="712">
                  <a:moveTo>
                    <a:pt x="356" y="0"/>
                  </a:moveTo>
                  <a:cubicBezTo>
                    <a:pt x="189" y="0"/>
                    <a:pt x="21" y="147"/>
                    <a:pt x="0" y="356"/>
                  </a:cubicBezTo>
                  <a:cubicBezTo>
                    <a:pt x="0" y="524"/>
                    <a:pt x="147" y="691"/>
                    <a:pt x="335" y="691"/>
                  </a:cubicBezTo>
                  <a:cubicBezTo>
                    <a:pt x="544" y="691"/>
                    <a:pt x="712" y="565"/>
                    <a:pt x="712" y="356"/>
                  </a:cubicBezTo>
                  <a:cubicBezTo>
                    <a:pt x="712" y="16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3"/>
            <p:cNvSpPr/>
            <p:nvPr/>
          </p:nvSpPr>
          <p:spPr>
            <a:xfrm>
              <a:off x="2459625" y="1556300"/>
              <a:ext cx="17300" cy="17800"/>
            </a:xfrm>
            <a:custGeom>
              <a:rect b="b" l="l" r="r" t="t"/>
              <a:pathLst>
                <a:path extrusionOk="0" h="712" w="692">
                  <a:moveTo>
                    <a:pt x="377" y="1"/>
                  </a:moveTo>
                  <a:cubicBezTo>
                    <a:pt x="168" y="1"/>
                    <a:pt x="1" y="168"/>
                    <a:pt x="1" y="335"/>
                  </a:cubicBezTo>
                  <a:cubicBezTo>
                    <a:pt x="1" y="545"/>
                    <a:pt x="126" y="712"/>
                    <a:pt x="335" y="712"/>
                  </a:cubicBezTo>
                  <a:cubicBezTo>
                    <a:pt x="524" y="712"/>
                    <a:pt x="691" y="545"/>
                    <a:pt x="691" y="377"/>
                  </a:cubicBezTo>
                  <a:cubicBezTo>
                    <a:pt x="691" y="189"/>
                    <a:pt x="524" y="2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3"/>
            <p:cNvSpPr/>
            <p:nvPr/>
          </p:nvSpPr>
          <p:spPr>
            <a:xfrm>
              <a:off x="2203850" y="1556825"/>
              <a:ext cx="17275" cy="17275"/>
            </a:xfrm>
            <a:custGeom>
              <a:rect b="b" l="l" r="r" t="t"/>
              <a:pathLst>
                <a:path extrusionOk="0" h="691" w="691">
                  <a:moveTo>
                    <a:pt x="356" y="0"/>
                  </a:moveTo>
                  <a:cubicBezTo>
                    <a:pt x="167" y="0"/>
                    <a:pt x="0" y="168"/>
                    <a:pt x="0" y="356"/>
                  </a:cubicBezTo>
                  <a:cubicBezTo>
                    <a:pt x="0" y="524"/>
                    <a:pt x="147" y="691"/>
                    <a:pt x="356" y="691"/>
                  </a:cubicBezTo>
                  <a:cubicBezTo>
                    <a:pt x="544" y="691"/>
                    <a:pt x="691" y="524"/>
                    <a:pt x="691" y="356"/>
                  </a:cubicBezTo>
                  <a:cubicBezTo>
                    <a:pt x="691" y="147"/>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3"/>
            <p:cNvSpPr/>
            <p:nvPr/>
          </p:nvSpPr>
          <p:spPr>
            <a:xfrm>
              <a:off x="1948050" y="1556300"/>
              <a:ext cx="16750" cy="17800"/>
            </a:xfrm>
            <a:custGeom>
              <a:rect b="b" l="l" r="r" t="t"/>
              <a:pathLst>
                <a:path extrusionOk="0" h="712" w="670">
                  <a:moveTo>
                    <a:pt x="335" y="1"/>
                  </a:moveTo>
                  <a:cubicBezTo>
                    <a:pt x="147" y="1"/>
                    <a:pt x="0" y="168"/>
                    <a:pt x="0" y="335"/>
                  </a:cubicBezTo>
                  <a:cubicBezTo>
                    <a:pt x="0" y="545"/>
                    <a:pt x="126" y="712"/>
                    <a:pt x="335" y="712"/>
                  </a:cubicBezTo>
                  <a:cubicBezTo>
                    <a:pt x="523" y="712"/>
                    <a:pt x="670" y="545"/>
                    <a:pt x="670" y="377"/>
                  </a:cubicBezTo>
                  <a:cubicBezTo>
                    <a:pt x="670" y="189"/>
                    <a:pt x="544" y="2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3"/>
            <p:cNvSpPr/>
            <p:nvPr/>
          </p:nvSpPr>
          <p:spPr>
            <a:xfrm>
              <a:off x="2646900" y="1555250"/>
              <a:ext cx="16750" cy="17300"/>
            </a:xfrm>
            <a:custGeom>
              <a:rect b="b" l="l" r="r" t="t"/>
              <a:pathLst>
                <a:path extrusionOk="0" h="692" w="670">
                  <a:moveTo>
                    <a:pt x="335" y="1"/>
                  </a:moveTo>
                  <a:cubicBezTo>
                    <a:pt x="147" y="1"/>
                    <a:pt x="0" y="147"/>
                    <a:pt x="0" y="335"/>
                  </a:cubicBezTo>
                  <a:cubicBezTo>
                    <a:pt x="0" y="545"/>
                    <a:pt x="126" y="691"/>
                    <a:pt x="335" y="691"/>
                  </a:cubicBezTo>
                  <a:cubicBezTo>
                    <a:pt x="523" y="691"/>
                    <a:pt x="670" y="545"/>
                    <a:pt x="670" y="356"/>
                  </a:cubicBezTo>
                  <a:cubicBezTo>
                    <a:pt x="670" y="147"/>
                    <a:pt x="523"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3"/>
            <p:cNvSpPr/>
            <p:nvPr/>
          </p:nvSpPr>
          <p:spPr>
            <a:xfrm>
              <a:off x="2389525" y="1555250"/>
              <a:ext cx="17300" cy="17300"/>
            </a:xfrm>
            <a:custGeom>
              <a:rect b="b" l="l" r="r" t="t"/>
              <a:pathLst>
                <a:path extrusionOk="0" h="692" w="692">
                  <a:moveTo>
                    <a:pt x="357" y="1"/>
                  </a:moveTo>
                  <a:cubicBezTo>
                    <a:pt x="168" y="1"/>
                    <a:pt x="1" y="147"/>
                    <a:pt x="1" y="335"/>
                  </a:cubicBezTo>
                  <a:cubicBezTo>
                    <a:pt x="1" y="545"/>
                    <a:pt x="147" y="691"/>
                    <a:pt x="357" y="691"/>
                  </a:cubicBezTo>
                  <a:cubicBezTo>
                    <a:pt x="545" y="691"/>
                    <a:pt x="691" y="545"/>
                    <a:pt x="691" y="356"/>
                  </a:cubicBezTo>
                  <a:cubicBezTo>
                    <a:pt x="691" y="147"/>
                    <a:pt x="566" y="22"/>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3"/>
            <p:cNvSpPr/>
            <p:nvPr/>
          </p:nvSpPr>
          <p:spPr>
            <a:xfrm>
              <a:off x="2133225" y="1555250"/>
              <a:ext cx="17800" cy="16775"/>
            </a:xfrm>
            <a:custGeom>
              <a:rect b="b" l="l" r="r" t="t"/>
              <a:pathLst>
                <a:path extrusionOk="0" h="671" w="712">
                  <a:moveTo>
                    <a:pt x="377" y="1"/>
                  </a:moveTo>
                  <a:cubicBezTo>
                    <a:pt x="189" y="1"/>
                    <a:pt x="42" y="147"/>
                    <a:pt x="0" y="335"/>
                  </a:cubicBezTo>
                  <a:cubicBezTo>
                    <a:pt x="0" y="524"/>
                    <a:pt x="168" y="670"/>
                    <a:pt x="356" y="670"/>
                  </a:cubicBezTo>
                  <a:cubicBezTo>
                    <a:pt x="565" y="670"/>
                    <a:pt x="712" y="545"/>
                    <a:pt x="712" y="335"/>
                  </a:cubicBezTo>
                  <a:cubicBezTo>
                    <a:pt x="712" y="147"/>
                    <a:pt x="565"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3"/>
            <p:cNvSpPr/>
            <p:nvPr/>
          </p:nvSpPr>
          <p:spPr>
            <a:xfrm>
              <a:off x="2576800" y="1553150"/>
              <a:ext cx="17300" cy="16775"/>
            </a:xfrm>
            <a:custGeom>
              <a:rect b="b" l="l" r="r" t="t"/>
              <a:pathLst>
                <a:path extrusionOk="0" h="671" w="692">
                  <a:moveTo>
                    <a:pt x="335" y="1"/>
                  </a:moveTo>
                  <a:cubicBezTo>
                    <a:pt x="168" y="1"/>
                    <a:pt x="1" y="147"/>
                    <a:pt x="1" y="336"/>
                  </a:cubicBezTo>
                  <a:cubicBezTo>
                    <a:pt x="1" y="524"/>
                    <a:pt x="168" y="671"/>
                    <a:pt x="335" y="671"/>
                  </a:cubicBezTo>
                  <a:cubicBezTo>
                    <a:pt x="524" y="671"/>
                    <a:pt x="691" y="524"/>
                    <a:pt x="691" y="336"/>
                  </a:cubicBezTo>
                  <a:cubicBezTo>
                    <a:pt x="691"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3"/>
            <p:cNvSpPr/>
            <p:nvPr/>
          </p:nvSpPr>
          <p:spPr>
            <a:xfrm>
              <a:off x="2016575" y="1558400"/>
              <a:ext cx="16750" cy="16750"/>
            </a:xfrm>
            <a:custGeom>
              <a:rect b="b" l="l" r="r" t="t"/>
              <a:pathLst>
                <a:path extrusionOk="0" h="670" w="670">
                  <a:moveTo>
                    <a:pt x="335" y="0"/>
                  </a:moveTo>
                  <a:cubicBezTo>
                    <a:pt x="147" y="0"/>
                    <a:pt x="0" y="147"/>
                    <a:pt x="0" y="335"/>
                  </a:cubicBezTo>
                  <a:cubicBezTo>
                    <a:pt x="0" y="523"/>
                    <a:pt x="126" y="670"/>
                    <a:pt x="335" y="670"/>
                  </a:cubicBezTo>
                  <a:cubicBezTo>
                    <a:pt x="523" y="670"/>
                    <a:pt x="670" y="523"/>
                    <a:pt x="670" y="335"/>
                  </a:cubicBezTo>
                  <a:cubicBezTo>
                    <a:pt x="670"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3"/>
            <p:cNvSpPr/>
            <p:nvPr/>
          </p:nvSpPr>
          <p:spPr>
            <a:xfrm>
              <a:off x="2320500" y="1552650"/>
              <a:ext cx="17800" cy="17275"/>
            </a:xfrm>
            <a:custGeom>
              <a:rect b="b" l="l" r="r" t="t"/>
              <a:pathLst>
                <a:path extrusionOk="0" h="691" w="712">
                  <a:moveTo>
                    <a:pt x="377" y="0"/>
                  </a:moveTo>
                  <a:cubicBezTo>
                    <a:pt x="146" y="0"/>
                    <a:pt x="0" y="147"/>
                    <a:pt x="0" y="335"/>
                  </a:cubicBezTo>
                  <a:cubicBezTo>
                    <a:pt x="0" y="544"/>
                    <a:pt x="167" y="691"/>
                    <a:pt x="335" y="691"/>
                  </a:cubicBezTo>
                  <a:cubicBezTo>
                    <a:pt x="544" y="691"/>
                    <a:pt x="711" y="544"/>
                    <a:pt x="711" y="356"/>
                  </a:cubicBezTo>
                  <a:cubicBezTo>
                    <a:pt x="711" y="167"/>
                    <a:pt x="586" y="21"/>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3"/>
            <p:cNvSpPr/>
            <p:nvPr/>
          </p:nvSpPr>
          <p:spPr>
            <a:xfrm>
              <a:off x="2065225" y="1553150"/>
              <a:ext cx="17275" cy="16775"/>
            </a:xfrm>
            <a:custGeom>
              <a:rect b="b" l="l" r="r" t="t"/>
              <a:pathLst>
                <a:path extrusionOk="0" h="671" w="691">
                  <a:moveTo>
                    <a:pt x="356" y="1"/>
                  </a:moveTo>
                  <a:cubicBezTo>
                    <a:pt x="168" y="1"/>
                    <a:pt x="0" y="147"/>
                    <a:pt x="0" y="336"/>
                  </a:cubicBezTo>
                  <a:cubicBezTo>
                    <a:pt x="0" y="524"/>
                    <a:pt x="168" y="671"/>
                    <a:pt x="356" y="671"/>
                  </a:cubicBezTo>
                  <a:cubicBezTo>
                    <a:pt x="544" y="671"/>
                    <a:pt x="691" y="524"/>
                    <a:pt x="691" y="336"/>
                  </a:cubicBezTo>
                  <a:cubicBezTo>
                    <a:pt x="691" y="127"/>
                    <a:pt x="54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3"/>
            <p:cNvSpPr/>
            <p:nvPr/>
          </p:nvSpPr>
          <p:spPr>
            <a:xfrm>
              <a:off x="2764075" y="1551600"/>
              <a:ext cx="16750" cy="17275"/>
            </a:xfrm>
            <a:custGeom>
              <a:rect b="b" l="l" r="r" t="t"/>
              <a:pathLst>
                <a:path extrusionOk="0" h="691" w="670">
                  <a:moveTo>
                    <a:pt x="335" y="0"/>
                  </a:moveTo>
                  <a:cubicBezTo>
                    <a:pt x="147" y="0"/>
                    <a:pt x="0" y="168"/>
                    <a:pt x="0" y="356"/>
                  </a:cubicBezTo>
                  <a:cubicBezTo>
                    <a:pt x="0" y="523"/>
                    <a:pt x="147" y="691"/>
                    <a:pt x="335" y="691"/>
                  </a:cubicBezTo>
                  <a:cubicBezTo>
                    <a:pt x="544" y="691"/>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3"/>
            <p:cNvSpPr/>
            <p:nvPr/>
          </p:nvSpPr>
          <p:spPr>
            <a:xfrm>
              <a:off x="2625975" y="1547925"/>
              <a:ext cx="16750" cy="16775"/>
            </a:xfrm>
            <a:custGeom>
              <a:rect b="b" l="l" r="r" t="t"/>
              <a:pathLst>
                <a:path extrusionOk="0" h="671" w="670">
                  <a:moveTo>
                    <a:pt x="335" y="1"/>
                  </a:moveTo>
                  <a:cubicBezTo>
                    <a:pt x="147" y="1"/>
                    <a:pt x="0" y="147"/>
                    <a:pt x="0" y="336"/>
                  </a:cubicBezTo>
                  <a:cubicBezTo>
                    <a:pt x="0" y="524"/>
                    <a:pt x="147" y="670"/>
                    <a:pt x="335" y="670"/>
                  </a:cubicBezTo>
                  <a:cubicBezTo>
                    <a:pt x="523" y="670"/>
                    <a:pt x="670" y="524"/>
                    <a:pt x="670" y="336"/>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3"/>
            <p:cNvSpPr/>
            <p:nvPr/>
          </p:nvSpPr>
          <p:spPr>
            <a:xfrm>
              <a:off x="2438700" y="1548975"/>
              <a:ext cx="17300" cy="17300"/>
            </a:xfrm>
            <a:custGeom>
              <a:rect b="b" l="l" r="r" t="t"/>
              <a:pathLst>
                <a:path extrusionOk="0" h="692" w="692">
                  <a:moveTo>
                    <a:pt x="356" y="1"/>
                  </a:moveTo>
                  <a:cubicBezTo>
                    <a:pt x="168" y="1"/>
                    <a:pt x="1" y="168"/>
                    <a:pt x="1" y="356"/>
                  </a:cubicBezTo>
                  <a:cubicBezTo>
                    <a:pt x="1" y="524"/>
                    <a:pt x="168" y="691"/>
                    <a:pt x="356" y="691"/>
                  </a:cubicBezTo>
                  <a:cubicBezTo>
                    <a:pt x="524" y="691"/>
                    <a:pt x="691" y="524"/>
                    <a:pt x="691" y="356"/>
                  </a:cubicBezTo>
                  <a:cubicBezTo>
                    <a:pt x="691" y="168"/>
                    <a:pt x="52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3"/>
            <p:cNvSpPr/>
            <p:nvPr/>
          </p:nvSpPr>
          <p:spPr>
            <a:xfrm>
              <a:off x="2182925" y="1548975"/>
              <a:ext cx="17275" cy="17300"/>
            </a:xfrm>
            <a:custGeom>
              <a:rect b="b" l="l" r="r" t="t"/>
              <a:pathLst>
                <a:path extrusionOk="0" h="692" w="691">
                  <a:moveTo>
                    <a:pt x="356" y="1"/>
                  </a:moveTo>
                  <a:cubicBezTo>
                    <a:pt x="167" y="1"/>
                    <a:pt x="0" y="168"/>
                    <a:pt x="0" y="356"/>
                  </a:cubicBezTo>
                  <a:cubicBezTo>
                    <a:pt x="0" y="524"/>
                    <a:pt x="167" y="691"/>
                    <a:pt x="356" y="691"/>
                  </a:cubicBezTo>
                  <a:cubicBezTo>
                    <a:pt x="544" y="691"/>
                    <a:pt x="691" y="524"/>
                    <a:pt x="691" y="356"/>
                  </a:cubicBezTo>
                  <a:cubicBezTo>
                    <a:pt x="691" y="168"/>
                    <a:pt x="523"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3"/>
            <p:cNvSpPr/>
            <p:nvPr/>
          </p:nvSpPr>
          <p:spPr>
            <a:xfrm>
              <a:off x="1927125" y="1548925"/>
              <a:ext cx="16775" cy="17350"/>
            </a:xfrm>
            <a:custGeom>
              <a:rect b="b" l="l" r="r" t="t"/>
              <a:pathLst>
                <a:path extrusionOk="0" h="694" w="671">
                  <a:moveTo>
                    <a:pt x="303" y="1"/>
                  </a:moveTo>
                  <a:cubicBezTo>
                    <a:pt x="131" y="1"/>
                    <a:pt x="0" y="159"/>
                    <a:pt x="0" y="316"/>
                  </a:cubicBezTo>
                  <a:cubicBezTo>
                    <a:pt x="0" y="526"/>
                    <a:pt x="147" y="693"/>
                    <a:pt x="335" y="693"/>
                  </a:cubicBezTo>
                  <a:cubicBezTo>
                    <a:pt x="524" y="693"/>
                    <a:pt x="670" y="526"/>
                    <a:pt x="670" y="358"/>
                  </a:cubicBezTo>
                  <a:cubicBezTo>
                    <a:pt x="670" y="170"/>
                    <a:pt x="544" y="3"/>
                    <a:pt x="335" y="3"/>
                  </a:cubicBezTo>
                  <a:cubicBezTo>
                    <a:pt x="324" y="1"/>
                    <a:pt x="314" y="1"/>
                    <a:pt x="30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3"/>
            <p:cNvSpPr/>
            <p:nvPr/>
          </p:nvSpPr>
          <p:spPr>
            <a:xfrm>
              <a:off x="2370175" y="1547925"/>
              <a:ext cx="17300" cy="16775"/>
            </a:xfrm>
            <a:custGeom>
              <a:rect b="b" l="l" r="r" t="t"/>
              <a:pathLst>
                <a:path extrusionOk="0" h="671" w="692">
                  <a:moveTo>
                    <a:pt x="336" y="1"/>
                  </a:moveTo>
                  <a:cubicBezTo>
                    <a:pt x="126" y="1"/>
                    <a:pt x="1" y="147"/>
                    <a:pt x="1" y="336"/>
                  </a:cubicBezTo>
                  <a:cubicBezTo>
                    <a:pt x="1"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3"/>
            <p:cNvSpPr/>
            <p:nvPr/>
          </p:nvSpPr>
          <p:spPr>
            <a:xfrm>
              <a:off x="2113875" y="1547925"/>
              <a:ext cx="17275" cy="16775"/>
            </a:xfrm>
            <a:custGeom>
              <a:rect b="b" l="l" r="r" t="t"/>
              <a:pathLst>
                <a:path extrusionOk="0" h="671" w="691">
                  <a:moveTo>
                    <a:pt x="335" y="1"/>
                  </a:moveTo>
                  <a:cubicBezTo>
                    <a:pt x="147" y="1"/>
                    <a:pt x="0" y="147"/>
                    <a:pt x="0" y="336"/>
                  </a:cubicBezTo>
                  <a:cubicBezTo>
                    <a:pt x="0" y="524"/>
                    <a:pt x="168" y="670"/>
                    <a:pt x="335" y="670"/>
                  </a:cubicBezTo>
                  <a:cubicBezTo>
                    <a:pt x="523" y="670"/>
                    <a:pt x="691" y="524"/>
                    <a:pt x="691" y="336"/>
                  </a:cubicBezTo>
                  <a:cubicBezTo>
                    <a:pt x="691" y="126"/>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3"/>
            <p:cNvSpPr/>
            <p:nvPr/>
          </p:nvSpPr>
          <p:spPr>
            <a:xfrm>
              <a:off x="2812725" y="1545850"/>
              <a:ext cx="17275" cy="17275"/>
            </a:xfrm>
            <a:custGeom>
              <a:rect b="b" l="l" r="r" t="t"/>
              <a:pathLst>
                <a:path extrusionOk="0" h="691" w="691">
                  <a:moveTo>
                    <a:pt x="356" y="0"/>
                  </a:moveTo>
                  <a:cubicBezTo>
                    <a:pt x="168" y="0"/>
                    <a:pt x="0" y="167"/>
                    <a:pt x="0" y="335"/>
                  </a:cubicBezTo>
                  <a:cubicBezTo>
                    <a:pt x="0" y="523"/>
                    <a:pt x="168" y="691"/>
                    <a:pt x="356" y="691"/>
                  </a:cubicBezTo>
                  <a:cubicBezTo>
                    <a:pt x="523" y="691"/>
                    <a:pt x="691" y="523"/>
                    <a:pt x="691" y="335"/>
                  </a:cubicBezTo>
                  <a:cubicBezTo>
                    <a:pt x="691" y="167"/>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3"/>
            <p:cNvSpPr/>
            <p:nvPr/>
          </p:nvSpPr>
          <p:spPr>
            <a:xfrm>
              <a:off x="2556400" y="1545800"/>
              <a:ext cx="17300" cy="17325"/>
            </a:xfrm>
            <a:custGeom>
              <a:rect b="b" l="l" r="r" t="t"/>
              <a:pathLst>
                <a:path extrusionOk="0" h="693" w="692">
                  <a:moveTo>
                    <a:pt x="320" y="0"/>
                  </a:moveTo>
                  <a:cubicBezTo>
                    <a:pt x="147" y="0"/>
                    <a:pt x="1" y="140"/>
                    <a:pt x="1" y="316"/>
                  </a:cubicBezTo>
                  <a:cubicBezTo>
                    <a:pt x="1" y="525"/>
                    <a:pt x="168" y="693"/>
                    <a:pt x="356" y="693"/>
                  </a:cubicBezTo>
                  <a:cubicBezTo>
                    <a:pt x="524" y="693"/>
                    <a:pt x="691" y="546"/>
                    <a:pt x="691" y="379"/>
                  </a:cubicBezTo>
                  <a:cubicBezTo>
                    <a:pt x="691" y="169"/>
                    <a:pt x="524" y="2"/>
                    <a:pt x="356" y="2"/>
                  </a:cubicBezTo>
                  <a:cubicBezTo>
                    <a:pt x="344" y="1"/>
                    <a:pt x="332" y="0"/>
                    <a:pt x="32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3"/>
            <p:cNvSpPr/>
            <p:nvPr/>
          </p:nvSpPr>
          <p:spPr>
            <a:xfrm>
              <a:off x="2300075" y="1545850"/>
              <a:ext cx="17300" cy="17275"/>
            </a:xfrm>
            <a:custGeom>
              <a:rect b="b" l="l" r="r" t="t"/>
              <a:pathLst>
                <a:path extrusionOk="0" h="691" w="692">
                  <a:moveTo>
                    <a:pt x="357" y="0"/>
                  </a:moveTo>
                  <a:cubicBezTo>
                    <a:pt x="168" y="0"/>
                    <a:pt x="1" y="167"/>
                    <a:pt x="1" y="335"/>
                  </a:cubicBezTo>
                  <a:cubicBezTo>
                    <a:pt x="1" y="523"/>
                    <a:pt x="168" y="691"/>
                    <a:pt x="357" y="691"/>
                  </a:cubicBezTo>
                  <a:cubicBezTo>
                    <a:pt x="524" y="691"/>
                    <a:pt x="691" y="523"/>
                    <a:pt x="691" y="335"/>
                  </a:cubicBezTo>
                  <a:cubicBezTo>
                    <a:pt x="691" y="147"/>
                    <a:pt x="524"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3"/>
            <p:cNvSpPr/>
            <p:nvPr/>
          </p:nvSpPr>
          <p:spPr>
            <a:xfrm>
              <a:off x="2487350" y="1543750"/>
              <a:ext cx="16775" cy="17275"/>
            </a:xfrm>
            <a:custGeom>
              <a:rect b="b" l="l" r="r" t="t"/>
              <a:pathLst>
                <a:path extrusionOk="0" h="691" w="671">
                  <a:moveTo>
                    <a:pt x="335" y="0"/>
                  </a:moveTo>
                  <a:cubicBezTo>
                    <a:pt x="147" y="0"/>
                    <a:pt x="1" y="168"/>
                    <a:pt x="1" y="356"/>
                  </a:cubicBezTo>
                  <a:cubicBezTo>
                    <a:pt x="1" y="523"/>
                    <a:pt x="147" y="691"/>
                    <a:pt x="335" y="691"/>
                  </a:cubicBezTo>
                  <a:cubicBezTo>
                    <a:pt x="524" y="691"/>
                    <a:pt x="670" y="523"/>
                    <a:pt x="670" y="356"/>
                  </a:cubicBezTo>
                  <a:cubicBezTo>
                    <a:pt x="670"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3"/>
            <p:cNvSpPr/>
            <p:nvPr/>
          </p:nvSpPr>
          <p:spPr>
            <a:xfrm>
              <a:off x="2092950" y="1540025"/>
              <a:ext cx="17800" cy="16825"/>
            </a:xfrm>
            <a:custGeom>
              <a:rect b="b" l="l" r="r" t="t"/>
              <a:pathLst>
                <a:path extrusionOk="0" h="673" w="712">
                  <a:moveTo>
                    <a:pt x="341" y="1"/>
                  </a:moveTo>
                  <a:cubicBezTo>
                    <a:pt x="168" y="1"/>
                    <a:pt x="21" y="140"/>
                    <a:pt x="21" y="317"/>
                  </a:cubicBezTo>
                  <a:cubicBezTo>
                    <a:pt x="0" y="505"/>
                    <a:pt x="168" y="652"/>
                    <a:pt x="377" y="672"/>
                  </a:cubicBezTo>
                  <a:cubicBezTo>
                    <a:pt x="523" y="672"/>
                    <a:pt x="712" y="547"/>
                    <a:pt x="712" y="359"/>
                  </a:cubicBezTo>
                  <a:cubicBezTo>
                    <a:pt x="712" y="191"/>
                    <a:pt x="544" y="3"/>
                    <a:pt x="377" y="3"/>
                  </a:cubicBezTo>
                  <a:cubicBezTo>
                    <a:pt x="365" y="2"/>
                    <a:pt x="353" y="1"/>
                    <a:pt x="34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3"/>
            <p:cNvSpPr/>
            <p:nvPr/>
          </p:nvSpPr>
          <p:spPr>
            <a:xfrm>
              <a:off x="2349250" y="1540075"/>
              <a:ext cx="17300" cy="16775"/>
            </a:xfrm>
            <a:custGeom>
              <a:rect b="b" l="l" r="r" t="t"/>
              <a:pathLst>
                <a:path extrusionOk="0" h="671" w="692">
                  <a:moveTo>
                    <a:pt x="336" y="1"/>
                  </a:moveTo>
                  <a:cubicBezTo>
                    <a:pt x="168" y="1"/>
                    <a:pt x="1" y="147"/>
                    <a:pt x="1" y="336"/>
                  </a:cubicBezTo>
                  <a:cubicBezTo>
                    <a:pt x="1"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3"/>
            <p:cNvSpPr/>
            <p:nvPr/>
          </p:nvSpPr>
          <p:spPr>
            <a:xfrm>
              <a:off x="2605050" y="1540075"/>
              <a:ext cx="16775" cy="16775"/>
            </a:xfrm>
            <a:custGeom>
              <a:rect b="b" l="l" r="r" t="t"/>
              <a:pathLst>
                <a:path extrusionOk="0" h="671" w="671">
                  <a:moveTo>
                    <a:pt x="335" y="1"/>
                  </a:moveTo>
                  <a:cubicBezTo>
                    <a:pt x="147" y="1"/>
                    <a:pt x="0" y="147"/>
                    <a:pt x="0" y="336"/>
                  </a:cubicBezTo>
                  <a:cubicBezTo>
                    <a:pt x="0" y="524"/>
                    <a:pt x="147" y="670"/>
                    <a:pt x="335" y="670"/>
                  </a:cubicBezTo>
                  <a:cubicBezTo>
                    <a:pt x="524" y="670"/>
                    <a:pt x="670" y="524"/>
                    <a:pt x="649" y="336"/>
                  </a:cubicBezTo>
                  <a:cubicBezTo>
                    <a:pt x="670"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3"/>
            <p:cNvSpPr/>
            <p:nvPr/>
          </p:nvSpPr>
          <p:spPr>
            <a:xfrm>
              <a:off x="2231550" y="1543750"/>
              <a:ext cx="17300" cy="17275"/>
            </a:xfrm>
            <a:custGeom>
              <a:rect b="b" l="l" r="r" t="t"/>
              <a:pathLst>
                <a:path extrusionOk="0" h="691" w="692">
                  <a:moveTo>
                    <a:pt x="336" y="0"/>
                  </a:moveTo>
                  <a:cubicBezTo>
                    <a:pt x="147" y="0"/>
                    <a:pt x="1" y="168"/>
                    <a:pt x="1" y="356"/>
                  </a:cubicBezTo>
                  <a:cubicBezTo>
                    <a:pt x="1" y="523"/>
                    <a:pt x="168" y="691"/>
                    <a:pt x="336" y="691"/>
                  </a:cubicBezTo>
                  <a:cubicBezTo>
                    <a:pt x="524" y="691"/>
                    <a:pt x="691" y="523"/>
                    <a:pt x="691" y="356"/>
                  </a:cubicBezTo>
                  <a:cubicBezTo>
                    <a:pt x="691" y="168"/>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3"/>
            <p:cNvSpPr/>
            <p:nvPr/>
          </p:nvSpPr>
          <p:spPr>
            <a:xfrm>
              <a:off x="2163050" y="1543175"/>
              <a:ext cx="16750" cy="16300"/>
            </a:xfrm>
            <a:custGeom>
              <a:rect b="b" l="l" r="r" t="t"/>
              <a:pathLst>
                <a:path extrusionOk="0" h="652" w="670">
                  <a:moveTo>
                    <a:pt x="299" y="0"/>
                  </a:moveTo>
                  <a:cubicBezTo>
                    <a:pt x="128" y="0"/>
                    <a:pt x="0" y="140"/>
                    <a:pt x="0" y="316"/>
                  </a:cubicBezTo>
                  <a:cubicBezTo>
                    <a:pt x="0" y="505"/>
                    <a:pt x="146" y="651"/>
                    <a:pt x="335" y="651"/>
                  </a:cubicBezTo>
                  <a:cubicBezTo>
                    <a:pt x="523" y="651"/>
                    <a:pt x="670" y="505"/>
                    <a:pt x="670" y="316"/>
                  </a:cubicBezTo>
                  <a:cubicBezTo>
                    <a:pt x="670" y="140"/>
                    <a:pt x="541" y="0"/>
                    <a:pt x="370" y="0"/>
                  </a:cubicBezTo>
                  <a:cubicBezTo>
                    <a:pt x="359" y="0"/>
                    <a:pt x="347" y="1"/>
                    <a:pt x="335" y="2"/>
                  </a:cubicBezTo>
                  <a:cubicBezTo>
                    <a:pt x="323" y="1"/>
                    <a:pt x="311" y="0"/>
                    <a:pt x="29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3"/>
            <p:cNvSpPr/>
            <p:nvPr/>
          </p:nvSpPr>
          <p:spPr>
            <a:xfrm>
              <a:off x="1975775" y="1543750"/>
              <a:ext cx="17275" cy="17275"/>
            </a:xfrm>
            <a:custGeom>
              <a:rect b="b" l="l" r="r" t="t"/>
              <a:pathLst>
                <a:path extrusionOk="0" h="691" w="691">
                  <a:moveTo>
                    <a:pt x="356" y="0"/>
                  </a:moveTo>
                  <a:cubicBezTo>
                    <a:pt x="168" y="0"/>
                    <a:pt x="0" y="168"/>
                    <a:pt x="0" y="356"/>
                  </a:cubicBezTo>
                  <a:cubicBezTo>
                    <a:pt x="0" y="523"/>
                    <a:pt x="168" y="691"/>
                    <a:pt x="356" y="691"/>
                  </a:cubicBezTo>
                  <a:cubicBezTo>
                    <a:pt x="523" y="691"/>
                    <a:pt x="691" y="523"/>
                    <a:pt x="691" y="356"/>
                  </a:cubicBezTo>
                  <a:cubicBezTo>
                    <a:pt x="691" y="168"/>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3"/>
            <p:cNvSpPr/>
            <p:nvPr/>
          </p:nvSpPr>
          <p:spPr>
            <a:xfrm>
              <a:off x="2675150" y="1541650"/>
              <a:ext cx="16750" cy="17300"/>
            </a:xfrm>
            <a:custGeom>
              <a:rect b="b" l="l" r="r" t="t"/>
              <a:pathLst>
                <a:path extrusionOk="0" h="692" w="670">
                  <a:moveTo>
                    <a:pt x="335" y="1"/>
                  </a:moveTo>
                  <a:cubicBezTo>
                    <a:pt x="147" y="1"/>
                    <a:pt x="0" y="168"/>
                    <a:pt x="0" y="356"/>
                  </a:cubicBezTo>
                  <a:cubicBezTo>
                    <a:pt x="0" y="545"/>
                    <a:pt x="147" y="691"/>
                    <a:pt x="335" y="691"/>
                  </a:cubicBezTo>
                  <a:cubicBezTo>
                    <a:pt x="523" y="691"/>
                    <a:pt x="649" y="545"/>
                    <a:pt x="670" y="356"/>
                  </a:cubicBezTo>
                  <a:cubicBezTo>
                    <a:pt x="670" y="168"/>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3"/>
            <p:cNvSpPr/>
            <p:nvPr/>
          </p:nvSpPr>
          <p:spPr>
            <a:xfrm>
              <a:off x="2024425" y="1538000"/>
              <a:ext cx="16750" cy="17275"/>
            </a:xfrm>
            <a:custGeom>
              <a:rect b="b" l="l" r="r" t="t"/>
              <a:pathLst>
                <a:path extrusionOk="0" h="691" w="670">
                  <a:moveTo>
                    <a:pt x="335" y="0"/>
                  </a:moveTo>
                  <a:cubicBezTo>
                    <a:pt x="147" y="0"/>
                    <a:pt x="0" y="168"/>
                    <a:pt x="0" y="335"/>
                  </a:cubicBezTo>
                  <a:cubicBezTo>
                    <a:pt x="0" y="523"/>
                    <a:pt x="147" y="691"/>
                    <a:pt x="335" y="691"/>
                  </a:cubicBezTo>
                  <a:cubicBezTo>
                    <a:pt x="523" y="691"/>
                    <a:pt x="670" y="523"/>
                    <a:pt x="670" y="335"/>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3"/>
            <p:cNvSpPr/>
            <p:nvPr/>
          </p:nvSpPr>
          <p:spPr>
            <a:xfrm>
              <a:off x="2279675" y="1538000"/>
              <a:ext cx="17300" cy="17275"/>
            </a:xfrm>
            <a:custGeom>
              <a:rect b="b" l="l" r="r" t="t"/>
              <a:pathLst>
                <a:path extrusionOk="0" h="691" w="692">
                  <a:moveTo>
                    <a:pt x="357" y="0"/>
                  </a:moveTo>
                  <a:cubicBezTo>
                    <a:pt x="168" y="0"/>
                    <a:pt x="1" y="168"/>
                    <a:pt x="1" y="335"/>
                  </a:cubicBezTo>
                  <a:cubicBezTo>
                    <a:pt x="1" y="523"/>
                    <a:pt x="168" y="691"/>
                    <a:pt x="357" y="691"/>
                  </a:cubicBezTo>
                  <a:cubicBezTo>
                    <a:pt x="545" y="691"/>
                    <a:pt x="691" y="523"/>
                    <a:pt x="691" y="335"/>
                  </a:cubicBezTo>
                  <a:cubicBezTo>
                    <a:pt x="691" y="168"/>
                    <a:pt x="545" y="21"/>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3"/>
            <p:cNvSpPr/>
            <p:nvPr/>
          </p:nvSpPr>
          <p:spPr>
            <a:xfrm>
              <a:off x="2536525" y="1538525"/>
              <a:ext cx="16775" cy="17275"/>
            </a:xfrm>
            <a:custGeom>
              <a:rect b="b" l="l" r="r" t="t"/>
              <a:pathLst>
                <a:path extrusionOk="0" h="691" w="671">
                  <a:moveTo>
                    <a:pt x="335" y="0"/>
                  </a:moveTo>
                  <a:cubicBezTo>
                    <a:pt x="147" y="0"/>
                    <a:pt x="0" y="147"/>
                    <a:pt x="0" y="356"/>
                  </a:cubicBezTo>
                  <a:cubicBezTo>
                    <a:pt x="0" y="523"/>
                    <a:pt x="147" y="691"/>
                    <a:pt x="335" y="691"/>
                  </a:cubicBezTo>
                  <a:cubicBezTo>
                    <a:pt x="524" y="691"/>
                    <a:pt x="670" y="523"/>
                    <a:pt x="670" y="356"/>
                  </a:cubicBezTo>
                  <a:cubicBezTo>
                    <a:pt x="670" y="167"/>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3"/>
            <p:cNvSpPr/>
            <p:nvPr/>
          </p:nvSpPr>
          <p:spPr>
            <a:xfrm>
              <a:off x="2791800" y="1538000"/>
              <a:ext cx="17275" cy="17275"/>
            </a:xfrm>
            <a:custGeom>
              <a:rect b="b" l="l" r="r" t="t"/>
              <a:pathLst>
                <a:path extrusionOk="0" h="691" w="691">
                  <a:moveTo>
                    <a:pt x="356" y="0"/>
                  </a:moveTo>
                  <a:cubicBezTo>
                    <a:pt x="168" y="0"/>
                    <a:pt x="0" y="168"/>
                    <a:pt x="0" y="335"/>
                  </a:cubicBezTo>
                  <a:cubicBezTo>
                    <a:pt x="0" y="523"/>
                    <a:pt x="168" y="691"/>
                    <a:pt x="356" y="691"/>
                  </a:cubicBezTo>
                  <a:cubicBezTo>
                    <a:pt x="523" y="691"/>
                    <a:pt x="691" y="523"/>
                    <a:pt x="691" y="335"/>
                  </a:cubicBezTo>
                  <a:cubicBezTo>
                    <a:pt x="691" y="147"/>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3"/>
            <p:cNvSpPr/>
            <p:nvPr/>
          </p:nvSpPr>
          <p:spPr>
            <a:xfrm>
              <a:off x="2418825" y="1541650"/>
              <a:ext cx="16775" cy="17300"/>
            </a:xfrm>
            <a:custGeom>
              <a:rect b="b" l="l" r="r" t="t"/>
              <a:pathLst>
                <a:path extrusionOk="0" h="692" w="671">
                  <a:moveTo>
                    <a:pt x="335" y="1"/>
                  </a:moveTo>
                  <a:cubicBezTo>
                    <a:pt x="147" y="1"/>
                    <a:pt x="1" y="168"/>
                    <a:pt x="1" y="356"/>
                  </a:cubicBezTo>
                  <a:cubicBezTo>
                    <a:pt x="1" y="545"/>
                    <a:pt x="147" y="691"/>
                    <a:pt x="335" y="691"/>
                  </a:cubicBezTo>
                  <a:cubicBezTo>
                    <a:pt x="524" y="691"/>
                    <a:pt x="670" y="524"/>
                    <a:pt x="670" y="356"/>
                  </a:cubicBezTo>
                  <a:cubicBezTo>
                    <a:pt x="670" y="168"/>
                    <a:pt x="524"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3"/>
            <p:cNvSpPr/>
            <p:nvPr/>
          </p:nvSpPr>
          <p:spPr>
            <a:xfrm>
              <a:off x="1907250" y="1541650"/>
              <a:ext cx="16225" cy="17300"/>
            </a:xfrm>
            <a:custGeom>
              <a:rect b="b" l="l" r="r" t="t"/>
              <a:pathLst>
                <a:path extrusionOk="0" h="692" w="649">
                  <a:moveTo>
                    <a:pt x="335" y="1"/>
                  </a:moveTo>
                  <a:cubicBezTo>
                    <a:pt x="147" y="1"/>
                    <a:pt x="0" y="168"/>
                    <a:pt x="0" y="356"/>
                  </a:cubicBezTo>
                  <a:cubicBezTo>
                    <a:pt x="0" y="545"/>
                    <a:pt x="147" y="691"/>
                    <a:pt x="335" y="691"/>
                  </a:cubicBezTo>
                  <a:cubicBezTo>
                    <a:pt x="503" y="691"/>
                    <a:pt x="649" y="524"/>
                    <a:pt x="649" y="356"/>
                  </a:cubicBezTo>
                  <a:cubicBezTo>
                    <a:pt x="649" y="168"/>
                    <a:pt x="503"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3"/>
            <p:cNvSpPr/>
            <p:nvPr/>
          </p:nvSpPr>
          <p:spPr>
            <a:xfrm>
              <a:off x="2044825" y="1545325"/>
              <a:ext cx="16750" cy="16750"/>
            </a:xfrm>
            <a:custGeom>
              <a:rect b="b" l="l" r="r" t="t"/>
              <a:pathLst>
                <a:path extrusionOk="0" h="670" w="670">
                  <a:moveTo>
                    <a:pt x="335" y="0"/>
                  </a:moveTo>
                  <a:cubicBezTo>
                    <a:pt x="147" y="0"/>
                    <a:pt x="0" y="147"/>
                    <a:pt x="0" y="335"/>
                  </a:cubicBezTo>
                  <a:cubicBezTo>
                    <a:pt x="0" y="523"/>
                    <a:pt x="147" y="670"/>
                    <a:pt x="335" y="670"/>
                  </a:cubicBezTo>
                  <a:cubicBezTo>
                    <a:pt x="523" y="670"/>
                    <a:pt x="670" y="523"/>
                    <a:pt x="670" y="335"/>
                  </a:cubicBezTo>
                  <a:cubicBezTo>
                    <a:pt x="670"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3"/>
            <p:cNvSpPr/>
            <p:nvPr/>
          </p:nvSpPr>
          <p:spPr>
            <a:xfrm>
              <a:off x="2742625" y="1543750"/>
              <a:ext cx="17275" cy="17275"/>
            </a:xfrm>
            <a:custGeom>
              <a:rect b="b" l="l" r="r" t="t"/>
              <a:pathLst>
                <a:path extrusionOk="0" h="691" w="691">
                  <a:moveTo>
                    <a:pt x="356" y="0"/>
                  </a:moveTo>
                  <a:cubicBezTo>
                    <a:pt x="168" y="0"/>
                    <a:pt x="0" y="168"/>
                    <a:pt x="0" y="356"/>
                  </a:cubicBezTo>
                  <a:cubicBezTo>
                    <a:pt x="0" y="523"/>
                    <a:pt x="168" y="691"/>
                    <a:pt x="356" y="691"/>
                  </a:cubicBezTo>
                  <a:cubicBezTo>
                    <a:pt x="544" y="691"/>
                    <a:pt x="691" y="523"/>
                    <a:pt x="691" y="356"/>
                  </a:cubicBezTo>
                  <a:cubicBezTo>
                    <a:pt x="691"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3"/>
            <p:cNvSpPr/>
            <p:nvPr/>
          </p:nvSpPr>
          <p:spPr>
            <a:xfrm>
              <a:off x="2211150" y="1536775"/>
              <a:ext cx="17825" cy="16400"/>
            </a:xfrm>
            <a:custGeom>
              <a:rect b="b" l="l" r="r" t="t"/>
              <a:pathLst>
                <a:path extrusionOk="0" h="656" w="713">
                  <a:moveTo>
                    <a:pt x="325" y="1"/>
                  </a:moveTo>
                  <a:cubicBezTo>
                    <a:pt x="177" y="1"/>
                    <a:pt x="43" y="153"/>
                    <a:pt x="43" y="321"/>
                  </a:cubicBezTo>
                  <a:cubicBezTo>
                    <a:pt x="1" y="468"/>
                    <a:pt x="168" y="656"/>
                    <a:pt x="357" y="656"/>
                  </a:cubicBezTo>
                  <a:cubicBezTo>
                    <a:pt x="524" y="656"/>
                    <a:pt x="691" y="489"/>
                    <a:pt x="691" y="342"/>
                  </a:cubicBezTo>
                  <a:cubicBezTo>
                    <a:pt x="712" y="175"/>
                    <a:pt x="566" y="7"/>
                    <a:pt x="378" y="7"/>
                  </a:cubicBezTo>
                  <a:cubicBezTo>
                    <a:pt x="360" y="3"/>
                    <a:pt x="342" y="1"/>
                    <a:pt x="32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3"/>
            <p:cNvSpPr/>
            <p:nvPr/>
          </p:nvSpPr>
          <p:spPr>
            <a:xfrm>
              <a:off x="2467475" y="1536950"/>
              <a:ext cx="17300" cy="16750"/>
            </a:xfrm>
            <a:custGeom>
              <a:rect b="b" l="l" r="r" t="t"/>
              <a:pathLst>
                <a:path extrusionOk="0" h="670" w="692">
                  <a:moveTo>
                    <a:pt x="356" y="0"/>
                  </a:moveTo>
                  <a:cubicBezTo>
                    <a:pt x="168" y="0"/>
                    <a:pt x="1" y="147"/>
                    <a:pt x="1" y="335"/>
                  </a:cubicBezTo>
                  <a:cubicBezTo>
                    <a:pt x="1" y="523"/>
                    <a:pt x="168" y="670"/>
                    <a:pt x="356" y="670"/>
                  </a:cubicBezTo>
                  <a:cubicBezTo>
                    <a:pt x="524" y="670"/>
                    <a:pt x="691" y="523"/>
                    <a:pt x="691" y="335"/>
                  </a:cubicBezTo>
                  <a:cubicBezTo>
                    <a:pt x="691" y="147"/>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3"/>
            <p:cNvSpPr/>
            <p:nvPr/>
          </p:nvSpPr>
          <p:spPr>
            <a:xfrm>
              <a:off x="2722750" y="1537300"/>
              <a:ext cx="17800" cy="16400"/>
            </a:xfrm>
            <a:custGeom>
              <a:rect b="b" l="l" r="r" t="t"/>
              <a:pathLst>
                <a:path extrusionOk="0" h="656" w="712">
                  <a:moveTo>
                    <a:pt x="309" y="1"/>
                  </a:moveTo>
                  <a:cubicBezTo>
                    <a:pt x="172" y="1"/>
                    <a:pt x="21" y="153"/>
                    <a:pt x="21" y="321"/>
                  </a:cubicBezTo>
                  <a:cubicBezTo>
                    <a:pt x="0" y="468"/>
                    <a:pt x="147" y="656"/>
                    <a:pt x="335" y="656"/>
                  </a:cubicBezTo>
                  <a:cubicBezTo>
                    <a:pt x="523" y="656"/>
                    <a:pt x="670" y="509"/>
                    <a:pt x="670" y="342"/>
                  </a:cubicBezTo>
                  <a:cubicBezTo>
                    <a:pt x="712" y="175"/>
                    <a:pt x="544" y="7"/>
                    <a:pt x="356" y="7"/>
                  </a:cubicBezTo>
                  <a:cubicBezTo>
                    <a:pt x="341" y="3"/>
                    <a:pt x="325" y="1"/>
                    <a:pt x="3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3"/>
            <p:cNvSpPr/>
            <p:nvPr/>
          </p:nvSpPr>
          <p:spPr>
            <a:xfrm>
              <a:off x="2072550" y="1533250"/>
              <a:ext cx="17275" cy="16800"/>
            </a:xfrm>
            <a:custGeom>
              <a:rect b="b" l="l" r="r" t="t"/>
              <a:pathLst>
                <a:path extrusionOk="0" h="672" w="691">
                  <a:moveTo>
                    <a:pt x="348" y="0"/>
                  </a:moveTo>
                  <a:cubicBezTo>
                    <a:pt x="191" y="0"/>
                    <a:pt x="42" y="158"/>
                    <a:pt x="42" y="316"/>
                  </a:cubicBezTo>
                  <a:cubicBezTo>
                    <a:pt x="0" y="504"/>
                    <a:pt x="168" y="671"/>
                    <a:pt x="335" y="671"/>
                  </a:cubicBezTo>
                  <a:cubicBezTo>
                    <a:pt x="523" y="671"/>
                    <a:pt x="691" y="504"/>
                    <a:pt x="691" y="358"/>
                  </a:cubicBezTo>
                  <a:cubicBezTo>
                    <a:pt x="691" y="169"/>
                    <a:pt x="565" y="2"/>
                    <a:pt x="377" y="2"/>
                  </a:cubicBezTo>
                  <a:cubicBezTo>
                    <a:pt x="367" y="1"/>
                    <a:pt x="358" y="0"/>
                    <a:pt x="3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3"/>
            <p:cNvSpPr/>
            <p:nvPr/>
          </p:nvSpPr>
          <p:spPr>
            <a:xfrm>
              <a:off x="2328850" y="1533250"/>
              <a:ext cx="17300" cy="16800"/>
            </a:xfrm>
            <a:custGeom>
              <a:rect b="b" l="l" r="r" t="t"/>
              <a:pathLst>
                <a:path extrusionOk="0" h="672" w="692">
                  <a:moveTo>
                    <a:pt x="349" y="0"/>
                  </a:moveTo>
                  <a:cubicBezTo>
                    <a:pt x="191" y="0"/>
                    <a:pt x="43" y="158"/>
                    <a:pt x="43" y="316"/>
                  </a:cubicBezTo>
                  <a:cubicBezTo>
                    <a:pt x="1" y="504"/>
                    <a:pt x="168" y="671"/>
                    <a:pt x="356" y="671"/>
                  </a:cubicBezTo>
                  <a:cubicBezTo>
                    <a:pt x="503" y="671"/>
                    <a:pt x="691" y="504"/>
                    <a:pt x="691" y="358"/>
                  </a:cubicBezTo>
                  <a:cubicBezTo>
                    <a:pt x="691" y="169"/>
                    <a:pt x="566" y="2"/>
                    <a:pt x="377" y="2"/>
                  </a:cubicBezTo>
                  <a:cubicBezTo>
                    <a:pt x="368" y="1"/>
                    <a:pt x="358" y="0"/>
                    <a:pt x="34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3"/>
            <p:cNvSpPr/>
            <p:nvPr/>
          </p:nvSpPr>
          <p:spPr>
            <a:xfrm>
              <a:off x="2142125" y="1534325"/>
              <a:ext cx="16750" cy="16775"/>
            </a:xfrm>
            <a:custGeom>
              <a:rect b="b" l="l" r="r" t="t"/>
              <a:pathLst>
                <a:path extrusionOk="0" h="671" w="670">
                  <a:moveTo>
                    <a:pt x="335" y="1"/>
                  </a:moveTo>
                  <a:cubicBezTo>
                    <a:pt x="147" y="1"/>
                    <a:pt x="0" y="147"/>
                    <a:pt x="0" y="335"/>
                  </a:cubicBezTo>
                  <a:cubicBezTo>
                    <a:pt x="0" y="524"/>
                    <a:pt x="147" y="670"/>
                    <a:pt x="335" y="670"/>
                  </a:cubicBezTo>
                  <a:cubicBezTo>
                    <a:pt x="523" y="670"/>
                    <a:pt x="670" y="524"/>
                    <a:pt x="670" y="294"/>
                  </a:cubicBezTo>
                  <a:cubicBezTo>
                    <a:pt x="649"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3"/>
            <p:cNvSpPr/>
            <p:nvPr/>
          </p:nvSpPr>
          <p:spPr>
            <a:xfrm>
              <a:off x="1885800" y="1534325"/>
              <a:ext cx="16775" cy="16775"/>
            </a:xfrm>
            <a:custGeom>
              <a:rect b="b" l="l" r="r" t="t"/>
              <a:pathLst>
                <a:path extrusionOk="0" h="671" w="671">
                  <a:moveTo>
                    <a:pt x="314" y="1"/>
                  </a:moveTo>
                  <a:cubicBezTo>
                    <a:pt x="147" y="22"/>
                    <a:pt x="0" y="147"/>
                    <a:pt x="0" y="335"/>
                  </a:cubicBezTo>
                  <a:cubicBezTo>
                    <a:pt x="0" y="524"/>
                    <a:pt x="147" y="670"/>
                    <a:pt x="335" y="670"/>
                  </a:cubicBezTo>
                  <a:cubicBezTo>
                    <a:pt x="524" y="670"/>
                    <a:pt x="670" y="524"/>
                    <a:pt x="670" y="335"/>
                  </a:cubicBezTo>
                  <a:cubicBezTo>
                    <a:pt x="670" y="168"/>
                    <a:pt x="524" y="22"/>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3"/>
            <p:cNvSpPr/>
            <p:nvPr/>
          </p:nvSpPr>
          <p:spPr>
            <a:xfrm>
              <a:off x="2397375" y="1535325"/>
              <a:ext cx="17300" cy="16300"/>
            </a:xfrm>
            <a:custGeom>
              <a:rect b="b" l="l" r="r" t="t"/>
              <a:pathLst>
                <a:path extrusionOk="0" h="652" w="692">
                  <a:moveTo>
                    <a:pt x="409" y="1"/>
                  </a:moveTo>
                  <a:cubicBezTo>
                    <a:pt x="399" y="1"/>
                    <a:pt x="388" y="1"/>
                    <a:pt x="377" y="3"/>
                  </a:cubicBezTo>
                  <a:cubicBezTo>
                    <a:pt x="189" y="3"/>
                    <a:pt x="43" y="128"/>
                    <a:pt x="43" y="316"/>
                  </a:cubicBezTo>
                  <a:cubicBezTo>
                    <a:pt x="1" y="505"/>
                    <a:pt x="168" y="651"/>
                    <a:pt x="356" y="651"/>
                  </a:cubicBezTo>
                  <a:cubicBezTo>
                    <a:pt x="545" y="651"/>
                    <a:pt x="691" y="505"/>
                    <a:pt x="691" y="316"/>
                  </a:cubicBezTo>
                  <a:cubicBezTo>
                    <a:pt x="691" y="140"/>
                    <a:pt x="563"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3"/>
            <p:cNvSpPr/>
            <p:nvPr/>
          </p:nvSpPr>
          <p:spPr>
            <a:xfrm>
              <a:off x="2654225" y="1534850"/>
              <a:ext cx="16750" cy="16300"/>
            </a:xfrm>
            <a:custGeom>
              <a:rect b="b" l="l" r="r" t="t"/>
              <a:pathLst>
                <a:path extrusionOk="0" h="652" w="670">
                  <a:moveTo>
                    <a:pt x="335" y="1"/>
                  </a:moveTo>
                  <a:cubicBezTo>
                    <a:pt x="147" y="1"/>
                    <a:pt x="0" y="147"/>
                    <a:pt x="0" y="314"/>
                  </a:cubicBezTo>
                  <a:cubicBezTo>
                    <a:pt x="0" y="503"/>
                    <a:pt x="126" y="649"/>
                    <a:pt x="293" y="649"/>
                  </a:cubicBezTo>
                  <a:cubicBezTo>
                    <a:pt x="304" y="651"/>
                    <a:pt x="315" y="651"/>
                    <a:pt x="326" y="651"/>
                  </a:cubicBezTo>
                  <a:cubicBezTo>
                    <a:pt x="484" y="651"/>
                    <a:pt x="649" y="512"/>
                    <a:pt x="649" y="335"/>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3"/>
            <p:cNvSpPr/>
            <p:nvPr/>
          </p:nvSpPr>
          <p:spPr>
            <a:xfrm>
              <a:off x="2584650" y="1532750"/>
              <a:ext cx="17275" cy="17300"/>
            </a:xfrm>
            <a:custGeom>
              <a:rect b="b" l="l" r="r" t="t"/>
              <a:pathLst>
                <a:path extrusionOk="0" h="692" w="691">
                  <a:moveTo>
                    <a:pt x="335" y="1"/>
                  </a:moveTo>
                  <a:cubicBezTo>
                    <a:pt x="168" y="1"/>
                    <a:pt x="0" y="168"/>
                    <a:pt x="0" y="336"/>
                  </a:cubicBezTo>
                  <a:cubicBezTo>
                    <a:pt x="0" y="524"/>
                    <a:pt x="168" y="691"/>
                    <a:pt x="335" y="691"/>
                  </a:cubicBezTo>
                  <a:cubicBezTo>
                    <a:pt x="524" y="691"/>
                    <a:pt x="691" y="524"/>
                    <a:pt x="649" y="336"/>
                  </a:cubicBezTo>
                  <a:cubicBezTo>
                    <a:pt x="649"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3"/>
            <p:cNvSpPr/>
            <p:nvPr/>
          </p:nvSpPr>
          <p:spPr>
            <a:xfrm>
              <a:off x="1954850" y="1535900"/>
              <a:ext cx="17275" cy="17275"/>
            </a:xfrm>
            <a:custGeom>
              <a:rect b="b" l="l" r="r" t="t"/>
              <a:pathLst>
                <a:path extrusionOk="0" h="691" w="691">
                  <a:moveTo>
                    <a:pt x="356" y="0"/>
                  </a:moveTo>
                  <a:cubicBezTo>
                    <a:pt x="168" y="0"/>
                    <a:pt x="0" y="168"/>
                    <a:pt x="0" y="356"/>
                  </a:cubicBezTo>
                  <a:cubicBezTo>
                    <a:pt x="0" y="524"/>
                    <a:pt x="168" y="691"/>
                    <a:pt x="356" y="691"/>
                  </a:cubicBezTo>
                  <a:cubicBezTo>
                    <a:pt x="523" y="691"/>
                    <a:pt x="691" y="524"/>
                    <a:pt x="691" y="356"/>
                  </a:cubicBezTo>
                  <a:cubicBezTo>
                    <a:pt x="691" y="168"/>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3"/>
            <p:cNvSpPr/>
            <p:nvPr/>
          </p:nvSpPr>
          <p:spPr>
            <a:xfrm>
              <a:off x="1911950" y="1589775"/>
              <a:ext cx="18850" cy="17750"/>
            </a:xfrm>
            <a:custGeom>
              <a:rect b="b" l="l" r="r" t="t"/>
              <a:pathLst>
                <a:path extrusionOk="0" h="710" w="754">
                  <a:moveTo>
                    <a:pt x="315" y="1"/>
                  </a:moveTo>
                  <a:cubicBezTo>
                    <a:pt x="252" y="22"/>
                    <a:pt x="147" y="42"/>
                    <a:pt x="84" y="147"/>
                  </a:cubicBezTo>
                  <a:cubicBezTo>
                    <a:pt x="1" y="210"/>
                    <a:pt x="1" y="294"/>
                    <a:pt x="84" y="356"/>
                  </a:cubicBezTo>
                  <a:cubicBezTo>
                    <a:pt x="147" y="440"/>
                    <a:pt x="231" y="524"/>
                    <a:pt x="315" y="628"/>
                  </a:cubicBezTo>
                  <a:cubicBezTo>
                    <a:pt x="359" y="684"/>
                    <a:pt x="397" y="710"/>
                    <a:pt x="439" y="710"/>
                  </a:cubicBezTo>
                  <a:cubicBezTo>
                    <a:pt x="476" y="710"/>
                    <a:pt x="516" y="689"/>
                    <a:pt x="566" y="649"/>
                  </a:cubicBezTo>
                  <a:cubicBezTo>
                    <a:pt x="712" y="566"/>
                    <a:pt x="754" y="419"/>
                    <a:pt x="712" y="252"/>
                  </a:cubicBezTo>
                  <a:cubicBezTo>
                    <a:pt x="649" y="105"/>
                    <a:pt x="524"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3"/>
            <p:cNvSpPr/>
            <p:nvPr/>
          </p:nvSpPr>
          <p:spPr>
            <a:xfrm>
              <a:off x="2796500" y="1586550"/>
              <a:ext cx="18325" cy="17450"/>
            </a:xfrm>
            <a:custGeom>
              <a:rect b="b" l="l" r="r" t="t"/>
              <a:pathLst>
                <a:path extrusionOk="0" h="698" w="733">
                  <a:moveTo>
                    <a:pt x="393" y="0"/>
                  </a:moveTo>
                  <a:cubicBezTo>
                    <a:pt x="353" y="0"/>
                    <a:pt x="312" y="8"/>
                    <a:pt x="273" y="25"/>
                  </a:cubicBezTo>
                  <a:cubicBezTo>
                    <a:pt x="105" y="67"/>
                    <a:pt x="1" y="213"/>
                    <a:pt x="1" y="423"/>
                  </a:cubicBezTo>
                  <a:cubicBezTo>
                    <a:pt x="21" y="443"/>
                    <a:pt x="63" y="527"/>
                    <a:pt x="126" y="569"/>
                  </a:cubicBezTo>
                  <a:cubicBezTo>
                    <a:pt x="180" y="656"/>
                    <a:pt x="229" y="697"/>
                    <a:pt x="280" y="697"/>
                  </a:cubicBezTo>
                  <a:cubicBezTo>
                    <a:pt x="328" y="697"/>
                    <a:pt x="379" y="661"/>
                    <a:pt x="440" y="590"/>
                  </a:cubicBezTo>
                  <a:cubicBezTo>
                    <a:pt x="524" y="527"/>
                    <a:pt x="607" y="423"/>
                    <a:pt x="691" y="339"/>
                  </a:cubicBezTo>
                  <a:cubicBezTo>
                    <a:pt x="733" y="276"/>
                    <a:pt x="733" y="234"/>
                    <a:pt x="691" y="151"/>
                  </a:cubicBezTo>
                  <a:cubicBezTo>
                    <a:pt x="614" y="59"/>
                    <a:pt x="504" y="0"/>
                    <a:pt x="3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3"/>
            <p:cNvSpPr/>
            <p:nvPr/>
          </p:nvSpPr>
          <p:spPr>
            <a:xfrm>
              <a:off x="2191275" y="1528575"/>
              <a:ext cx="16250" cy="17300"/>
            </a:xfrm>
            <a:custGeom>
              <a:rect b="b" l="l" r="r" t="t"/>
              <a:pathLst>
                <a:path extrusionOk="0" h="692" w="650">
                  <a:moveTo>
                    <a:pt x="294" y="1"/>
                  </a:moveTo>
                  <a:cubicBezTo>
                    <a:pt x="147" y="42"/>
                    <a:pt x="1" y="168"/>
                    <a:pt x="1" y="356"/>
                  </a:cubicBezTo>
                  <a:cubicBezTo>
                    <a:pt x="1" y="545"/>
                    <a:pt x="147" y="691"/>
                    <a:pt x="336" y="691"/>
                  </a:cubicBezTo>
                  <a:cubicBezTo>
                    <a:pt x="482" y="691"/>
                    <a:pt x="650" y="545"/>
                    <a:pt x="650" y="356"/>
                  </a:cubicBezTo>
                  <a:cubicBezTo>
                    <a:pt x="650" y="168"/>
                    <a:pt x="482"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3"/>
            <p:cNvSpPr/>
            <p:nvPr/>
          </p:nvSpPr>
          <p:spPr>
            <a:xfrm>
              <a:off x="2446025" y="1529625"/>
              <a:ext cx="17825" cy="16250"/>
            </a:xfrm>
            <a:custGeom>
              <a:rect b="b" l="l" r="r" t="t"/>
              <a:pathLst>
                <a:path extrusionOk="0" h="650" w="713">
                  <a:moveTo>
                    <a:pt x="377" y="0"/>
                  </a:moveTo>
                  <a:cubicBezTo>
                    <a:pt x="189" y="0"/>
                    <a:pt x="22" y="126"/>
                    <a:pt x="22" y="314"/>
                  </a:cubicBezTo>
                  <a:cubicBezTo>
                    <a:pt x="1" y="503"/>
                    <a:pt x="168" y="649"/>
                    <a:pt x="335" y="649"/>
                  </a:cubicBezTo>
                  <a:cubicBezTo>
                    <a:pt x="524" y="649"/>
                    <a:pt x="691" y="523"/>
                    <a:pt x="691" y="335"/>
                  </a:cubicBezTo>
                  <a:cubicBezTo>
                    <a:pt x="712" y="147"/>
                    <a:pt x="545"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3"/>
            <p:cNvSpPr/>
            <p:nvPr/>
          </p:nvSpPr>
          <p:spPr>
            <a:xfrm>
              <a:off x="2702350" y="1529625"/>
              <a:ext cx="17800" cy="16250"/>
            </a:xfrm>
            <a:custGeom>
              <a:rect b="b" l="l" r="r" t="t"/>
              <a:pathLst>
                <a:path extrusionOk="0" h="650" w="712">
                  <a:moveTo>
                    <a:pt x="377" y="0"/>
                  </a:moveTo>
                  <a:cubicBezTo>
                    <a:pt x="189" y="0"/>
                    <a:pt x="21" y="126"/>
                    <a:pt x="21" y="314"/>
                  </a:cubicBezTo>
                  <a:cubicBezTo>
                    <a:pt x="0" y="503"/>
                    <a:pt x="168" y="649"/>
                    <a:pt x="335" y="649"/>
                  </a:cubicBezTo>
                  <a:cubicBezTo>
                    <a:pt x="502" y="649"/>
                    <a:pt x="649" y="523"/>
                    <a:pt x="691" y="335"/>
                  </a:cubicBezTo>
                  <a:cubicBezTo>
                    <a:pt x="712"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3"/>
            <p:cNvSpPr/>
            <p:nvPr/>
          </p:nvSpPr>
          <p:spPr>
            <a:xfrm>
              <a:off x="2003500" y="1530675"/>
              <a:ext cx="16750" cy="16750"/>
            </a:xfrm>
            <a:custGeom>
              <a:rect b="b" l="l" r="r" t="t"/>
              <a:pathLst>
                <a:path extrusionOk="0" h="670" w="670">
                  <a:moveTo>
                    <a:pt x="335" y="0"/>
                  </a:moveTo>
                  <a:cubicBezTo>
                    <a:pt x="147" y="0"/>
                    <a:pt x="0" y="147"/>
                    <a:pt x="0" y="314"/>
                  </a:cubicBezTo>
                  <a:cubicBezTo>
                    <a:pt x="0" y="502"/>
                    <a:pt x="147" y="670"/>
                    <a:pt x="335" y="670"/>
                  </a:cubicBezTo>
                  <a:cubicBezTo>
                    <a:pt x="523" y="670"/>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3"/>
            <p:cNvSpPr/>
            <p:nvPr/>
          </p:nvSpPr>
          <p:spPr>
            <a:xfrm>
              <a:off x="2259800" y="1530150"/>
              <a:ext cx="16250" cy="17275"/>
            </a:xfrm>
            <a:custGeom>
              <a:rect b="b" l="l" r="r" t="t"/>
              <a:pathLst>
                <a:path extrusionOk="0" h="691" w="650">
                  <a:moveTo>
                    <a:pt x="315" y="0"/>
                  </a:moveTo>
                  <a:cubicBezTo>
                    <a:pt x="147" y="21"/>
                    <a:pt x="1" y="168"/>
                    <a:pt x="1" y="335"/>
                  </a:cubicBezTo>
                  <a:cubicBezTo>
                    <a:pt x="1" y="523"/>
                    <a:pt x="147" y="691"/>
                    <a:pt x="336" y="691"/>
                  </a:cubicBezTo>
                  <a:cubicBezTo>
                    <a:pt x="503" y="691"/>
                    <a:pt x="650" y="523"/>
                    <a:pt x="650" y="335"/>
                  </a:cubicBezTo>
                  <a:cubicBezTo>
                    <a:pt x="650" y="147"/>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3"/>
            <p:cNvSpPr/>
            <p:nvPr/>
          </p:nvSpPr>
          <p:spPr>
            <a:xfrm>
              <a:off x="2515600" y="1530625"/>
              <a:ext cx="16775" cy="16850"/>
            </a:xfrm>
            <a:custGeom>
              <a:rect b="b" l="l" r="r" t="t"/>
              <a:pathLst>
                <a:path extrusionOk="0" h="674" w="671">
                  <a:moveTo>
                    <a:pt x="303" y="0"/>
                  </a:moveTo>
                  <a:cubicBezTo>
                    <a:pt x="131" y="0"/>
                    <a:pt x="1" y="158"/>
                    <a:pt x="1" y="316"/>
                  </a:cubicBezTo>
                  <a:cubicBezTo>
                    <a:pt x="1" y="504"/>
                    <a:pt x="126" y="672"/>
                    <a:pt x="314" y="672"/>
                  </a:cubicBezTo>
                  <a:cubicBezTo>
                    <a:pt x="324" y="673"/>
                    <a:pt x="334" y="674"/>
                    <a:pt x="343" y="674"/>
                  </a:cubicBezTo>
                  <a:cubicBezTo>
                    <a:pt x="500" y="674"/>
                    <a:pt x="649" y="516"/>
                    <a:pt x="649" y="358"/>
                  </a:cubicBezTo>
                  <a:cubicBezTo>
                    <a:pt x="670" y="170"/>
                    <a:pt x="524" y="2"/>
                    <a:pt x="335" y="2"/>
                  </a:cubicBezTo>
                  <a:cubicBezTo>
                    <a:pt x="325" y="1"/>
                    <a:pt x="314" y="0"/>
                    <a:pt x="3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3"/>
            <p:cNvSpPr/>
            <p:nvPr/>
          </p:nvSpPr>
          <p:spPr>
            <a:xfrm>
              <a:off x="2771925" y="1530625"/>
              <a:ext cx="16225" cy="16850"/>
            </a:xfrm>
            <a:custGeom>
              <a:rect b="b" l="l" r="r" t="t"/>
              <a:pathLst>
                <a:path extrusionOk="0" h="674" w="649">
                  <a:moveTo>
                    <a:pt x="303" y="0"/>
                  </a:moveTo>
                  <a:cubicBezTo>
                    <a:pt x="130" y="0"/>
                    <a:pt x="0" y="158"/>
                    <a:pt x="0" y="316"/>
                  </a:cubicBezTo>
                  <a:cubicBezTo>
                    <a:pt x="0" y="504"/>
                    <a:pt x="126" y="672"/>
                    <a:pt x="314" y="672"/>
                  </a:cubicBezTo>
                  <a:cubicBezTo>
                    <a:pt x="324" y="673"/>
                    <a:pt x="333" y="674"/>
                    <a:pt x="343" y="674"/>
                  </a:cubicBezTo>
                  <a:cubicBezTo>
                    <a:pt x="500" y="674"/>
                    <a:pt x="649" y="516"/>
                    <a:pt x="649" y="358"/>
                  </a:cubicBezTo>
                  <a:cubicBezTo>
                    <a:pt x="649" y="170"/>
                    <a:pt x="481" y="2"/>
                    <a:pt x="335" y="2"/>
                  </a:cubicBezTo>
                  <a:cubicBezTo>
                    <a:pt x="324" y="1"/>
                    <a:pt x="313" y="0"/>
                    <a:pt x="3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3"/>
            <p:cNvSpPr/>
            <p:nvPr/>
          </p:nvSpPr>
          <p:spPr>
            <a:xfrm>
              <a:off x="1934975" y="1528575"/>
              <a:ext cx="16750" cy="17300"/>
            </a:xfrm>
            <a:custGeom>
              <a:rect b="b" l="l" r="r" t="t"/>
              <a:pathLst>
                <a:path extrusionOk="0" h="692" w="670">
                  <a:moveTo>
                    <a:pt x="314" y="1"/>
                  </a:moveTo>
                  <a:cubicBezTo>
                    <a:pt x="147" y="42"/>
                    <a:pt x="0" y="168"/>
                    <a:pt x="0" y="356"/>
                  </a:cubicBezTo>
                  <a:cubicBezTo>
                    <a:pt x="0" y="545"/>
                    <a:pt x="147" y="691"/>
                    <a:pt x="335" y="691"/>
                  </a:cubicBezTo>
                  <a:cubicBezTo>
                    <a:pt x="523" y="691"/>
                    <a:pt x="670" y="545"/>
                    <a:pt x="649" y="356"/>
                  </a:cubicBezTo>
                  <a:cubicBezTo>
                    <a:pt x="649" y="168"/>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3"/>
            <p:cNvSpPr/>
            <p:nvPr/>
          </p:nvSpPr>
          <p:spPr>
            <a:xfrm>
              <a:off x="2820050" y="1525450"/>
              <a:ext cx="16225" cy="16750"/>
            </a:xfrm>
            <a:custGeom>
              <a:rect b="b" l="l" r="r" t="t"/>
              <a:pathLst>
                <a:path extrusionOk="0" h="670" w="649">
                  <a:moveTo>
                    <a:pt x="314" y="0"/>
                  </a:moveTo>
                  <a:cubicBezTo>
                    <a:pt x="126" y="42"/>
                    <a:pt x="0" y="167"/>
                    <a:pt x="0" y="356"/>
                  </a:cubicBezTo>
                  <a:cubicBezTo>
                    <a:pt x="21" y="523"/>
                    <a:pt x="167" y="670"/>
                    <a:pt x="335" y="670"/>
                  </a:cubicBezTo>
                  <a:cubicBezTo>
                    <a:pt x="523" y="628"/>
                    <a:pt x="649" y="502"/>
                    <a:pt x="649" y="314"/>
                  </a:cubicBezTo>
                  <a:cubicBezTo>
                    <a:pt x="649" y="14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3"/>
            <p:cNvSpPr/>
            <p:nvPr/>
          </p:nvSpPr>
          <p:spPr>
            <a:xfrm>
              <a:off x="2122225" y="1527000"/>
              <a:ext cx="16775" cy="16250"/>
            </a:xfrm>
            <a:custGeom>
              <a:rect b="b" l="l" r="r" t="t"/>
              <a:pathLst>
                <a:path extrusionOk="0" h="650" w="671">
                  <a:moveTo>
                    <a:pt x="315" y="1"/>
                  </a:moveTo>
                  <a:cubicBezTo>
                    <a:pt x="147" y="1"/>
                    <a:pt x="1" y="147"/>
                    <a:pt x="1" y="315"/>
                  </a:cubicBezTo>
                  <a:cubicBezTo>
                    <a:pt x="1" y="503"/>
                    <a:pt x="147" y="649"/>
                    <a:pt x="315" y="649"/>
                  </a:cubicBezTo>
                  <a:cubicBezTo>
                    <a:pt x="503" y="649"/>
                    <a:pt x="671" y="482"/>
                    <a:pt x="671"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3"/>
            <p:cNvSpPr/>
            <p:nvPr/>
          </p:nvSpPr>
          <p:spPr>
            <a:xfrm>
              <a:off x="2564250" y="1525450"/>
              <a:ext cx="16750" cy="16225"/>
            </a:xfrm>
            <a:custGeom>
              <a:rect b="b" l="l" r="r" t="t"/>
              <a:pathLst>
                <a:path extrusionOk="0" h="649" w="670">
                  <a:moveTo>
                    <a:pt x="356" y="0"/>
                  </a:moveTo>
                  <a:cubicBezTo>
                    <a:pt x="168" y="0"/>
                    <a:pt x="0" y="126"/>
                    <a:pt x="0" y="314"/>
                  </a:cubicBezTo>
                  <a:cubicBezTo>
                    <a:pt x="0" y="502"/>
                    <a:pt x="147" y="649"/>
                    <a:pt x="314" y="649"/>
                  </a:cubicBezTo>
                  <a:cubicBezTo>
                    <a:pt x="503" y="649"/>
                    <a:pt x="670" y="523"/>
                    <a:pt x="670" y="356"/>
                  </a:cubicBezTo>
                  <a:cubicBezTo>
                    <a:pt x="670" y="167"/>
                    <a:pt x="50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3"/>
            <p:cNvSpPr/>
            <p:nvPr/>
          </p:nvSpPr>
          <p:spPr>
            <a:xfrm>
              <a:off x="2307925" y="1525450"/>
              <a:ext cx="16775" cy="16750"/>
            </a:xfrm>
            <a:custGeom>
              <a:rect b="b" l="l" r="r" t="t"/>
              <a:pathLst>
                <a:path extrusionOk="0" h="670" w="671">
                  <a:moveTo>
                    <a:pt x="315" y="0"/>
                  </a:moveTo>
                  <a:cubicBezTo>
                    <a:pt x="147" y="42"/>
                    <a:pt x="1" y="167"/>
                    <a:pt x="1" y="356"/>
                  </a:cubicBezTo>
                  <a:cubicBezTo>
                    <a:pt x="43" y="523"/>
                    <a:pt x="168" y="670"/>
                    <a:pt x="357" y="670"/>
                  </a:cubicBezTo>
                  <a:cubicBezTo>
                    <a:pt x="524" y="628"/>
                    <a:pt x="670" y="502"/>
                    <a:pt x="670" y="314"/>
                  </a:cubicBezTo>
                  <a:cubicBezTo>
                    <a:pt x="670" y="146"/>
                    <a:pt x="524"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3"/>
            <p:cNvSpPr/>
            <p:nvPr/>
          </p:nvSpPr>
          <p:spPr>
            <a:xfrm>
              <a:off x="2052675" y="1525450"/>
              <a:ext cx="16225" cy="16750"/>
            </a:xfrm>
            <a:custGeom>
              <a:rect b="b" l="l" r="r" t="t"/>
              <a:pathLst>
                <a:path extrusionOk="0" h="670" w="649">
                  <a:moveTo>
                    <a:pt x="314" y="0"/>
                  </a:moveTo>
                  <a:cubicBezTo>
                    <a:pt x="126" y="42"/>
                    <a:pt x="0" y="167"/>
                    <a:pt x="0" y="356"/>
                  </a:cubicBezTo>
                  <a:cubicBezTo>
                    <a:pt x="21" y="523"/>
                    <a:pt x="147" y="670"/>
                    <a:pt x="335" y="670"/>
                  </a:cubicBezTo>
                  <a:cubicBezTo>
                    <a:pt x="523" y="628"/>
                    <a:pt x="649" y="502"/>
                    <a:pt x="649" y="314"/>
                  </a:cubicBezTo>
                  <a:cubicBezTo>
                    <a:pt x="649" y="14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3"/>
            <p:cNvSpPr/>
            <p:nvPr/>
          </p:nvSpPr>
          <p:spPr>
            <a:xfrm>
              <a:off x="2633825" y="1528000"/>
              <a:ext cx="16225" cy="16825"/>
            </a:xfrm>
            <a:custGeom>
              <a:rect b="b" l="l" r="r" t="t"/>
              <a:pathLst>
                <a:path extrusionOk="0" h="673" w="649">
                  <a:moveTo>
                    <a:pt x="346" y="1"/>
                  </a:moveTo>
                  <a:cubicBezTo>
                    <a:pt x="336" y="1"/>
                    <a:pt x="325" y="1"/>
                    <a:pt x="314" y="3"/>
                  </a:cubicBezTo>
                  <a:cubicBezTo>
                    <a:pt x="147" y="3"/>
                    <a:pt x="0" y="149"/>
                    <a:pt x="0" y="316"/>
                  </a:cubicBezTo>
                  <a:cubicBezTo>
                    <a:pt x="0" y="505"/>
                    <a:pt x="147" y="672"/>
                    <a:pt x="335" y="672"/>
                  </a:cubicBezTo>
                  <a:cubicBezTo>
                    <a:pt x="523" y="630"/>
                    <a:pt x="649" y="505"/>
                    <a:pt x="649" y="316"/>
                  </a:cubicBezTo>
                  <a:cubicBezTo>
                    <a:pt x="649" y="159"/>
                    <a:pt x="519" y="1"/>
                    <a:pt x="3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3"/>
            <p:cNvSpPr/>
            <p:nvPr/>
          </p:nvSpPr>
          <p:spPr>
            <a:xfrm>
              <a:off x="2378025" y="1527475"/>
              <a:ext cx="16250" cy="16300"/>
            </a:xfrm>
            <a:custGeom>
              <a:rect b="b" l="l" r="r" t="t"/>
              <a:pathLst>
                <a:path extrusionOk="0" h="652" w="650">
                  <a:moveTo>
                    <a:pt x="367" y="1"/>
                  </a:moveTo>
                  <a:cubicBezTo>
                    <a:pt x="357" y="1"/>
                    <a:pt x="346" y="1"/>
                    <a:pt x="335" y="3"/>
                  </a:cubicBezTo>
                  <a:cubicBezTo>
                    <a:pt x="168" y="3"/>
                    <a:pt x="1" y="128"/>
                    <a:pt x="1" y="317"/>
                  </a:cubicBezTo>
                  <a:cubicBezTo>
                    <a:pt x="1" y="505"/>
                    <a:pt x="168" y="651"/>
                    <a:pt x="335" y="651"/>
                  </a:cubicBezTo>
                  <a:cubicBezTo>
                    <a:pt x="503" y="630"/>
                    <a:pt x="649" y="505"/>
                    <a:pt x="649" y="317"/>
                  </a:cubicBezTo>
                  <a:cubicBezTo>
                    <a:pt x="649" y="140"/>
                    <a:pt x="521" y="1"/>
                    <a:pt x="3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3"/>
            <p:cNvSpPr/>
            <p:nvPr/>
          </p:nvSpPr>
          <p:spPr>
            <a:xfrm>
              <a:off x="1865925" y="1527000"/>
              <a:ext cx="16750" cy="16250"/>
            </a:xfrm>
            <a:custGeom>
              <a:rect b="b" l="l" r="r" t="t"/>
              <a:pathLst>
                <a:path extrusionOk="0" h="650" w="670">
                  <a:moveTo>
                    <a:pt x="356" y="1"/>
                  </a:moveTo>
                  <a:cubicBezTo>
                    <a:pt x="168" y="1"/>
                    <a:pt x="0" y="147"/>
                    <a:pt x="0" y="315"/>
                  </a:cubicBezTo>
                  <a:cubicBezTo>
                    <a:pt x="0" y="440"/>
                    <a:pt x="189" y="649"/>
                    <a:pt x="314" y="649"/>
                  </a:cubicBezTo>
                  <a:cubicBezTo>
                    <a:pt x="482" y="649"/>
                    <a:pt x="628" y="524"/>
                    <a:pt x="670" y="336"/>
                  </a:cubicBezTo>
                  <a:cubicBezTo>
                    <a:pt x="670" y="147"/>
                    <a:pt x="523"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3"/>
            <p:cNvSpPr/>
            <p:nvPr/>
          </p:nvSpPr>
          <p:spPr>
            <a:xfrm>
              <a:off x="2454400" y="1509175"/>
              <a:ext cx="16775" cy="15300"/>
            </a:xfrm>
            <a:custGeom>
              <a:rect b="b" l="l" r="r" t="t"/>
              <a:pathLst>
                <a:path extrusionOk="0" h="612" w="671">
                  <a:moveTo>
                    <a:pt x="320" y="0"/>
                  </a:moveTo>
                  <a:cubicBezTo>
                    <a:pt x="168" y="0"/>
                    <a:pt x="42" y="121"/>
                    <a:pt x="42" y="295"/>
                  </a:cubicBezTo>
                  <a:cubicBezTo>
                    <a:pt x="0" y="442"/>
                    <a:pt x="147" y="609"/>
                    <a:pt x="314" y="609"/>
                  </a:cubicBezTo>
                  <a:cubicBezTo>
                    <a:pt x="327" y="611"/>
                    <a:pt x="339" y="611"/>
                    <a:pt x="351" y="611"/>
                  </a:cubicBezTo>
                  <a:cubicBezTo>
                    <a:pt x="502" y="611"/>
                    <a:pt x="628" y="491"/>
                    <a:pt x="628" y="316"/>
                  </a:cubicBezTo>
                  <a:cubicBezTo>
                    <a:pt x="670" y="128"/>
                    <a:pt x="524" y="2"/>
                    <a:pt x="356" y="2"/>
                  </a:cubicBezTo>
                  <a:cubicBezTo>
                    <a:pt x="344" y="1"/>
                    <a:pt x="332" y="0"/>
                    <a:pt x="32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3"/>
            <p:cNvSpPr/>
            <p:nvPr/>
          </p:nvSpPr>
          <p:spPr>
            <a:xfrm>
              <a:off x="2523975" y="1511325"/>
              <a:ext cx="15700" cy="15700"/>
            </a:xfrm>
            <a:custGeom>
              <a:rect b="b" l="l" r="r" t="t"/>
              <a:pathLst>
                <a:path extrusionOk="0" h="628" w="628">
                  <a:moveTo>
                    <a:pt x="314" y="0"/>
                  </a:moveTo>
                  <a:cubicBezTo>
                    <a:pt x="126" y="0"/>
                    <a:pt x="0" y="126"/>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3"/>
            <p:cNvSpPr/>
            <p:nvPr/>
          </p:nvSpPr>
          <p:spPr>
            <a:xfrm>
              <a:off x="2199125" y="1509175"/>
              <a:ext cx="15725" cy="15300"/>
            </a:xfrm>
            <a:custGeom>
              <a:rect b="b" l="l" r="r" t="t"/>
              <a:pathLst>
                <a:path extrusionOk="0" h="612" w="629">
                  <a:moveTo>
                    <a:pt x="299" y="0"/>
                  </a:moveTo>
                  <a:cubicBezTo>
                    <a:pt x="148" y="0"/>
                    <a:pt x="22" y="121"/>
                    <a:pt x="22" y="295"/>
                  </a:cubicBezTo>
                  <a:cubicBezTo>
                    <a:pt x="1" y="442"/>
                    <a:pt x="126" y="609"/>
                    <a:pt x="315" y="609"/>
                  </a:cubicBezTo>
                  <a:cubicBezTo>
                    <a:pt x="325" y="611"/>
                    <a:pt x="336" y="611"/>
                    <a:pt x="347" y="611"/>
                  </a:cubicBezTo>
                  <a:cubicBezTo>
                    <a:pt x="485" y="611"/>
                    <a:pt x="628" y="491"/>
                    <a:pt x="628" y="316"/>
                  </a:cubicBezTo>
                  <a:cubicBezTo>
                    <a:pt x="628" y="128"/>
                    <a:pt x="482" y="2"/>
                    <a:pt x="336" y="2"/>
                  </a:cubicBezTo>
                  <a:cubicBezTo>
                    <a:pt x="323" y="1"/>
                    <a:pt x="311" y="0"/>
                    <a:pt x="29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3"/>
            <p:cNvSpPr/>
            <p:nvPr/>
          </p:nvSpPr>
          <p:spPr>
            <a:xfrm>
              <a:off x="1943350" y="1509225"/>
              <a:ext cx="15700" cy="15725"/>
            </a:xfrm>
            <a:custGeom>
              <a:rect b="b" l="l" r="r" t="t"/>
              <a:pathLst>
                <a:path extrusionOk="0" h="629" w="628">
                  <a:moveTo>
                    <a:pt x="314" y="0"/>
                  </a:moveTo>
                  <a:cubicBezTo>
                    <a:pt x="126" y="0"/>
                    <a:pt x="0" y="126"/>
                    <a:pt x="0" y="314"/>
                  </a:cubicBezTo>
                  <a:cubicBezTo>
                    <a:pt x="0" y="503"/>
                    <a:pt x="126" y="628"/>
                    <a:pt x="314" y="628"/>
                  </a:cubicBezTo>
                  <a:cubicBezTo>
                    <a:pt x="502" y="628"/>
                    <a:pt x="628" y="503"/>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3"/>
            <p:cNvSpPr/>
            <p:nvPr/>
          </p:nvSpPr>
          <p:spPr>
            <a:xfrm>
              <a:off x="2710725" y="1509175"/>
              <a:ext cx="15700" cy="15300"/>
            </a:xfrm>
            <a:custGeom>
              <a:rect b="b" l="l" r="r" t="t"/>
              <a:pathLst>
                <a:path extrusionOk="0" h="612" w="628">
                  <a:moveTo>
                    <a:pt x="319" y="0"/>
                  </a:moveTo>
                  <a:cubicBezTo>
                    <a:pt x="168" y="0"/>
                    <a:pt x="42" y="121"/>
                    <a:pt x="42" y="295"/>
                  </a:cubicBezTo>
                  <a:cubicBezTo>
                    <a:pt x="0" y="442"/>
                    <a:pt x="146" y="609"/>
                    <a:pt x="314" y="609"/>
                  </a:cubicBezTo>
                  <a:cubicBezTo>
                    <a:pt x="326" y="611"/>
                    <a:pt x="338" y="611"/>
                    <a:pt x="350" y="611"/>
                  </a:cubicBezTo>
                  <a:cubicBezTo>
                    <a:pt x="502" y="611"/>
                    <a:pt x="628" y="491"/>
                    <a:pt x="628" y="316"/>
                  </a:cubicBezTo>
                  <a:cubicBezTo>
                    <a:pt x="628" y="128"/>
                    <a:pt x="502" y="2"/>
                    <a:pt x="356" y="2"/>
                  </a:cubicBezTo>
                  <a:cubicBezTo>
                    <a:pt x="344" y="1"/>
                    <a:pt x="331" y="0"/>
                    <a:pt x="3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3"/>
            <p:cNvSpPr/>
            <p:nvPr/>
          </p:nvSpPr>
          <p:spPr>
            <a:xfrm>
              <a:off x="2752025" y="1524400"/>
              <a:ext cx="15725" cy="15700"/>
            </a:xfrm>
            <a:custGeom>
              <a:rect b="b" l="l" r="r" t="t"/>
              <a:pathLst>
                <a:path extrusionOk="0" h="628" w="629">
                  <a:moveTo>
                    <a:pt x="315" y="0"/>
                  </a:moveTo>
                  <a:cubicBezTo>
                    <a:pt x="168" y="0"/>
                    <a:pt x="1" y="126"/>
                    <a:pt x="1" y="314"/>
                  </a:cubicBezTo>
                  <a:cubicBezTo>
                    <a:pt x="1" y="460"/>
                    <a:pt x="127" y="628"/>
                    <a:pt x="315" y="628"/>
                  </a:cubicBezTo>
                  <a:cubicBezTo>
                    <a:pt x="482" y="628"/>
                    <a:pt x="629" y="502"/>
                    <a:pt x="629" y="314"/>
                  </a:cubicBezTo>
                  <a:cubicBezTo>
                    <a:pt x="629"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3"/>
            <p:cNvSpPr/>
            <p:nvPr/>
          </p:nvSpPr>
          <p:spPr>
            <a:xfrm>
              <a:off x="2100800" y="1520200"/>
              <a:ext cx="16225" cy="15725"/>
            </a:xfrm>
            <a:custGeom>
              <a:rect b="b" l="l" r="r" t="t"/>
              <a:pathLst>
                <a:path extrusionOk="0" h="629" w="649">
                  <a:moveTo>
                    <a:pt x="335" y="1"/>
                  </a:moveTo>
                  <a:cubicBezTo>
                    <a:pt x="147" y="1"/>
                    <a:pt x="0" y="147"/>
                    <a:pt x="0" y="315"/>
                  </a:cubicBezTo>
                  <a:cubicBezTo>
                    <a:pt x="0" y="482"/>
                    <a:pt x="126" y="628"/>
                    <a:pt x="314" y="628"/>
                  </a:cubicBezTo>
                  <a:cubicBezTo>
                    <a:pt x="502" y="628"/>
                    <a:pt x="649" y="503"/>
                    <a:pt x="649" y="315"/>
                  </a:cubicBezTo>
                  <a:cubicBezTo>
                    <a:pt x="649"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3"/>
            <p:cNvSpPr/>
            <p:nvPr/>
          </p:nvSpPr>
          <p:spPr>
            <a:xfrm>
              <a:off x="2495725" y="1524400"/>
              <a:ext cx="15725" cy="15700"/>
            </a:xfrm>
            <a:custGeom>
              <a:rect b="b" l="l" r="r" t="t"/>
              <a:pathLst>
                <a:path extrusionOk="0" h="628" w="629">
                  <a:moveTo>
                    <a:pt x="314" y="0"/>
                  </a:moveTo>
                  <a:cubicBezTo>
                    <a:pt x="126" y="0"/>
                    <a:pt x="0" y="126"/>
                    <a:pt x="0" y="314"/>
                  </a:cubicBezTo>
                  <a:cubicBezTo>
                    <a:pt x="0" y="502"/>
                    <a:pt x="126" y="628"/>
                    <a:pt x="314" y="628"/>
                  </a:cubicBezTo>
                  <a:cubicBezTo>
                    <a:pt x="503" y="628"/>
                    <a:pt x="628" y="502"/>
                    <a:pt x="628" y="314"/>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3"/>
            <p:cNvSpPr/>
            <p:nvPr/>
          </p:nvSpPr>
          <p:spPr>
            <a:xfrm>
              <a:off x="2239400" y="1523875"/>
              <a:ext cx="16250" cy="16225"/>
            </a:xfrm>
            <a:custGeom>
              <a:rect b="b" l="l" r="r" t="t"/>
              <a:pathLst>
                <a:path extrusionOk="0" h="649" w="650">
                  <a:moveTo>
                    <a:pt x="336" y="0"/>
                  </a:moveTo>
                  <a:cubicBezTo>
                    <a:pt x="168" y="0"/>
                    <a:pt x="1" y="126"/>
                    <a:pt x="1" y="314"/>
                  </a:cubicBezTo>
                  <a:cubicBezTo>
                    <a:pt x="1" y="481"/>
                    <a:pt x="126" y="649"/>
                    <a:pt x="315" y="649"/>
                  </a:cubicBezTo>
                  <a:cubicBezTo>
                    <a:pt x="503" y="649"/>
                    <a:pt x="649" y="523"/>
                    <a:pt x="649" y="335"/>
                  </a:cubicBezTo>
                  <a:cubicBezTo>
                    <a:pt x="649" y="147"/>
                    <a:pt x="524" y="21"/>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3"/>
            <p:cNvSpPr/>
            <p:nvPr/>
          </p:nvSpPr>
          <p:spPr>
            <a:xfrm>
              <a:off x="1983625" y="1522825"/>
              <a:ext cx="16750" cy="16750"/>
            </a:xfrm>
            <a:custGeom>
              <a:rect b="b" l="l" r="r" t="t"/>
              <a:pathLst>
                <a:path extrusionOk="0" h="670" w="670">
                  <a:moveTo>
                    <a:pt x="356" y="0"/>
                  </a:moveTo>
                  <a:cubicBezTo>
                    <a:pt x="168" y="0"/>
                    <a:pt x="0" y="147"/>
                    <a:pt x="0" y="314"/>
                  </a:cubicBezTo>
                  <a:cubicBezTo>
                    <a:pt x="0" y="503"/>
                    <a:pt x="147" y="670"/>
                    <a:pt x="314" y="670"/>
                  </a:cubicBezTo>
                  <a:cubicBezTo>
                    <a:pt x="502" y="670"/>
                    <a:pt x="670" y="523"/>
                    <a:pt x="670" y="356"/>
                  </a:cubicBezTo>
                  <a:cubicBezTo>
                    <a:pt x="670" y="168"/>
                    <a:pt x="523" y="42"/>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3"/>
            <p:cNvSpPr/>
            <p:nvPr/>
          </p:nvSpPr>
          <p:spPr>
            <a:xfrm>
              <a:off x="2681950" y="1521775"/>
              <a:ext cx="15700" cy="15725"/>
            </a:xfrm>
            <a:custGeom>
              <a:rect b="b" l="l" r="r" t="t"/>
              <a:pathLst>
                <a:path extrusionOk="0" h="629" w="628">
                  <a:moveTo>
                    <a:pt x="314" y="1"/>
                  </a:moveTo>
                  <a:cubicBezTo>
                    <a:pt x="147" y="1"/>
                    <a:pt x="0" y="126"/>
                    <a:pt x="0" y="314"/>
                  </a:cubicBezTo>
                  <a:cubicBezTo>
                    <a:pt x="0" y="503"/>
                    <a:pt x="147"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3"/>
            <p:cNvSpPr/>
            <p:nvPr/>
          </p:nvSpPr>
          <p:spPr>
            <a:xfrm>
              <a:off x="2406275" y="1514975"/>
              <a:ext cx="15725" cy="15725"/>
            </a:xfrm>
            <a:custGeom>
              <a:rect b="b" l="l" r="r" t="t"/>
              <a:pathLst>
                <a:path extrusionOk="0" h="629" w="629">
                  <a:moveTo>
                    <a:pt x="314" y="1"/>
                  </a:moveTo>
                  <a:cubicBezTo>
                    <a:pt x="126" y="1"/>
                    <a:pt x="0" y="147"/>
                    <a:pt x="0" y="314"/>
                  </a:cubicBezTo>
                  <a:cubicBezTo>
                    <a:pt x="0" y="503"/>
                    <a:pt x="126" y="628"/>
                    <a:pt x="314" y="628"/>
                  </a:cubicBezTo>
                  <a:cubicBezTo>
                    <a:pt x="503" y="628"/>
                    <a:pt x="628" y="503"/>
                    <a:pt x="628" y="314"/>
                  </a:cubicBezTo>
                  <a:cubicBezTo>
                    <a:pt x="628" y="147"/>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3"/>
            <p:cNvSpPr/>
            <p:nvPr/>
          </p:nvSpPr>
          <p:spPr>
            <a:xfrm>
              <a:off x="2426675" y="1521775"/>
              <a:ext cx="15725" cy="15725"/>
            </a:xfrm>
            <a:custGeom>
              <a:rect b="b" l="l" r="r" t="t"/>
              <a:pathLst>
                <a:path extrusionOk="0" h="629" w="629">
                  <a:moveTo>
                    <a:pt x="314" y="1"/>
                  </a:moveTo>
                  <a:cubicBezTo>
                    <a:pt x="126" y="1"/>
                    <a:pt x="1" y="126"/>
                    <a:pt x="1" y="314"/>
                  </a:cubicBezTo>
                  <a:cubicBezTo>
                    <a:pt x="1" y="503"/>
                    <a:pt x="126" y="628"/>
                    <a:pt x="314" y="628"/>
                  </a:cubicBezTo>
                  <a:cubicBezTo>
                    <a:pt x="482" y="628"/>
                    <a:pt x="628" y="503"/>
                    <a:pt x="628" y="314"/>
                  </a:cubicBezTo>
                  <a:cubicBezTo>
                    <a:pt x="628" y="126"/>
                    <a:pt x="46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3"/>
            <p:cNvSpPr/>
            <p:nvPr/>
          </p:nvSpPr>
          <p:spPr>
            <a:xfrm>
              <a:off x="2170875" y="1521775"/>
              <a:ext cx="15725" cy="15725"/>
            </a:xfrm>
            <a:custGeom>
              <a:rect b="b" l="l" r="r" t="t"/>
              <a:pathLst>
                <a:path extrusionOk="0" h="629" w="629">
                  <a:moveTo>
                    <a:pt x="315" y="1"/>
                  </a:moveTo>
                  <a:cubicBezTo>
                    <a:pt x="126" y="1"/>
                    <a:pt x="1" y="126"/>
                    <a:pt x="1" y="314"/>
                  </a:cubicBezTo>
                  <a:cubicBezTo>
                    <a:pt x="1" y="503"/>
                    <a:pt x="126" y="628"/>
                    <a:pt x="315" y="628"/>
                  </a:cubicBezTo>
                  <a:cubicBezTo>
                    <a:pt x="503" y="628"/>
                    <a:pt x="629" y="503"/>
                    <a:pt x="629" y="314"/>
                  </a:cubicBezTo>
                  <a:cubicBezTo>
                    <a:pt x="629" y="126"/>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3"/>
            <p:cNvSpPr/>
            <p:nvPr/>
          </p:nvSpPr>
          <p:spPr>
            <a:xfrm>
              <a:off x="1914575" y="1521775"/>
              <a:ext cx="15700" cy="15725"/>
            </a:xfrm>
            <a:custGeom>
              <a:rect b="b" l="l" r="r" t="t"/>
              <a:pathLst>
                <a:path extrusionOk="0" h="629" w="628">
                  <a:moveTo>
                    <a:pt x="314" y="1"/>
                  </a:moveTo>
                  <a:cubicBezTo>
                    <a:pt x="126" y="1"/>
                    <a:pt x="0" y="126"/>
                    <a:pt x="0" y="314"/>
                  </a:cubicBezTo>
                  <a:cubicBezTo>
                    <a:pt x="0" y="503"/>
                    <a:pt x="126"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3"/>
            <p:cNvSpPr/>
            <p:nvPr/>
          </p:nvSpPr>
          <p:spPr>
            <a:xfrm>
              <a:off x="2612900" y="1520200"/>
              <a:ext cx="16225" cy="15725"/>
            </a:xfrm>
            <a:custGeom>
              <a:rect b="b" l="l" r="r" t="t"/>
              <a:pathLst>
                <a:path extrusionOk="0" h="629" w="649">
                  <a:moveTo>
                    <a:pt x="335" y="1"/>
                  </a:moveTo>
                  <a:cubicBezTo>
                    <a:pt x="147" y="1"/>
                    <a:pt x="0" y="147"/>
                    <a:pt x="0" y="315"/>
                  </a:cubicBezTo>
                  <a:cubicBezTo>
                    <a:pt x="0" y="503"/>
                    <a:pt x="126" y="628"/>
                    <a:pt x="314" y="628"/>
                  </a:cubicBezTo>
                  <a:cubicBezTo>
                    <a:pt x="502" y="628"/>
                    <a:pt x="649" y="503"/>
                    <a:pt x="649" y="315"/>
                  </a:cubicBezTo>
                  <a:cubicBezTo>
                    <a:pt x="649"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3"/>
            <p:cNvSpPr/>
            <p:nvPr/>
          </p:nvSpPr>
          <p:spPr>
            <a:xfrm>
              <a:off x="2357100" y="1520200"/>
              <a:ext cx="15725" cy="15725"/>
            </a:xfrm>
            <a:custGeom>
              <a:rect b="b" l="l" r="r" t="t"/>
              <a:pathLst>
                <a:path extrusionOk="0" h="629" w="629">
                  <a:moveTo>
                    <a:pt x="315" y="1"/>
                  </a:moveTo>
                  <a:cubicBezTo>
                    <a:pt x="168" y="1"/>
                    <a:pt x="1" y="147"/>
                    <a:pt x="1" y="315"/>
                  </a:cubicBezTo>
                  <a:cubicBezTo>
                    <a:pt x="1" y="503"/>
                    <a:pt x="126" y="628"/>
                    <a:pt x="315" y="628"/>
                  </a:cubicBezTo>
                  <a:cubicBezTo>
                    <a:pt x="503" y="628"/>
                    <a:pt x="628" y="503"/>
                    <a:pt x="628" y="315"/>
                  </a:cubicBezTo>
                  <a:cubicBezTo>
                    <a:pt x="628"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3"/>
            <p:cNvSpPr/>
            <p:nvPr/>
          </p:nvSpPr>
          <p:spPr>
            <a:xfrm>
              <a:off x="2800675" y="1519150"/>
              <a:ext cx="15725" cy="15725"/>
            </a:xfrm>
            <a:custGeom>
              <a:rect b="b" l="l" r="r" t="t"/>
              <a:pathLst>
                <a:path extrusionOk="0" h="629" w="629">
                  <a:moveTo>
                    <a:pt x="315" y="1"/>
                  </a:moveTo>
                  <a:cubicBezTo>
                    <a:pt x="126" y="1"/>
                    <a:pt x="1" y="126"/>
                    <a:pt x="1" y="315"/>
                  </a:cubicBezTo>
                  <a:cubicBezTo>
                    <a:pt x="1" y="503"/>
                    <a:pt x="126" y="629"/>
                    <a:pt x="315" y="629"/>
                  </a:cubicBezTo>
                  <a:cubicBezTo>
                    <a:pt x="482" y="629"/>
                    <a:pt x="629" y="503"/>
                    <a:pt x="629" y="315"/>
                  </a:cubicBezTo>
                  <a:cubicBezTo>
                    <a:pt x="629" y="126"/>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3"/>
            <p:cNvSpPr/>
            <p:nvPr/>
          </p:nvSpPr>
          <p:spPr>
            <a:xfrm>
              <a:off x="2544900" y="1518475"/>
              <a:ext cx="15700" cy="15875"/>
            </a:xfrm>
            <a:custGeom>
              <a:rect b="b" l="l" r="r" t="t"/>
              <a:pathLst>
                <a:path extrusionOk="0" h="635" w="628">
                  <a:moveTo>
                    <a:pt x="257" y="1"/>
                  </a:moveTo>
                  <a:cubicBezTo>
                    <a:pt x="101" y="1"/>
                    <a:pt x="0" y="152"/>
                    <a:pt x="0" y="321"/>
                  </a:cubicBezTo>
                  <a:cubicBezTo>
                    <a:pt x="0" y="488"/>
                    <a:pt x="126" y="635"/>
                    <a:pt x="314" y="635"/>
                  </a:cubicBezTo>
                  <a:cubicBezTo>
                    <a:pt x="502" y="635"/>
                    <a:pt x="628" y="488"/>
                    <a:pt x="628" y="321"/>
                  </a:cubicBezTo>
                  <a:cubicBezTo>
                    <a:pt x="628" y="133"/>
                    <a:pt x="502" y="7"/>
                    <a:pt x="314" y="7"/>
                  </a:cubicBezTo>
                  <a:cubicBezTo>
                    <a:pt x="294" y="3"/>
                    <a:pt x="275" y="1"/>
                    <a:pt x="2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3"/>
            <p:cNvSpPr/>
            <p:nvPr/>
          </p:nvSpPr>
          <p:spPr>
            <a:xfrm>
              <a:off x="2288050" y="1518650"/>
              <a:ext cx="16250" cy="15700"/>
            </a:xfrm>
            <a:custGeom>
              <a:rect b="b" l="l" r="r" t="t"/>
              <a:pathLst>
                <a:path extrusionOk="0" h="628" w="650">
                  <a:moveTo>
                    <a:pt x="336" y="0"/>
                  </a:moveTo>
                  <a:cubicBezTo>
                    <a:pt x="147" y="0"/>
                    <a:pt x="1" y="126"/>
                    <a:pt x="1" y="314"/>
                  </a:cubicBezTo>
                  <a:cubicBezTo>
                    <a:pt x="1" y="460"/>
                    <a:pt x="126" y="628"/>
                    <a:pt x="315" y="628"/>
                  </a:cubicBezTo>
                  <a:cubicBezTo>
                    <a:pt x="482" y="628"/>
                    <a:pt x="649" y="481"/>
                    <a:pt x="649" y="314"/>
                  </a:cubicBezTo>
                  <a:cubicBezTo>
                    <a:pt x="649" y="126"/>
                    <a:pt x="545"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3"/>
            <p:cNvSpPr/>
            <p:nvPr/>
          </p:nvSpPr>
          <p:spPr>
            <a:xfrm>
              <a:off x="2032800" y="1518650"/>
              <a:ext cx="15700" cy="15700"/>
            </a:xfrm>
            <a:custGeom>
              <a:rect b="b" l="l" r="r" t="t"/>
              <a:pathLst>
                <a:path extrusionOk="0" h="628" w="628">
                  <a:moveTo>
                    <a:pt x="314" y="0"/>
                  </a:moveTo>
                  <a:cubicBezTo>
                    <a:pt x="126" y="0"/>
                    <a:pt x="0" y="126"/>
                    <a:pt x="0" y="314"/>
                  </a:cubicBezTo>
                  <a:cubicBezTo>
                    <a:pt x="0" y="481"/>
                    <a:pt x="126" y="628"/>
                    <a:pt x="314" y="628"/>
                  </a:cubicBezTo>
                  <a:cubicBezTo>
                    <a:pt x="502" y="628"/>
                    <a:pt x="628" y="481"/>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3"/>
            <p:cNvSpPr/>
            <p:nvPr/>
          </p:nvSpPr>
          <p:spPr>
            <a:xfrm>
              <a:off x="2730075" y="1516550"/>
              <a:ext cx="16750" cy="15725"/>
            </a:xfrm>
            <a:custGeom>
              <a:rect b="b" l="l" r="r" t="t"/>
              <a:pathLst>
                <a:path extrusionOk="0" h="629" w="670">
                  <a:moveTo>
                    <a:pt x="335" y="0"/>
                  </a:moveTo>
                  <a:cubicBezTo>
                    <a:pt x="126" y="0"/>
                    <a:pt x="0" y="126"/>
                    <a:pt x="0" y="314"/>
                  </a:cubicBezTo>
                  <a:cubicBezTo>
                    <a:pt x="0" y="482"/>
                    <a:pt x="126" y="628"/>
                    <a:pt x="314" y="628"/>
                  </a:cubicBezTo>
                  <a:cubicBezTo>
                    <a:pt x="523" y="628"/>
                    <a:pt x="649" y="482"/>
                    <a:pt x="649" y="314"/>
                  </a:cubicBezTo>
                  <a:cubicBezTo>
                    <a:pt x="670"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3"/>
            <p:cNvSpPr/>
            <p:nvPr/>
          </p:nvSpPr>
          <p:spPr>
            <a:xfrm>
              <a:off x="2474800" y="1516550"/>
              <a:ext cx="15725" cy="16225"/>
            </a:xfrm>
            <a:custGeom>
              <a:rect b="b" l="l" r="r" t="t"/>
              <a:pathLst>
                <a:path extrusionOk="0" h="649" w="629">
                  <a:moveTo>
                    <a:pt x="314" y="0"/>
                  </a:moveTo>
                  <a:cubicBezTo>
                    <a:pt x="168" y="0"/>
                    <a:pt x="0" y="126"/>
                    <a:pt x="0" y="314"/>
                  </a:cubicBezTo>
                  <a:cubicBezTo>
                    <a:pt x="0" y="523"/>
                    <a:pt x="126" y="649"/>
                    <a:pt x="314" y="649"/>
                  </a:cubicBezTo>
                  <a:cubicBezTo>
                    <a:pt x="503" y="649"/>
                    <a:pt x="628" y="523"/>
                    <a:pt x="628" y="335"/>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3"/>
            <p:cNvSpPr/>
            <p:nvPr/>
          </p:nvSpPr>
          <p:spPr>
            <a:xfrm>
              <a:off x="2219000" y="1516550"/>
              <a:ext cx="15725" cy="15725"/>
            </a:xfrm>
            <a:custGeom>
              <a:rect b="b" l="l" r="r" t="t"/>
              <a:pathLst>
                <a:path extrusionOk="0" h="629" w="629">
                  <a:moveTo>
                    <a:pt x="315" y="0"/>
                  </a:moveTo>
                  <a:cubicBezTo>
                    <a:pt x="147" y="0"/>
                    <a:pt x="1" y="126"/>
                    <a:pt x="1" y="314"/>
                  </a:cubicBezTo>
                  <a:cubicBezTo>
                    <a:pt x="1" y="482"/>
                    <a:pt x="147" y="628"/>
                    <a:pt x="315" y="628"/>
                  </a:cubicBezTo>
                  <a:cubicBezTo>
                    <a:pt x="503" y="628"/>
                    <a:pt x="629" y="482"/>
                    <a:pt x="629" y="314"/>
                  </a:cubicBezTo>
                  <a:cubicBezTo>
                    <a:pt x="629" y="126"/>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3"/>
            <p:cNvSpPr/>
            <p:nvPr/>
          </p:nvSpPr>
          <p:spPr>
            <a:xfrm>
              <a:off x="1963750" y="1516550"/>
              <a:ext cx="15700" cy="15725"/>
            </a:xfrm>
            <a:custGeom>
              <a:rect b="b" l="l" r="r" t="t"/>
              <a:pathLst>
                <a:path extrusionOk="0" h="629" w="628">
                  <a:moveTo>
                    <a:pt x="314" y="0"/>
                  </a:moveTo>
                  <a:cubicBezTo>
                    <a:pt x="126" y="0"/>
                    <a:pt x="0" y="126"/>
                    <a:pt x="0" y="314"/>
                  </a:cubicBezTo>
                  <a:cubicBezTo>
                    <a:pt x="0" y="502"/>
                    <a:pt x="126" y="628"/>
                    <a:pt x="314" y="628"/>
                  </a:cubicBezTo>
                  <a:cubicBezTo>
                    <a:pt x="460" y="628"/>
                    <a:pt x="628" y="502"/>
                    <a:pt x="628" y="314"/>
                  </a:cubicBezTo>
                  <a:cubicBezTo>
                    <a:pt x="628" y="12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3"/>
            <p:cNvSpPr/>
            <p:nvPr/>
          </p:nvSpPr>
          <p:spPr>
            <a:xfrm>
              <a:off x="2662075" y="1514925"/>
              <a:ext cx="15700" cy="15775"/>
            </a:xfrm>
            <a:custGeom>
              <a:rect b="b" l="l" r="r" t="t"/>
              <a:pathLst>
                <a:path extrusionOk="0" h="631" w="628">
                  <a:moveTo>
                    <a:pt x="278" y="0"/>
                  </a:moveTo>
                  <a:cubicBezTo>
                    <a:pt x="126" y="0"/>
                    <a:pt x="0" y="121"/>
                    <a:pt x="0" y="295"/>
                  </a:cubicBezTo>
                  <a:cubicBezTo>
                    <a:pt x="0" y="484"/>
                    <a:pt x="126" y="630"/>
                    <a:pt x="314" y="630"/>
                  </a:cubicBezTo>
                  <a:cubicBezTo>
                    <a:pt x="481" y="630"/>
                    <a:pt x="628" y="505"/>
                    <a:pt x="628" y="316"/>
                  </a:cubicBezTo>
                  <a:cubicBezTo>
                    <a:pt x="628" y="149"/>
                    <a:pt x="481" y="3"/>
                    <a:pt x="314" y="3"/>
                  </a:cubicBezTo>
                  <a:cubicBezTo>
                    <a:pt x="302" y="1"/>
                    <a:pt x="290" y="0"/>
                    <a:pt x="2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3"/>
            <p:cNvSpPr/>
            <p:nvPr/>
          </p:nvSpPr>
          <p:spPr>
            <a:xfrm>
              <a:off x="2150475" y="1514450"/>
              <a:ext cx="15725" cy="15725"/>
            </a:xfrm>
            <a:custGeom>
              <a:rect b="b" l="l" r="r" t="t"/>
              <a:pathLst>
                <a:path extrusionOk="0" h="629" w="629">
                  <a:moveTo>
                    <a:pt x="315" y="1"/>
                  </a:moveTo>
                  <a:cubicBezTo>
                    <a:pt x="126" y="1"/>
                    <a:pt x="1" y="126"/>
                    <a:pt x="1" y="314"/>
                  </a:cubicBezTo>
                  <a:cubicBezTo>
                    <a:pt x="1" y="503"/>
                    <a:pt x="126" y="628"/>
                    <a:pt x="315" y="628"/>
                  </a:cubicBezTo>
                  <a:cubicBezTo>
                    <a:pt x="503" y="628"/>
                    <a:pt x="629" y="503"/>
                    <a:pt x="629" y="314"/>
                  </a:cubicBezTo>
                  <a:cubicBezTo>
                    <a:pt x="629" y="126"/>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3"/>
            <p:cNvSpPr/>
            <p:nvPr/>
          </p:nvSpPr>
          <p:spPr>
            <a:xfrm>
              <a:off x="1894175" y="1514450"/>
              <a:ext cx="15700" cy="15725"/>
            </a:xfrm>
            <a:custGeom>
              <a:rect b="b" l="l" r="r" t="t"/>
              <a:pathLst>
                <a:path extrusionOk="0" h="629" w="628">
                  <a:moveTo>
                    <a:pt x="314" y="1"/>
                  </a:moveTo>
                  <a:cubicBezTo>
                    <a:pt x="126" y="1"/>
                    <a:pt x="0" y="126"/>
                    <a:pt x="0" y="314"/>
                  </a:cubicBezTo>
                  <a:cubicBezTo>
                    <a:pt x="0" y="503"/>
                    <a:pt x="126"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3"/>
            <p:cNvSpPr/>
            <p:nvPr/>
          </p:nvSpPr>
          <p:spPr>
            <a:xfrm>
              <a:off x="2592500" y="1512350"/>
              <a:ext cx="15700" cy="15725"/>
            </a:xfrm>
            <a:custGeom>
              <a:rect b="b" l="l" r="r" t="t"/>
              <a:pathLst>
                <a:path extrusionOk="0" h="629" w="628">
                  <a:moveTo>
                    <a:pt x="314" y="1"/>
                  </a:moveTo>
                  <a:cubicBezTo>
                    <a:pt x="126" y="1"/>
                    <a:pt x="0" y="147"/>
                    <a:pt x="0" y="315"/>
                  </a:cubicBezTo>
                  <a:cubicBezTo>
                    <a:pt x="0" y="503"/>
                    <a:pt x="126" y="629"/>
                    <a:pt x="314" y="629"/>
                  </a:cubicBezTo>
                  <a:cubicBezTo>
                    <a:pt x="502" y="629"/>
                    <a:pt x="628" y="503"/>
                    <a:pt x="628" y="315"/>
                  </a:cubicBezTo>
                  <a:cubicBezTo>
                    <a:pt x="628" y="147"/>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3"/>
            <p:cNvSpPr/>
            <p:nvPr/>
          </p:nvSpPr>
          <p:spPr>
            <a:xfrm>
              <a:off x="2336700" y="1512350"/>
              <a:ext cx="15725" cy="15725"/>
            </a:xfrm>
            <a:custGeom>
              <a:rect b="b" l="l" r="r" t="t"/>
              <a:pathLst>
                <a:path extrusionOk="0" h="629" w="629">
                  <a:moveTo>
                    <a:pt x="314" y="1"/>
                  </a:moveTo>
                  <a:cubicBezTo>
                    <a:pt x="147" y="1"/>
                    <a:pt x="1" y="147"/>
                    <a:pt x="1" y="315"/>
                  </a:cubicBezTo>
                  <a:cubicBezTo>
                    <a:pt x="1" y="503"/>
                    <a:pt x="147" y="629"/>
                    <a:pt x="314" y="629"/>
                  </a:cubicBezTo>
                  <a:cubicBezTo>
                    <a:pt x="503" y="629"/>
                    <a:pt x="628" y="503"/>
                    <a:pt x="628" y="315"/>
                  </a:cubicBezTo>
                  <a:cubicBezTo>
                    <a:pt x="628" y="168"/>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3"/>
            <p:cNvSpPr/>
            <p:nvPr/>
          </p:nvSpPr>
          <p:spPr>
            <a:xfrm>
              <a:off x="2080400" y="1512350"/>
              <a:ext cx="15700" cy="15725"/>
            </a:xfrm>
            <a:custGeom>
              <a:rect b="b" l="l" r="r" t="t"/>
              <a:pathLst>
                <a:path extrusionOk="0" h="629" w="628">
                  <a:moveTo>
                    <a:pt x="314" y="1"/>
                  </a:moveTo>
                  <a:cubicBezTo>
                    <a:pt x="147" y="1"/>
                    <a:pt x="0" y="147"/>
                    <a:pt x="0" y="315"/>
                  </a:cubicBezTo>
                  <a:cubicBezTo>
                    <a:pt x="0" y="503"/>
                    <a:pt x="147" y="629"/>
                    <a:pt x="314" y="629"/>
                  </a:cubicBezTo>
                  <a:cubicBezTo>
                    <a:pt x="502" y="629"/>
                    <a:pt x="628" y="503"/>
                    <a:pt x="628" y="315"/>
                  </a:cubicBezTo>
                  <a:cubicBezTo>
                    <a:pt x="628" y="168"/>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3"/>
            <p:cNvSpPr/>
            <p:nvPr/>
          </p:nvSpPr>
          <p:spPr>
            <a:xfrm>
              <a:off x="2779750" y="1511325"/>
              <a:ext cx="15200" cy="15700"/>
            </a:xfrm>
            <a:custGeom>
              <a:rect b="b" l="l" r="r" t="t"/>
              <a:pathLst>
                <a:path extrusionOk="0" h="628" w="608">
                  <a:moveTo>
                    <a:pt x="315" y="0"/>
                  </a:moveTo>
                  <a:cubicBezTo>
                    <a:pt x="126" y="0"/>
                    <a:pt x="1" y="126"/>
                    <a:pt x="1" y="314"/>
                  </a:cubicBezTo>
                  <a:cubicBezTo>
                    <a:pt x="1" y="481"/>
                    <a:pt x="126" y="628"/>
                    <a:pt x="315" y="628"/>
                  </a:cubicBezTo>
                  <a:cubicBezTo>
                    <a:pt x="482" y="628"/>
                    <a:pt x="608" y="481"/>
                    <a:pt x="608" y="314"/>
                  </a:cubicBezTo>
                  <a:cubicBezTo>
                    <a:pt x="608"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3"/>
            <p:cNvSpPr/>
            <p:nvPr/>
          </p:nvSpPr>
          <p:spPr>
            <a:xfrm>
              <a:off x="2268175" y="1511325"/>
              <a:ext cx="15725" cy="15700"/>
            </a:xfrm>
            <a:custGeom>
              <a:rect b="b" l="l" r="r" t="t"/>
              <a:pathLst>
                <a:path extrusionOk="0" h="628" w="629">
                  <a:moveTo>
                    <a:pt x="315" y="0"/>
                  </a:moveTo>
                  <a:cubicBezTo>
                    <a:pt x="126" y="0"/>
                    <a:pt x="1" y="126"/>
                    <a:pt x="1" y="314"/>
                  </a:cubicBezTo>
                  <a:cubicBezTo>
                    <a:pt x="1" y="502"/>
                    <a:pt x="126" y="628"/>
                    <a:pt x="315" y="628"/>
                  </a:cubicBezTo>
                  <a:cubicBezTo>
                    <a:pt x="482" y="628"/>
                    <a:pt x="607" y="460"/>
                    <a:pt x="628" y="314"/>
                  </a:cubicBezTo>
                  <a:cubicBezTo>
                    <a:pt x="628" y="126"/>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3"/>
            <p:cNvSpPr/>
            <p:nvPr/>
          </p:nvSpPr>
          <p:spPr>
            <a:xfrm>
              <a:off x="2011875" y="1511325"/>
              <a:ext cx="15700" cy="15700"/>
            </a:xfrm>
            <a:custGeom>
              <a:rect b="b" l="l" r="r" t="t"/>
              <a:pathLst>
                <a:path extrusionOk="0" h="628" w="628">
                  <a:moveTo>
                    <a:pt x="314" y="0"/>
                  </a:moveTo>
                  <a:cubicBezTo>
                    <a:pt x="126" y="0"/>
                    <a:pt x="0" y="126"/>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3"/>
            <p:cNvSpPr/>
            <p:nvPr/>
          </p:nvSpPr>
          <p:spPr>
            <a:xfrm>
              <a:off x="2752550" y="1639600"/>
              <a:ext cx="18350" cy="18200"/>
            </a:xfrm>
            <a:custGeom>
              <a:rect b="b" l="l" r="r" t="t"/>
              <a:pathLst>
                <a:path extrusionOk="0" h="728" w="734">
                  <a:moveTo>
                    <a:pt x="433" y="1"/>
                  </a:moveTo>
                  <a:cubicBezTo>
                    <a:pt x="396" y="1"/>
                    <a:pt x="357" y="6"/>
                    <a:pt x="315" y="16"/>
                  </a:cubicBezTo>
                  <a:cubicBezTo>
                    <a:pt x="168" y="79"/>
                    <a:pt x="64" y="184"/>
                    <a:pt x="43" y="330"/>
                  </a:cubicBezTo>
                  <a:cubicBezTo>
                    <a:pt x="1" y="498"/>
                    <a:pt x="85" y="623"/>
                    <a:pt x="210" y="728"/>
                  </a:cubicBezTo>
                  <a:cubicBezTo>
                    <a:pt x="398" y="539"/>
                    <a:pt x="566" y="351"/>
                    <a:pt x="733" y="142"/>
                  </a:cubicBezTo>
                  <a:cubicBezTo>
                    <a:pt x="639" y="48"/>
                    <a:pt x="545" y="1"/>
                    <a:pt x="43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3"/>
            <p:cNvSpPr/>
            <p:nvPr/>
          </p:nvSpPr>
          <p:spPr>
            <a:xfrm>
              <a:off x="2061025" y="1505550"/>
              <a:ext cx="15725" cy="14675"/>
            </a:xfrm>
            <a:custGeom>
              <a:rect b="b" l="l" r="r" t="t"/>
              <a:pathLst>
                <a:path extrusionOk="0" h="587" w="629">
                  <a:moveTo>
                    <a:pt x="315" y="1"/>
                  </a:moveTo>
                  <a:cubicBezTo>
                    <a:pt x="126" y="1"/>
                    <a:pt x="1" y="126"/>
                    <a:pt x="1" y="273"/>
                  </a:cubicBezTo>
                  <a:cubicBezTo>
                    <a:pt x="1" y="440"/>
                    <a:pt x="126" y="587"/>
                    <a:pt x="315" y="587"/>
                  </a:cubicBezTo>
                  <a:cubicBezTo>
                    <a:pt x="461" y="587"/>
                    <a:pt x="629" y="461"/>
                    <a:pt x="629"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3"/>
            <p:cNvSpPr/>
            <p:nvPr/>
          </p:nvSpPr>
          <p:spPr>
            <a:xfrm>
              <a:off x="2316825" y="1504525"/>
              <a:ext cx="15725" cy="15700"/>
            </a:xfrm>
            <a:custGeom>
              <a:rect b="b" l="l" r="r" t="t"/>
              <a:pathLst>
                <a:path extrusionOk="0" h="628" w="629">
                  <a:moveTo>
                    <a:pt x="314" y="0"/>
                  </a:moveTo>
                  <a:cubicBezTo>
                    <a:pt x="126" y="0"/>
                    <a:pt x="1" y="167"/>
                    <a:pt x="1" y="314"/>
                  </a:cubicBezTo>
                  <a:cubicBezTo>
                    <a:pt x="1" y="502"/>
                    <a:pt x="126" y="628"/>
                    <a:pt x="314" y="628"/>
                  </a:cubicBezTo>
                  <a:cubicBezTo>
                    <a:pt x="461" y="628"/>
                    <a:pt x="628" y="502"/>
                    <a:pt x="628" y="314"/>
                  </a:cubicBezTo>
                  <a:cubicBezTo>
                    <a:pt x="628" y="147"/>
                    <a:pt x="48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3"/>
            <p:cNvSpPr/>
            <p:nvPr/>
          </p:nvSpPr>
          <p:spPr>
            <a:xfrm>
              <a:off x="2572100" y="1505550"/>
              <a:ext cx="15700" cy="15725"/>
            </a:xfrm>
            <a:custGeom>
              <a:rect b="b" l="l" r="r" t="t"/>
              <a:pathLst>
                <a:path extrusionOk="0" h="629" w="628">
                  <a:moveTo>
                    <a:pt x="314" y="1"/>
                  </a:moveTo>
                  <a:cubicBezTo>
                    <a:pt x="147" y="1"/>
                    <a:pt x="0" y="147"/>
                    <a:pt x="0" y="315"/>
                  </a:cubicBezTo>
                  <a:cubicBezTo>
                    <a:pt x="0" y="482"/>
                    <a:pt x="147" y="629"/>
                    <a:pt x="314" y="629"/>
                  </a:cubicBezTo>
                  <a:cubicBezTo>
                    <a:pt x="502" y="629"/>
                    <a:pt x="628" y="482"/>
                    <a:pt x="628" y="315"/>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3"/>
            <p:cNvSpPr/>
            <p:nvPr/>
          </p:nvSpPr>
          <p:spPr>
            <a:xfrm>
              <a:off x="2827875" y="1506550"/>
              <a:ext cx="15725" cy="15250"/>
            </a:xfrm>
            <a:custGeom>
              <a:rect b="b" l="l" r="r" t="t"/>
              <a:pathLst>
                <a:path extrusionOk="0" h="610" w="629">
                  <a:moveTo>
                    <a:pt x="372" y="0"/>
                  </a:moveTo>
                  <a:cubicBezTo>
                    <a:pt x="360" y="0"/>
                    <a:pt x="348" y="1"/>
                    <a:pt x="336" y="3"/>
                  </a:cubicBezTo>
                  <a:cubicBezTo>
                    <a:pt x="189" y="3"/>
                    <a:pt x="22" y="128"/>
                    <a:pt x="22" y="296"/>
                  </a:cubicBezTo>
                  <a:cubicBezTo>
                    <a:pt x="1" y="442"/>
                    <a:pt x="126" y="610"/>
                    <a:pt x="315" y="610"/>
                  </a:cubicBezTo>
                  <a:cubicBezTo>
                    <a:pt x="482" y="610"/>
                    <a:pt x="629" y="484"/>
                    <a:pt x="629" y="296"/>
                  </a:cubicBezTo>
                  <a:cubicBezTo>
                    <a:pt x="629" y="121"/>
                    <a:pt x="521" y="0"/>
                    <a:pt x="3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3"/>
            <p:cNvSpPr/>
            <p:nvPr/>
          </p:nvSpPr>
          <p:spPr>
            <a:xfrm>
              <a:off x="2129025" y="1507125"/>
              <a:ext cx="15725" cy="15725"/>
            </a:xfrm>
            <a:custGeom>
              <a:rect b="b" l="l" r="r" t="t"/>
              <a:pathLst>
                <a:path extrusionOk="0" h="629" w="629">
                  <a:moveTo>
                    <a:pt x="315" y="1"/>
                  </a:moveTo>
                  <a:cubicBezTo>
                    <a:pt x="147" y="1"/>
                    <a:pt x="22" y="168"/>
                    <a:pt x="1" y="335"/>
                  </a:cubicBezTo>
                  <a:cubicBezTo>
                    <a:pt x="1" y="503"/>
                    <a:pt x="147" y="628"/>
                    <a:pt x="315" y="628"/>
                  </a:cubicBezTo>
                  <a:cubicBezTo>
                    <a:pt x="482" y="628"/>
                    <a:pt x="629" y="503"/>
                    <a:pt x="629" y="315"/>
                  </a:cubicBezTo>
                  <a:cubicBezTo>
                    <a:pt x="629" y="147"/>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3"/>
            <p:cNvSpPr/>
            <p:nvPr/>
          </p:nvSpPr>
          <p:spPr>
            <a:xfrm>
              <a:off x="2385350" y="1507125"/>
              <a:ext cx="15725" cy="15725"/>
            </a:xfrm>
            <a:custGeom>
              <a:rect b="b" l="l" r="r" t="t"/>
              <a:pathLst>
                <a:path extrusionOk="0" h="629" w="629">
                  <a:moveTo>
                    <a:pt x="314" y="1"/>
                  </a:moveTo>
                  <a:cubicBezTo>
                    <a:pt x="147" y="1"/>
                    <a:pt x="1" y="147"/>
                    <a:pt x="1" y="315"/>
                  </a:cubicBezTo>
                  <a:cubicBezTo>
                    <a:pt x="1" y="482"/>
                    <a:pt x="126" y="628"/>
                    <a:pt x="314" y="628"/>
                  </a:cubicBezTo>
                  <a:cubicBezTo>
                    <a:pt x="503" y="628"/>
                    <a:pt x="628" y="503"/>
                    <a:pt x="607" y="315"/>
                  </a:cubicBezTo>
                  <a:cubicBezTo>
                    <a:pt x="607" y="147"/>
                    <a:pt x="46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3"/>
            <p:cNvSpPr/>
            <p:nvPr/>
          </p:nvSpPr>
          <p:spPr>
            <a:xfrm>
              <a:off x="2641150" y="1507125"/>
              <a:ext cx="15700" cy="15725"/>
            </a:xfrm>
            <a:custGeom>
              <a:rect b="b" l="l" r="r" t="t"/>
              <a:pathLst>
                <a:path extrusionOk="0" h="629" w="628">
                  <a:moveTo>
                    <a:pt x="314" y="1"/>
                  </a:moveTo>
                  <a:cubicBezTo>
                    <a:pt x="126" y="1"/>
                    <a:pt x="0" y="168"/>
                    <a:pt x="0" y="315"/>
                  </a:cubicBezTo>
                  <a:cubicBezTo>
                    <a:pt x="0" y="503"/>
                    <a:pt x="126" y="628"/>
                    <a:pt x="314" y="628"/>
                  </a:cubicBezTo>
                  <a:cubicBezTo>
                    <a:pt x="481" y="628"/>
                    <a:pt x="628" y="503"/>
                    <a:pt x="628" y="315"/>
                  </a:cubicBezTo>
                  <a:cubicBezTo>
                    <a:pt x="628" y="147"/>
                    <a:pt x="48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3"/>
            <p:cNvSpPr/>
            <p:nvPr/>
          </p:nvSpPr>
          <p:spPr>
            <a:xfrm>
              <a:off x="1922950" y="1500850"/>
              <a:ext cx="15175" cy="15725"/>
            </a:xfrm>
            <a:custGeom>
              <a:rect b="b" l="l" r="r" t="t"/>
              <a:pathLst>
                <a:path extrusionOk="0" h="629" w="607">
                  <a:moveTo>
                    <a:pt x="314" y="1"/>
                  </a:moveTo>
                  <a:cubicBezTo>
                    <a:pt x="126" y="1"/>
                    <a:pt x="0" y="147"/>
                    <a:pt x="0" y="314"/>
                  </a:cubicBezTo>
                  <a:cubicBezTo>
                    <a:pt x="0" y="503"/>
                    <a:pt x="126" y="628"/>
                    <a:pt x="314" y="628"/>
                  </a:cubicBezTo>
                  <a:cubicBezTo>
                    <a:pt x="481" y="628"/>
                    <a:pt x="607" y="461"/>
                    <a:pt x="607" y="314"/>
                  </a:cubicBezTo>
                  <a:cubicBezTo>
                    <a:pt x="607" y="147"/>
                    <a:pt x="439" y="22"/>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3"/>
            <p:cNvSpPr/>
            <p:nvPr/>
          </p:nvSpPr>
          <p:spPr>
            <a:xfrm>
              <a:off x="2178725" y="1501900"/>
              <a:ext cx="15200" cy="15725"/>
            </a:xfrm>
            <a:custGeom>
              <a:rect b="b" l="l" r="r" t="t"/>
              <a:pathLst>
                <a:path extrusionOk="0" h="629" w="608">
                  <a:moveTo>
                    <a:pt x="315" y="0"/>
                  </a:moveTo>
                  <a:cubicBezTo>
                    <a:pt x="147" y="0"/>
                    <a:pt x="1" y="147"/>
                    <a:pt x="1" y="314"/>
                  </a:cubicBezTo>
                  <a:cubicBezTo>
                    <a:pt x="1" y="482"/>
                    <a:pt x="126" y="628"/>
                    <a:pt x="294" y="628"/>
                  </a:cubicBezTo>
                  <a:cubicBezTo>
                    <a:pt x="440" y="628"/>
                    <a:pt x="607" y="503"/>
                    <a:pt x="607" y="314"/>
                  </a:cubicBezTo>
                  <a:cubicBezTo>
                    <a:pt x="607" y="14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3"/>
            <p:cNvSpPr/>
            <p:nvPr/>
          </p:nvSpPr>
          <p:spPr>
            <a:xfrm>
              <a:off x="2434525" y="1501900"/>
              <a:ext cx="14675" cy="15725"/>
            </a:xfrm>
            <a:custGeom>
              <a:rect b="b" l="l" r="r" t="t"/>
              <a:pathLst>
                <a:path extrusionOk="0" h="629" w="587">
                  <a:moveTo>
                    <a:pt x="314" y="0"/>
                  </a:moveTo>
                  <a:cubicBezTo>
                    <a:pt x="147" y="0"/>
                    <a:pt x="0" y="147"/>
                    <a:pt x="0" y="314"/>
                  </a:cubicBezTo>
                  <a:cubicBezTo>
                    <a:pt x="0" y="503"/>
                    <a:pt x="126" y="628"/>
                    <a:pt x="272" y="628"/>
                  </a:cubicBezTo>
                  <a:cubicBezTo>
                    <a:pt x="440" y="628"/>
                    <a:pt x="586" y="503"/>
                    <a:pt x="586" y="314"/>
                  </a:cubicBezTo>
                  <a:cubicBezTo>
                    <a:pt x="586" y="147"/>
                    <a:pt x="46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3"/>
            <p:cNvSpPr/>
            <p:nvPr/>
          </p:nvSpPr>
          <p:spPr>
            <a:xfrm>
              <a:off x="2689800" y="1501900"/>
              <a:ext cx="15700" cy="15725"/>
            </a:xfrm>
            <a:custGeom>
              <a:rect b="b" l="l" r="r" t="t"/>
              <a:pathLst>
                <a:path extrusionOk="0" h="629" w="628">
                  <a:moveTo>
                    <a:pt x="314" y="0"/>
                  </a:moveTo>
                  <a:cubicBezTo>
                    <a:pt x="147" y="0"/>
                    <a:pt x="0" y="168"/>
                    <a:pt x="0" y="314"/>
                  </a:cubicBezTo>
                  <a:cubicBezTo>
                    <a:pt x="0" y="503"/>
                    <a:pt x="147" y="628"/>
                    <a:pt x="314" y="628"/>
                  </a:cubicBezTo>
                  <a:cubicBezTo>
                    <a:pt x="481" y="628"/>
                    <a:pt x="607" y="482"/>
                    <a:pt x="628" y="314"/>
                  </a:cubicBezTo>
                  <a:cubicBezTo>
                    <a:pt x="628" y="147"/>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3"/>
            <p:cNvSpPr/>
            <p:nvPr/>
          </p:nvSpPr>
          <p:spPr>
            <a:xfrm>
              <a:off x="1990950" y="1503475"/>
              <a:ext cx="15700" cy="15700"/>
            </a:xfrm>
            <a:custGeom>
              <a:rect b="b" l="l" r="r" t="t"/>
              <a:pathLst>
                <a:path extrusionOk="0" h="628" w="628">
                  <a:moveTo>
                    <a:pt x="314" y="0"/>
                  </a:moveTo>
                  <a:cubicBezTo>
                    <a:pt x="126" y="0"/>
                    <a:pt x="0" y="147"/>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3"/>
            <p:cNvSpPr/>
            <p:nvPr/>
          </p:nvSpPr>
          <p:spPr>
            <a:xfrm>
              <a:off x="2247250" y="1503475"/>
              <a:ext cx="15725" cy="15200"/>
            </a:xfrm>
            <a:custGeom>
              <a:rect b="b" l="l" r="r" t="t"/>
              <a:pathLst>
                <a:path extrusionOk="0" h="608" w="629">
                  <a:moveTo>
                    <a:pt x="315" y="0"/>
                  </a:moveTo>
                  <a:cubicBezTo>
                    <a:pt x="126" y="0"/>
                    <a:pt x="1" y="126"/>
                    <a:pt x="1" y="293"/>
                  </a:cubicBezTo>
                  <a:cubicBezTo>
                    <a:pt x="1" y="440"/>
                    <a:pt x="126" y="607"/>
                    <a:pt x="315" y="607"/>
                  </a:cubicBezTo>
                  <a:cubicBezTo>
                    <a:pt x="482" y="607"/>
                    <a:pt x="628" y="461"/>
                    <a:pt x="628" y="314"/>
                  </a:cubicBezTo>
                  <a:cubicBezTo>
                    <a:pt x="628" y="147"/>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3"/>
            <p:cNvSpPr/>
            <p:nvPr/>
          </p:nvSpPr>
          <p:spPr>
            <a:xfrm>
              <a:off x="2503575" y="1503475"/>
              <a:ext cx="15200" cy="15700"/>
            </a:xfrm>
            <a:custGeom>
              <a:rect b="b" l="l" r="r" t="t"/>
              <a:pathLst>
                <a:path extrusionOk="0" h="628" w="608">
                  <a:moveTo>
                    <a:pt x="314" y="0"/>
                  </a:moveTo>
                  <a:cubicBezTo>
                    <a:pt x="168" y="0"/>
                    <a:pt x="0" y="126"/>
                    <a:pt x="0" y="314"/>
                  </a:cubicBezTo>
                  <a:cubicBezTo>
                    <a:pt x="0" y="461"/>
                    <a:pt x="126" y="628"/>
                    <a:pt x="293" y="628"/>
                  </a:cubicBezTo>
                  <a:cubicBezTo>
                    <a:pt x="440" y="628"/>
                    <a:pt x="607" y="481"/>
                    <a:pt x="607" y="314"/>
                  </a:cubicBezTo>
                  <a:cubicBezTo>
                    <a:pt x="607" y="147"/>
                    <a:pt x="482" y="21"/>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3"/>
            <p:cNvSpPr/>
            <p:nvPr/>
          </p:nvSpPr>
          <p:spPr>
            <a:xfrm>
              <a:off x="2759875" y="1503475"/>
              <a:ext cx="15200" cy="15700"/>
            </a:xfrm>
            <a:custGeom>
              <a:rect b="b" l="l" r="r" t="t"/>
              <a:pathLst>
                <a:path extrusionOk="0" h="628" w="608">
                  <a:moveTo>
                    <a:pt x="315" y="0"/>
                  </a:moveTo>
                  <a:cubicBezTo>
                    <a:pt x="168" y="0"/>
                    <a:pt x="1" y="126"/>
                    <a:pt x="1" y="314"/>
                  </a:cubicBezTo>
                  <a:cubicBezTo>
                    <a:pt x="1" y="481"/>
                    <a:pt x="126" y="628"/>
                    <a:pt x="294" y="628"/>
                  </a:cubicBezTo>
                  <a:cubicBezTo>
                    <a:pt x="440" y="628"/>
                    <a:pt x="608" y="481"/>
                    <a:pt x="608" y="314"/>
                  </a:cubicBezTo>
                  <a:cubicBezTo>
                    <a:pt x="608" y="147"/>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3"/>
            <p:cNvSpPr/>
            <p:nvPr/>
          </p:nvSpPr>
          <p:spPr>
            <a:xfrm>
              <a:off x="2840450" y="1533225"/>
              <a:ext cx="15700" cy="16850"/>
            </a:xfrm>
            <a:custGeom>
              <a:rect b="b" l="l" r="r" t="t"/>
              <a:pathLst>
                <a:path extrusionOk="0" h="674" w="628">
                  <a:moveTo>
                    <a:pt x="367" y="0"/>
                  </a:moveTo>
                  <a:cubicBezTo>
                    <a:pt x="189" y="0"/>
                    <a:pt x="80" y="102"/>
                    <a:pt x="42" y="275"/>
                  </a:cubicBezTo>
                  <a:cubicBezTo>
                    <a:pt x="0" y="400"/>
                    <a:pt x="84" y="547"/>
                    <a:pt x="209" y="631"/>
                  </a:cubicBezTo>
                  <a:cubicBezTo>
                    <a:pt x="255" y="658"/>
                    <a:pt x="297" y="673"/>
                    <a:pt x="333" y="673"/>
                  </a:cubicBezTo>
                  <a:cubicBezTo>
                    <a:pt x="379" y="673"/>
                    <a:pt x="416" y="648"/>
                    <a:pt x="439" y="589"/>
                  </a:cubicBezTo>
                  <a:cubicBezTo>
                    <a:pt x="502" y="484"/>
                    <a:pt x="565" y="400"/>
                    <a:pt x="628" y="296"/>
                  </a:cubicBezTo>
                  <a:cubicBezTo>
                    <a:pt x="628" y="275"/>
                    <a:pt x="628" y="170"/>
                    <a:pt x="607" y="149"/>
                  </a:cubicBezTo>
                  <a:cubicBezTo>
                    <a:pt x="544" y="66"/>
                    <a:pt x="439" y="45"/>
                    <a:pt x="419" y="3"/>
                  </a:cubicBezTo>
                  <a:cubicBezTo>
                    <a:pt x="401" y="1"/>
                    <a:pt x="384" y="0"/>
                    <a:pt x="36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3"/>
            <p:cNvSpPr/>
            <p:nvPr/>
          </p:nvSpPr>
          <p:spPr>
            <a:xfrm>
              <a:off x="2620750" y="1499275"/>
              <a:ext cx="15700" cy="15725"/>
            </a:xfrm>
            <a:custGeom>
              <a:rect b="b" l="l" r="r" t="t"/>
              <a:pathLst>
                <a:path extrusionOk="0" h="629" w="628">
                  <a:moveTo>
                    <a:pt x="335" y="1"/>
                  </a:moveTo>
                  <a:cubicBezTo>
                    <a:pt x="188" y="1"/>
                    <a:pt x="21" y="168"/>
                    <a:pt x="21" y="315"/>
                  </a:cubicBezTo>
                  <a:cubicBezTo>
                    <a:pt x="0" y="482"/>
                    <a:pt x="147" y="629"/>
                    <a:pt x="314" y="629"/>
                  </a:cubicBezTo>
                  <a:cubicBezTo>
                    <a:pt x="502" y="629"/>
                    <a:pt x="628" y="503"/>
                    <a:pt x="628" y="315"/>
                  </a:cubicBezTo>
                  <a:cubicBezTo>
                    <a:pt x="628" y="168"/>
                    <a:pt x="502"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3"/>
            <p:cNvSpPr/>
            <p:nvPr/>
          </p:nvSpPr>
          <p:spPr>
            <a:xfrm>
              <a:off x="2295900" y="1498700"/>
              <a:ext cx="15725" cy="15250"/>
            </a:xfrm>
            <a:custGeom>
              <a:rect b="b" l="l" r="r" t="t"/>
              <a:pathLst>
                <a:path extrusionOk="0" h="610" w="629">
                  <a:moveTo>
                    <a:pt x="282" y="1"/>
                  </a:moveTo>
                  <a:cubicBezTo>
                    <a:pt x="129" y="1"/>
                    <a:pt x="1" y="139"/>
                    <a:pt x="1" y="296"/>
                  </a:cubicBezTo>
                  <a:cubicBezTo>
                    <a:pt x="1" y="442"/>
                    <a:pt x="147" y="610"/>
                    <a:pt x="314" y="610"/>
                  </a:cubicBezTo>
                  <a:cubicBezTo>
                    <a:pt x="482" y="610"/>
                    <a:pt x="628" y="442"/>
                    <a:pt x="628" y="296"/>
                  </a:cubicBezTo>
                  <a:cubicBezTo>
                    <a:pt x="628" y="139"/>
                    <a:pt x="482" y="1"/>
                    <a:pt x="343" y="1"/>
                  </a:cubicBezTo>
                  <a:cubicBezTo>
                    <a:pt x="333" y="1"/>
                    <a:pt x="324" y="2"/>
                    <a:pt x="314" y="3"/>
                  </a:cubicBezTo>
                  <a:cubicBezTo>
                    <a:pt x="304" y="2"/>
                    <a:pt x="293" y="1"/>
                    <a:pt x="2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3"/>
            <p:cNvSpPr/>
            <p:nvPr/>
          </p:nvSpPr>
          <p:spPr>
            <a:xfrm>
              <a:off x="2039600" y="1498700"/>
              <a:ext cx="16150" cy="15250"/>
            </a:xfrm>
            <a:custGeom>
              <a:rect b="b" l="l" r="r" t="t"/>
              <a:pathLst>
                <a:path extrusionOk="0" h="610" w="646">
                  <a:moveTo>
                    <a:pt x="346" y="1"/>
                  </a:moveTo>
                  <a:cubicBezTo>
                    <a:pt x="335" y="1"/>
                    <a:pt x="325" y="2"/>
                    <a:pt x="314" y="3"/>
                  </a:cubicBezTo>
                  <a:cubicBezTo>
                    <a:pt x="146" y="3"/>
                    <a:pt x="0" y="128"/>
                    <a:pt x="0" y="296"/>
                  </a:cubicBezTo>
                  <a:cubicBezTo>
                    <a:pt x="0" y="442"/>
                    <a:pt x="146" y="610"/>
                    <a:pt x="314" y="610"/>
                  </a:cubicBezTo>
                  <a:cubicBezTo>
                    <a:pt x="460" y="610"/>
                    <a:pt x="607" y="442"/>
                    <a:pt x="607" y="296"/>
                  </a:cubicBezTo>
                  <a:cubicBezTo>
                    <a:pt x="646" y="139"/>
                    <a:pt x="502" y="1"/>
                    <a:pt x="3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3"/>
            <p:cNvSpPr/>
            <p:nvPr/>
          </p:nvSpPr>
          <p:spPr>
            <a:xfrm>
              <a:off x="2806950" y="1498225"/>
              <a:ext cx="15725" cy="15250"/>
            </a:xfrm>
            <a:custGeom>
              <a:rect b="b" l="l" r="r" t="t"/>
              <a:pathLst>
                <a:path extrusionOk="0" h="610" w="629">
                  <a:moveTo>
                    <a:pt x="315" y="1"/>
                  </a:moveTo>
                  <a:cubicBezTo>
                    <a:pt x="168" y="1"/>
                    <a:pt x="1" y="127"/>
                    <a:pt x="1" y="294"/>
                  </a:cubicBezTo>
                  <a:cubicBezTo>
                    <a:pt x="1" y="440"/>
                    <a:pt x="168" y="608"/>
                    <a:pt x="315" y="608"/>
                  </a:cubicBezTo>
                  <a:cubicBezTo>
                    <a:pt x="324" y="609"/>
                    <a:pt x="334" y="610"/>
                    <a:pt x="343" y="610"/>
                  </a:cubicBezTo>
                  <a:cubicBezTo>
                    <a:pt x="499" y="610"/>
                    <a:pt x="629" y="453"/>
                    <a:pt x="629"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3"/>
            <p:cNvSpPr/>
            <p:nvPr/>
          </p:nvSpPr>
          <p:spPr>
            <a:xfrm>
              <a:off x="2482125" y="1496100"/>
              <a:ext cx="16250" cy="15300"/>
            </a:xfrm>
            <a:custGeom>
              <a:rect b="b" l="l" r="r" t="t"/>
              <a:pathLst>
                <a:path extrusionOk="0" h="612" w="650">
                  <a:moveTo>
                    <a:pt x="307" y="0"/>
                  </a:moveTo>
                  <a:cubicBezTo>
                    <a:pt x="168" y="0"/>
                    <a:pt x="21" y="139"/>
                    <a:pt x="21" y="295"/>
                  </a:cubicBezTo>
                  <a:cubicBezTo>
                    <a:pt x="0" y="442"/>
                    <a:pt x="147" y="609"/>
                    <a:pt x="314" y="609"/>
                  </a:cubicBezTo>
                  <a:cubicBezTo>
                    <a:pt x="324" y="610"/>
                    <a:pt x="333" y="611"/>
                    <a:pt x="343" y="611"/>
                  </a:cubicBezTo>
                  <a:cubicBezTo>
                    <a:pt x="482" y="611"/>
                    <a:pt x="628" y="473"/>
                    <a:pt x="628" y="316"/>
                  </a:cubicBezTo>
                  <a:cubicBezTo>
                    <a:pt x="649" y="170"/>
                    <a:pt x="503" y="2"/>
                    <a:pt x="335" y="2"/>
                  </a:cubicBezTo>
                  <a:cubicBezTo>
                    <a:pt x="326" y="1"/>
                    <a:pt x="316" y="0"/>
                    <a:pt x="30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3"/>
            <p:cNvSpPr/>
            <p:nvPr/>
          </p:nvSpPr>
          <p:spPr>
            <a:xfrm>
              <a:off x="2226325" y="1495625"/>
              <a:ext cx="15725" cy="15725"/>
            </a:xfrm>
            <a:custGeom>
              <a:rect b="b" l="l" r="r" t="t"/>
              <a:pathLst>
                <a:path extrusionOk="0" h="629" w="629">
                  <a:moveTo>
                    <a:pt x="315" y="0"/>
                  </a:moveTo>
                  <a:cubicBezTo>
                    <a:pt x="168" y="0"/>
                    <a:pt x="1" y="147"/>
                    <a:pt x="1" y="314"/>
                  </a:cubicBezTo>
                  <a:cubicBezTo>
                    <a:pt x="1" y="461"/>
                    <a:pt x="168" y="628"/>
                    <a:pt x="315" y="628"/>
                  </a:cubicBezTo>
                  <a:cubicBezTo>
                    <a:pt x="482" y="628"/>
                    <a:pt x="628" y="461"/>
                    <a:pt x="628" y="314"/>
                  </a:cubicBezTo>
                  <a:cubicBezTo>
                    <a:pt x="628" y="147"/>
                    <a:pt x="503" y="21"/>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3"/>
            <p:cNvSpPr/>
            <p:nvPr/>
          </p:nvSpPr>
          <p:spPr>
            <a:xfrm>
              <a:off x="2738425" y="1496675"/>
              <a:ext cx="15725" cy="15175"/>
            </a:xfrm>
            <a:custGeom>
              <a:rect b="b" l="l" r="r" t="t"/>
              <a:pathLst>
                <a:path extrusionOk="0" h="607" w="629">
                  <a:moveTo>
                    <a:pt x="315" y="0"/>
                  </a:moveTo>
                  <a:cubicBezTo>
                    <a:pt x="147" y="0"/>
                    <a:pt x="1" y="147"/>
                    <a:pt x="22" y="314"/>
                  </a:cubicBezTo>
                  <a:cubicBezTo>
                    <a:pt x="22" y="481"/>
                    <a:pt x="189" y="607"/>
                    <a:pt x="336" y="607"/>
                  </a:cubicBezTo>
                  <a:cubicBezTo>
                    <a:pt x="503" y="607"/>
                    <a:pt x="629" y="461"/>
                    <a:pt x="629" y="293"/>
                  </a:cubicBezTo>
                  <a:cubicBezTo>
                    <a:pt x="629" y="14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3"/>
            <p:cNvSpPr/>
            <p:nvPr/>
          </p:nvSpPr>
          <p:spPr>
            <a:xfrm>
              <a:off x="1971575" y="1496100"/>
              <a:ext cx="14675" cy="15250"/>
            </a:xfrm>
            <a:custGeom>
              <a:rect b="b" l="l" r="r" t="t"/>
              <a:pathLst>
                <a:path extrusionOk="0" h="610" w="587">
                  <a:moveTo>
                    <a:pt x="305" y="0"/>
                  </a:moveTo>
                  <a:cubicBezTo>
                    <a:pt x="294" y="0"/>
                    <a:pt x="284" y="1"/>
                    <a:pt x="273" y="2"/>
                  </a:cubicBezTo>
                  <a:cubicBezTo>
                    <a:pt x="127" y="2"/>
                    <a:pt x="1" y="170"/>
                    <a:pt x="1" y="316"/>
                  </a:cubicBezTo>
                  <a:cubicBezTo>
                    <a:pt x="1" y="484"/>
                    <a:pt x="147" y="609"/>
                    <a:pt x="315" y="609"/>
                  </a:cubicBezTo>
                  <a:cubicBezTo>
                    <a:pt x="461" y="609"/>
                    <a:pt x="587" y="442"/>
                    <a:pt x="587" y="295"/>
                  </a:cubicBezTo>
                  <a:cubicBezTo>
                    <a:pt x="587" y="139"/>
                    <a:pt x="459" y="0"/>
                    <a:pt x="3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3"/>
            <p:cNvSpPr/>
            <p:nvPr/>
          </p:nvSpPr>
          <p:spPr>
            <a:xfrm>
              <a:off x="2364950" y="1499275"/>
              <a:ext cx="15725" cy="15725"/>
            </a:xfrm>
            <a:custGeom>
              <a:rect b="b" l="l" r="r" t="t"/>
              <a:pathLst>
                <a:path extrusionOk="0" h="629" w="629">
                  <a:moveTo>
                    <a:pt x="335" y="1"/>
                  </a:moveTo>
                  <a:cubicBezTo>
                    <a:pt x="189" y="1"/>
                    <a:pt x="21" y="168"/>
                    <a:pt x="21" y="315"/>
                  </a:cubicBezTo>
                  <a:cubicBezTo>
                    <a:pt x="1" y="482"/>
                    <a:pt x="168" y="629"/>
                    <a:pt x="314" y="629"/>
                  </a:cubicBezTo>
                  <a:cubicBezTo>
                    <a:pt x="482" y="629"/>
                    <a:pt x="628" y="503"/>
                    <a:pt x="628" y="315"/>
                  </a:cubicBezTo>
                  <a:cubicBezTo>
                    <a:pt x="628" y="168"/>
                    <a:pt x="50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3"/>
            <p:cNvSpPr/>
            <p:nvPr/>
          </p:nvSpPr>
          <p:spPr>
            <a:xfrm>
              <a:off x="2109150" y="1499275"/>
              <a:ext cx="15725" cy="15725"/>
            </a:xfrm>
            <a:custGeom>
              <a:rect b="b" l="l" r="r" t="t"/>
              <a:pathLst>
                <a:path extrusionOk="0" h="629" w="629">
                  <a:moveTo>
                    <a:pt x="315" y="1"/>
                  </a:moveTo>
                  <a:cubicBezTo>
                    <a:pt x="168" y="1"/>
                    <a:pt x="1" y="168"/>
                    <a:pt x="1" y="315"/>
                  </a:cubicBezTo>
                  <a:cubicBezTo>
                    <a:pt x="1" y="503"/>
                    <a:pt x="168" y="629"/>
                    <a:pt x="315" y="629"/>
                  </a:cubicBezTo>
                  <a:cubicBezTo>
                    <a:pt x="482" y="629"/>
                    <a:pt x="629" y="503"/>
                    <a:pt x="608" y="315"/>
                  </a:cubicBezTo>
                  <a:cubicBezTo>
                    <a:pt x="608" y="168"/>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3"/>
            <p:cNvSpPr/>
            <p:nvPr/>
          </p:nvSpPr>
          <p:spPr>
            <a:xfrm>
              <a:off x="2551175" y="1498700"/>
              <a:ext cx="15725" cy="15250"/>
            </a:xfrm>
            <a:custGeom>
              <a:rect b="b" l="l" r="r" t="t"/>
              <a:pathLst>
                <a:path extrusionOk="0" h="610" w="629">
                  <a:moveTo>
                    <a:pt x="350" y="1"/>
                  </a:moveTo>
                  <a:cubicBezTo>
                    <a:pt x="338" y="1"/>
                    <a:pt x="326" y="2"/>
                    <a:pt x="314" y="3"/>
                  </a:cubicBezTo>
                  <a:cubicBezTo>
                    <a:pt x="168" y="3"/>
                    <a:pt x="0" y="128"/>
                    <a:pt x="0" y="296"/>
                  </a:cubicBezTo>
                  <a:cubicBezTo>
                    <a:pt x="0" y="442"/>
                    <a:pt x="168" y="610"/>
                    <a:pt x="314" y="610"/>
                  </a:cubicBezTo>
                  <a:cubicBezTo>
                    <a:pt x="502" y="610"/>
                    <a:pt x="628" y="442"/>
                    <a:pt x="628" y="296"/>
                  </a:cubicBezTo>
                  <a:cubicBezTo>
                    <a:pt x="628" y="139"/>
                    <a:pt x="518" y="1"/>
                    <a:pt x="35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3"/>
            <p:cNvSpPr/>
            <p:nvPr/>
          </p:nvSpPr>
          <p:spPr>
            <a:xfrm>
              <a:off x="2089275" y="1492475"/>
              <a:ext cx="14675" cy="14675"/>
            </a:xfrm>
            <a:custGeom>
              <a:rect b="b" l="l" r="r" t="t"/>
              <a:pathLst>
                <a:path extrusionOk="0" h="587" w="587">
                  <a:moveTo>
                    <a:pt x="315" y="1"/>
                  </a:moveTo>
                  <a:cubicBezTo>
                    <a:pt x="147" y="1"/>
                    <a:pt x="1" y="126"/>
                    <a:pt x="1" y="273"/>
                  </a:cubicBezTo>
                  <a:cubicBezTo>
                    <a:pt x="1" y="440"/>
                    <a:pt x="126" y="587"/>
                    <a:pt x="273" y="587"/>
                  </a:cubicBezTo>
                  <a:cubicBezTo>
                    <a:pt x="440" y="587"/>
                    <a:pt x="587" y="461"/>
                    <a:pt x="587" y="315"/>
                  </a:cubicBezTo>
                  <a:cubicBezTo>
                    <a:pt x="587" y="147"/>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3"/>
            <p:cNvSpPr/>
            <p:nvPr/>
          </p:nvSpPr>
          <p:spPr>
            <a:xfrm>
              <a:off x="2787600" y="1490925"/>
              <a:ext cx="15725" cy="15175"/>
            </a:xfrm>
            <a:custGeom>
              <a:rect b="b" l="l" r="r" t="t"/>
              <a:pathLst>
                <a:path extrusionOk="0" h="607" w="629">
                  <a:moveTo>
                    <a:pt x="315" y="0"/>
                  </a:moveTo>
                  <a:cubicBezTo>
                    <a:pt x="147" y="0"/>
                    <a:pt x="22" y="126"/>
                    <a:pt x="22" y="293"/>
                  </a:cubicBezTo>
                  <a:cubicBezTo>
                    <a:pt x="1" y="439"/>
                    <a:pt x="147" y="607"/>
                    <a:pt x="315" y="607"/>
                  </a:cubicBezTo>
                  <a:cubicBezTo>
                    <a:pt x="461" y="607"/>
                    <a:pt x="587" y="439"/>
                    <a:pt x="587" y="314"/>
                  </a:cubicBezTo>
                  <a:cubicBezTo>
                    <a:pt x="629" y="16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3"/>
            <p:cNvSpPr/>
            <p:nvPr/>
          </p:nvSpPr>
          <p:spPr>
            <a:xfrm>
              <a:off x="2275500" y="1490925"/>
              <a:ext cx="16250" cy="15175"/>
            </a:xfrm>
            <a:custGeom>
              <a:rect b="b" l="l" r="r" t="t"/>
              <a:pathLst>
                <a:path extrusionOk="0" h="607" w="650">
                  <a:moveTo>
                    <a:pt x="335" y="0"/>
                  </a:moveTo>
                  <a:cubicBezTo>
                    <a:pt x="189" y="0"/>
                    <a:pt x="22" y="126"/>
                    <a:pt x="22" y="293"/>
                  </a:cubicBezTo>
                  <a:cubicBezTo>
                    <a:pt x="1" y="439"/>
                    <a:pt x="147" y="607"/>
                    <a:pt x="314" y="607"/>
                  </a:cubicBezTo>
                  <a:cubicBezTo>
                    <a:pt x="461" y="607"/>
                    <a:pt x="607" y="481"/>
                    <a:pt x="628" y="314"/>
                  </a:cubicBezTo>
                  <a:cubicBezTo>
                    <a:pt x="649" y="167"/>
                    <a:pt x="50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3"/>
            <p:cNvSpPr/>
            <p:nvPr/>
          </p:nvSpPr>
          <p:spPr>
            <a:xfrm>
              <a:off x="2019700" y="1490350"/>
              <a:ext cx="15200" cy="15275"/>
            </a:xfrm>
            <a:custGeom>
              <a:rect b="b" l="l" r="r" t="t"/>
              <a:pathLst>
                <a:path extrusionOk="0" h="611" w="608">
                  <a:moveTo>
                    <a:pt x="286" y="0"/>
                  </a:moveTo>
                  <a:cubicBezTo>
                    <a:pt x="147" y="0"/>
                    <a:pt x="1" y="138"/>
                    <a:pt x="1" y="295"/>
                  </a:cubicBezTo>
                  <a:cubicBezTo>
                    <a:pt x="1" y="462"/>
                    <a:pt x="126" y="609"/>
                    <a:pt x="294" y="609"/>
                  </a:cubicBezTo>
                  <a:cubicBezTo>
                    <a:pt x="302" y="610"/>
                    <a:pt x="311" y="611"/>
                    <a:pt x="319" y="611"/>
                  </a:cubicBezTo>
                  <a:cubicBezTo>
                    <a:pt x="459" y="611"/>
                    <a:pt x="608" y="454"/>
                    <a:pt x="608" y="316"/>
                  </a:cubicBezTo>
                  <a:cubicBezTo>
                    <a:pt x="608" y="149"/>
                    <a:pt x="482" y="23"/>
                    <a:pt x="315" y="2"/>
                  </a:cubicBezTo>
                  <a:cubicBezTo>
                    <a:pt x="305" y="1"/>
                    <a:pt x="296" y="0"/>
                    <a:pt x="28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3"/>
            <p:cNvSpPr/>
            <p:nvPr/>
          </p:nvSpPr>
          <p:spPr>
            <a:xfrm>
              <a:off x="2718025" y="1488825"/>
              <a:ext cx="15200" cy="15200"/>
            </a:xfrm>
            <a:custGeom>
              <a:rect b="b" l="l" r="r" t="t"/>
              <a:pathLst>
                <a:path extrusionOk="0" h="608" w="608">
                  <a:moveTo>
                    <a:pt x="294" y="0"/>
                  </a:moveTo>
                  <a:cubicBezTo>
                    <a:pt x="127" y="0"/>
                    <a:pt x="1" y="147"/>
                    <a:pt x="1" y="293"/>
                  </a:cubicBezTo>
                  <a:cubicBezTo>
                    <a:pt x="1" y="482"/>
                    <a:pt x="168" y="607"/>
                    <a:pt x="315" y="607"/>
                  </a:cubicBezTo>
                  <a:cubicBezTo>
                    <a:pt x="482" y="586"/>
                    <a:pt x="608" y="461"/>
                    <a:pt x="608" y="293"/>
                  </a:cubicBezTo>
                  <a:cubicBezTo>
                    <a:pt x="608" y="147"/>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3"/>
            <p:cNvSpPr/>
            <p:nvPr/>
          </p:nvSpPr>
          <p:spPr>
            <a:xfrm>
              <a:off x="2461725" y="1488825"/>
              <a:ext cx="15200" cy="15200"/>
            </a:xfrm>
            <a:custGeom>
              <a:rect b="b" l="l" r="r" t="t"/>
              <a:pathLst>
                <a:path extrusionOk="0" h="608" w="608">
                  <a:moveTo>
                    <a:pt x="314" y="0"/>
                  </a:moveTo>
                  <a:cubicBezTo>
                    <a:pt x="168" y="0"/>
                    <a:pt x="21" y="147"/>
                    <a:pt x="0" y="293"/>
                  </a:cubicBezTo>
                  <a:cubicBezTo>
                    <a:pt x="0" y="482"/>
                    <a:pt x="126" y="607"/>
                    <a:pt x="293" y="607"/>
                  </a:cubicBezTo>
                  <a:cubicBezTo>
                    <a:pt x="482" y="607"/>
                    <a:pt x="607" y="461"/>
                    <a:pt x="607" y="293"/>
                  </a:cubicBezTo>
                  <a:cubicBezTo>
                    <a:pt x="607" y="147"/>
                    <a:pt x="48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3"/>
            <p:cNvSpPr/>
            <p:nvPr/>
          </p:nvSpPr>
          <p:spPr>
            <a:xfrm>
              <a:off x="2206975" y="1489700"/>
              <a:ext cx="14675" cy="14325"/>
            </a:xfrm>
            <a:custGeom>
              <a:rect b="b" l="l" r="r" t="t"/>
              <a:pathLst>
                <a:path extrusionOk="0" h="573" w="587">
                  <a:moveTo>
                    <a:pt x="262" y="1"/>
                  </a:moveTo>
                  <a:cubicBezTo>
                    <a:pt x="118" y="1"/>
                    <a:pt x="1" y="148"/>
                    <a:pt x="1" y="279"/>
                  </a:cubicBezTo>
                  <a:cubicBezTo>
                    <a:pt x="1" y="447"/>
                    <a:pt x="126" y="572"/>
                    <a:pt x="273" y="572"/>
                  </a:cubicBezTo>
                  <a:cubicBezTo>
                    <a:pt x="440" y="572"/>
                    <a:pt x="566" y="447"/>
                    <a:pt x="586" y="321"/>
                  </a:cubicBezTo>
                  <a:cubicBezTo>
                    <a:pt x="586" y="154"/>
                    <a:pt x="461" y="7"/>
                    <a:pt x="314" y="7"/>
                  </a:cubicBezTo>
                  <a:cubicBezTo>
                    <a:pt x="297" y="3"/>
                    <a:pt x="279" y="1"/>
                    <a:pt x="26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3"/>
            <p:cNvSpPr/>
            <p:nvPr/>
          </p:nvSpPr>
          <p:spPr>
            <a:xfrm>
              <a:off x="2531825" y="1490925"/>
              <a:ext cx="15175" cy="15175"/>
            </a:xfrm>
            <a:custGeom>
              <a:rect b="b" l="l" r="r" t="t"/>
              <a:pathLst>
                <a:path extrusionOk="0" h="607" w="607">
                  <a:moveTo>
                    <a:pt x="314" y="0"/>
                  </a:moveTo>
                  <a:cubicBezTo>
                    <a:pt x="126" y="0"/>
                    <a:pt x="0" y="167"/>
                    <a:pt x="0" y="314"/>
                  </a:cubicBezTo>
                  <a:cubicBezTo>
                    <a:pt x="0" y="460"/>
                    <a:pt x="126" y="607"/>
                    <a:pt x="293" y="607"/>
                  </a:cubicBezTo>
                  <a:cubicBezTo>
                    <a:pt x="460" y="607"/>
                    <a:pt x="607" y="439"/>
                    <a:pt x="607" y="293"/>
                  </a:cubicBezTo>
                  <a:cubicBezTo>
                    <a:pt x="607" y="126"/>
                    <a:pt x="46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3"/>
            <p:cNvSpPr/>
            <p:nvPr/>
          </p:nvSpPr>
          <p:spPr>
            <a:xfrm>
              <a:off x="2669900" y="1494050"/>
              <a:ext cx="15725" cy="15725"/>
            </a:xfrm>
            <a:custGeom>
              <a:rect b="b" l="l" r="r" t="t"/>
              <a:pathLst>
                <a:path extrusionOk="0" h="629" w="629">
                  <a:moveTo>
                    <a:pt x="315" y="1"/>
                  </a:moveTo>
                  <a:cubicBezTo>
                    <a:pt x="147" y="1"/>
                    <a:pt x="1" y="168"/>
                    <a:pt x="1" y="314"/>
                  </a:cubicBezTo>
                  <a:cubicBezTo>
                    <a:pt x="1" y="503"/>
                    <a:pt x="147" y="628"/>
                    <a:pt x="315" y="628"/>
                  </a:cubicBezTo>
                  <a:cubicBezTo>
                    <a:pt x="461" y="607"/>
                    <a:pt x="629" y="482"/>
                    <a:pt x="587" y="294"/>
                  </a:cubicBezTo>
                  <a:cubicBezTo>
                    <a:pt x="587" y="147"/>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3"/>
            <p:cNvSpPr/>
            <p:nvPr/>
          </p:nvSpPr>
          <p:spPr>
            <a:xfrm>
              <a:off x="2413600" y="1494050"/>
              <a:ext cx="16250" cy="15250"/>
            </a:xfrm>
            <a:custGeom>
              <a:rect b="b" l="l" r="r" t="t"/>
              <a:pathLst>
                <a:path extrusionOk="0" h="610" w="650">
                  <a:moveTo>
                    <a:pt x="335" y="1"/>
                  </a:moveTo>
                  <a:cubicBezTo>
                    <a:pt x="168" y="1"/>
                    <a:pt x="21" y="147"/>
                    <a:pt x="21" y="294"/>
                  </a:cubicBezTo>
                  <a:cubicBezTo>
                    <a:pt x="0" y="461"/>
                    <a:pt x="147" y="607"/>
                    <a:pt x="314" y="607"/>
                  </a:cubicBezTo>
                  <a:cubicBezTo>
                    <a:pt x="324" y="609"/>
                    <a:pt x="333" y="609"/>
                    <a:pt x="343" y="609"/>
                  </a:cubicBezTo>
                  <a:cubicBezTo>
                    <a:pt x="482" y="609"/>
                    <a:pt x="628" y="471"/>
                    <a:pt x="628" y="314"/>
                  </a:cubicBezTo>
                  <a:cubicBezTo>
                    <a:pt x="649" y="168"/>
                    <a:pt x="482"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3"/>
            <p:cNvSpPr/>
            <p:nvPr/>
          </p:nvSpPr>
          <p:spPr>
            <a:xfrm>
              <a:off x="2157275" y="1494925"/>
              <a:ext cx="15200" cy="14850"/>
            </a:xfrm>
            <a:custGeom>
              <a:rect b="b" l="l" r="r" t="t"/>
              <a:pathLst>
                <a:path extrusionOk="0" h="594" w="608">
                  <a:moveTo>
                    <a:pt x="262" y="1"/>
                  </a:moveTo>
                  <a:cubicBezTo>
                    <a:pt x="118" y="1"/>
                    <a:pt x="1" y="149"/>
                    <a:pt x="1" y="279"/>
                  </a:cubicBezTo>
                  <a:cubicBezTo>
                    <a:pt x="1" y="447"/>
                    <a:pt x="147" y="593"/>
                    <a:pt x="315" y="593"/>
                  </a:cubicBezTo>
                  <a:cubicBezTo>
                    <a:pt x="482" y="593"/>
                    <a:pt x="608" y="447"/>
                    <a:pt x="587" y="279"/>
                  </a:cubicBezTo>
                  <a:cubicBezTo>
                    <a:pt x="587" y="133"/>
                    <a:pt x="461" y="7"/>
                    <a:pt x="315" y="7"/>
                  </a:cubicBezTo>
                  <a:cubicBezTo>
                    <a:pt x="297" y="3"/>
                    <a:pt x="279" y="1"/>
                    <a:pt x="26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3"/>
            <p:cNvSpPr/>
            <p:nvPr/>
          </p:nvSpPr>
          <p:spPr>
            <a:xfrm>
              <a:off x="1901500" y="1494050"/>
              <a:ext cx="15700" cy="15250"/>
            </a:xfrm>
            <a:custGeom>
              <a:rect b="b" l="l" r="r" t="t"/>
              <a:pathLst>
                <a:path extrusionOk="0" h="610" w="628">
                  <a:moveTo>
                    <a:pt x="335" y="1"/>
                  </a:moveTo>
                  <a:cubicBezTo>
                    <a:pt x="189" y="1"/>
                    <a:pt x="21" y="147"/>
                    <a:pt x="21" y="294"/>
                  </a:cubicBezTo>
                  <a:cubicBezTo>
                    <a:pt x="0" y="461"/>
                    <a:pt x="147" y="607"/>
                    <a:pt x="314" y="607"/>
                  </a:cubicBezTo>
                  <a:cubicBezTo>
                    <a:pt x="323" y="609"/>
                    <a:pt x="333" y="609"/>
                    <a:pt x="343" y="609"/>
                  </a:cubicBezTo>
                  <a:cubicBezTo>
                    <a:pt x="481" y="609"/>
                    <a:pt x="628" y="471"/>
                    <a:pt x="628" y="314"/>
                  </a:cubicBezTo>
                  <a:cubicBezTo>
                    <a:pt x="628" y="168"/>
                    <a:pt x="461"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3"/>
            <p:cNvSpPr/>
            <p:nvPr/>
          </p:nvSpPr>
          <p:spPr>
            <a:xfrm>
              <a:off x="2600350" y="1492475"/>
              <a:ext cx="15175" cy="15725"/>
            </a:xfrm>
            <a:custGeom>
              <a:rect b="b" l="l" r="r" t="t"/>
              <a:pathLst>
                <a:path extrusionOk="0" h="629" w="607">
                  <a:moveTo>
                    <a:pt x="293" y="1"/>
                  </a:moveTo>
                  <a:cubicBezTo>
                    <a:pt x="126" y="22"/>
                    <a:pt x="0" y="147"/>
                    <a:pt x="0" y="315"/>
                  </a:cubicBezTo>
                  <a:cubicBezTo>
                    <a:pt x="0" y="482"/>
                    <a:pt x="168" y="629"/>
                    <a:pt x="314" y="629"/>
                  </a:cubicBezTo>
                  <a:cubicBezTo>
                    <a:pt x="481" y="629"/>
                    <a:pt x="607" y="461"/>
                    <a:pt x="607" y="315"/>
                  </a:cubicBezTo>
                  <a:cubicBezTo>
                    <a:pt x="607" y="147"/>
                    <a:pt x="440" y="22"/>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3"/>
            <p:cNvSpPr/>
            <p:nvPr/>
          </p:nvSpPr>
          <p:spPr>
            <a:xfrm>
              <a:off x="2344025" y="1493000"/>
              <a:ext cx="15725" cy="15250"/>
            </a:xfrm>
            <a:custGeom>
              <a:rect b="b" l="l" r="r" t="t"/>
              <a:pathLst>
                <a:path extrusionOk="0" h="610" w="629">
                  <a:moveTo>
                    <a:pt x="335" y="1"/>
                  </a:moveTo>
                  <a:cubicBezTo>
                    <a:pt x="189" y="1"/>
                    <a:pt x="21" y="126"/>
                    <a:pt x="21" y="294"/>
                  </a:cubicBezTo>
                  <a:cubicBezTo>
                    <a:pt x="1" y="440"/>
                    <a:pt x="168" y="608"/>
                    <a:pt x="314" y="608"/>
                  </a:cubicBezTo>
                  <a:cubicBezTo>
                    <a:pt x="324" y="609"/>
                    <a:pt x="334" y="609"/>
                    <a:pt x="343" y="609"/>
                  </a:cubicBezTo>
                  <a:cubicBezTo>
                    <a:pt x="498" y="609"/>
                    <a:pt x="628" y="453"/>
                    <a:pt x="628" y="315"/>
                  </a:cubicBezTo>
                  <a:cubicBezTo>
                    <a:pt x="628" y="147"/>
                    <a:pt x="50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3"/>
            <p:cNvSpPr/>
            <p:nvPr/>
          </p:nvSpPr>
          <p:spPr>
            <a:xfrm>
              <a:off x="1950675" y="1488825"/>
              <a:ext cx="14650" cy="15200"/>
            </a:xfrm>
            <a:custGeom>
              <a:rect b="b" l="l" r="r" t="t"/>
              <a:pathLst>
                <a:path extrusionOk="0" h="608" w="586">
                  <a:moveTo>
                    <a:pt x="314" y="0"/>
                  </a:moveTo>
                  <a:cubicBezTo>
                    <a:pt x="126" y="0"/>
                    <a:pt x="0" y="147"/>
                    <a:pt x="0" y="293"/>
                  </a:cubicBezTo>
                  <a:cubicBezTo>
                    <a:pt x="0" y="482"/>
                    <a:pt x="126" y="607"/>
                    <a:pt x="272" y="607"/>
                  </a:cubicBezTo>
                  <a:cubicBezTo>
                    <a:pt x="460" y="607"/>
                    <a:pt x="586" y="461"/>
                    <a:pt x="586" y="293"/>
                  </a:cubicBezTo>
                  <a:cubicBezTo>
                    <a:pt x="586" y="147"/>
                    <a:pt x="46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3"/>
            <p:cNvSpPr/>
            <p:nvPr/>
          </p:nvSpPr>
          <p:spPr>
            <a:xfrm>
              <a:off x="1873775" y="1508175"/>
              <a:ext cx="15700" cy="14325"/>
            </a:xfrm>
            <a:custGeom>
              <a:rect b="b" l="l" r="r" t="t"/>
              <a:pathLst>
                <a:path extrusionOk="0" h="573" w="628">
                  <a:moveTo>
                    <a:pt x="419" y="1"/>
                  </a:moveTo>
                  <a:cubicBezTo>
                    <a:pt x="377" y="1"/>
                    <a:pt x="293" y="21"/>
                    <a:pt x="272" y="42"/>
                  </a:cubicBezTo>
                  <a:cubicBezTo>
                    <a:pt x="168" y="126"/>
                    <a:pt x="105" y="231"/>
                    <a:pt x="0" y="356"/>
                  </a:cubicBezTo>
                  <a:cubicBezTo>
                    <a:pt x="0" y="377"/>
                    <a:pt x="42" y="440"/>
                    <a:pt x="63" y="440"/>
                  </a:cubicBezTo>
                  <a:cubicBezTo>
                    <a:pt x="112" y="538"/>
                    <a:pt x="213" y="573"/>
                    <a:pt x="315" y="573"/>
                  </a:cubicBezTo>
                  <a:cubicBezTo>
                    <a:pt x="343" y="573"/>
                    <a:pt x="371" y="570"/>
                    <a:pt x="398" y="565"/>
                  </a:cubicBezTo>
                  <a:cubicBezTo>
                    <a:pt x="523" y="545"/>
                    <a:pt x="628" y="419"/>
                    <a:pt x="628" y="273"/>
                  </a:cubicBezTo>
                  <a:cubicBezTo>
                    <a:pt x="628" y="147"/>
                    <a:pt x="565" y="4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3"/>
            <p:cNvSpPr/>
            <p:nvPr/>
          </p:nvSpPr>
          <p:spPr>
            <a:xfrm>
              <a:off x="2767200" y="1484625"/>
              <a:ext cx="14150" cy="14150"/>
            </a:xfrm>
            <a:custGeom>
              <a:rect b="b" l="l" r="r" t="t"/>
              <a:pathLst>
                <a:path extrusionOk="0" h="566" w="566">
                  <a:moveTo>
                    <a:pt x="294" y="1"/>
                  </a:moveTo>
                  <a:cubicBezTo>
                    <a:pt x="126" y="1"/>
                    <a:pt x="1" y="127"/>
                    <a:pt x="1" y="273"/>
                  </a:cubicBezTo>
                  <a:cubicBezTo>
                    <a:pt x="1" y="440"/>
                    <a:pt x="126" y="566"/>
                    <a:pt x="294" y="566"/>
                  </a:cubicBezTo>
                  <a:cubicBezTo>
                    <a:pt x="440" y="566"/>
                    <a:pt x="566" y="419"/>
                    <a:pt x="566" y="273"/>
                  </a:cubicBezTo>
                  <a:cubicBezTo>
                    <a:pt x="566" y="127"/>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43"/>
            <p:cNvSpPr/>
            <p:nvPr/>
          </p:nvSpPr>
          <p:spPr>
            <a:xfrm>
              <a:off x="2649500" y="1487250"/>
              <a:ext cx="14150" cy="14200"/>
            </a:xfrm>
            <a:custGeom>
              <a:rect b="b" l="l" r="r" t="t"/>
              <a:pathLst>
                <a:path extrusionOk="0" h="568" w="566">
                  <a:moveTo>
                    <a:pt x="294" y="1"/>
                  </a:moveTo>
                  <a:cubicBezTo>
                    <a:pt x="127" y="1"/>
                    <a:pt x="1" y="126"/>
                    <a:pt x="1" y="273"/>
                  </a:cubicBezTo>
                  <a:cubicBezTo>
                    <a:pt x="1" y="440"/>
                    <a:pt x="127" y="566"/>
                    <a:pt x="294" y="566"/>
                  </a:cubicBezTo>
                  <a:cubicBezTo>
                    <a:pt x="303" y="567"/>
                    <a:pt x="313" y="568"/>
                    <a:pt x="322" y="568"/>
                  </a:cubicBezTo>
                  <a:cubicBezTo>
                    <a:pt x="456" y="568"/>
                    <a:pt x="566" y="429"/>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43"/>
            <p:cNvSpPr/>
            <p:nvPr/>
          </p:nvSpPr>
          <p:spPr>
            <a:xfrm>
              <a:off x="2393725" y="1487250"/>
              <a:ext cx="14675" cy="14200"/>
            </a:xfrm>
            <a:custGeom>
              <a:rect b="b" l="l" r="r" t="t"/>
              <a:pathLst>
                <a:path extrusionOk="0" h="568" w="587">
                  <a:moveTo>
                    <a:pt x="293" y="1"/>
                  </a:moveTo>
                  <a:cubicBezTo>
                    <a:pt x="126" y="1"/>
                    <a:pt x="0" y="126"/>
                    <a:pt x="0" y="273"/>
                  </a:cubicBezTo>
                  <a:cubicBezTo>
                    <a:pt x="0" y="440"/>
                    <a:pt x="126" y="566"/>
                    <a:pt x="293" y="566"/>
                  </a:cubicBezTo>
                  <a:cubicBezTo>
                    <a:pt x="303" y="567"/>
                    <a:pt x="312" y="568"/>
                    <a:pt x="321" y="568"/>
                  </a:cubicBezTo>
                  <a:cubicBezTo>
                    <a:pt x="458" y="568"/>
                    <a:pt x="586" y="429"/>
                    <a:pt x="586" y="273"/>
                  </a:cubicBezTo>
                  <a:cubicBezTo>
                    <a:pt x="586"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43"/>
            <p:cNvSpPr/>
            <p:nvPr/>
          </p:nvSpPr>
          <p:spPr>
            <a:xfrm>
              <a:off x="2137400" y="1487250"/>
              <a:ext cx="15200" cy="14150"/>
            </a:xfrm>
            <a:custGeom>
              <a:rect b="b" l="l" r="r" t="t"/>
              <a:pathLst>
                <a:path extrusionOk="0" h="566" w="608">
                  <a:moveTo>
                    <a:pt x="315" y="1"/>
                  </a:moveTo>
                  <a:cubicBezTo>
                    <a:pt x="168" y="1"/>
                    <a:pt x="1" y="126"/>
                    <a:pt x="22" y="273"/>
                  </a:cubicBezTo>
                  <a:cubicBezTo>
                    <a:pt x="22" y="440"/>
                    <a:pt x="168" y="566"/>
                    <a:pt x="315" y="566"/>
                  </a:cubicBezTo>
                  <a:cubicBezTo>
                    <a:pt x="482" y="566"/>
                    <a:pt x="608" y="440"/>
                    <a:pt x="608" y="273"/>
                  </a:cubicBezTo>
                  <a:cubicBezTo>
                    <a:pt x="608" y="126"/>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3"/>
            <p:cNvSpPr/>
            <p:nvPr/>
          </p:nvSpPr>
          <p:spPr>
            <a:xfrm>
              <a:off x="2579950" y="1485625"/>
              <a:ext cx="15175" cy="15250"/>
            </a:xfrm>
            <a:custGeom>
              <a:rect b="b" l="l" r="r" t="t"/>
              <a:pathLst>
                <a:path extrusionOk="0" h="610" w="607">
                  <a:moveTo>
                    <a:pt x="282" y="1"/>
                  </a:moveTo>
                  <a:cubicBezTo>
                    <a:pt x="150" y="1"/>
                    <a:pt x="39" y="121"/>
                    <a:pt x="0" y="296"/>
                  </a:cubicBezTo>
                  <a:cubicBezTo>
                    <a:pt x="0" y="484"/>
                    <a:pt x="147" y="610"/>
                    <a:pt x="293" y="610"/>
                  </a:cubicBezTo>
                  <a:cubicBezTo>
                    <a:pt x="481" y="610"/>
                    <a:pt x="607" y="484"/>
                    <a:pt x="607" y="317"/>
                  </a:cubicBezTo>
                  <a:cubicBezTo>
                    <a:pt x="607" y="128"/>
                    <a:pt x="481" y="3"/>
                    <a:pt x="314" y="3"/>
                  </a:cubicBezTo>
                  <a:cubicBezTo>
                    <a:pt x="303" y="1"/>
                    <a:pt x="293" y="1"/>
                    <a:pt x="2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3"/>
            <p:cNvSpPr/>
            <p:nvPr/>
          </p:nvSpPr>
          <p:spPr>
            <a:xfrm>
              <a:off x="2067825" y="1485675"/>
              <a:ext cx="14675" cy="14675"/>
            </a:xfrm>
            <a:custGeom>
              <a:rect b="b" l="l" r="r" t="t"/>
              <a:pathLst>
                <a:path extrusionOk="0" h="587" w="587">
                  <a:moveTo>
                    <a:pt x="294" y="1"/>
                  </a:moveTo>
                  <a:cubicBezTo>
                    <a:pt x="147" y="1"/>
                    <a:pt x="1" y="126"/>
                    <a:pt x="22" y="294"/>
                  </a:cubicBezTo>
                  <a:cubicBezTo>
                    <a:pt x="22" y="440"/>
                    <a:pt x="147" y="587"/>
                    <a:pt x="294" y="587"/>
                  </a:cubicBezTo>
                  <a:cubicBezTo>
                    <a:pt x="461" y="587"/>
                    <a:pt x="587" y="440"/>
                    <a:pt x="587" y="294"/>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3"/>
            <p:cNvSpPr/>
            <p:nvPr/>
          </p:nvSpPr>
          <p:spPr>
            <a:xfrm>
              <a:off x="2325200" y="1485675"/>
              <a:ext cx="14150" cy="14675"/>
            </a:xfrm>
            <a:custGeom>
              <a:rect b="b" l="l" r="r" t="t"/>
              <a:pathLst>
                <a:path extrusionOk="0" h="587" w="566">
                  <a:moveTo>
                    <a:pt x="293" y="1"/>
                  </a:moveTo>
                  <a:cubicBezTo>
                    <a:pt x="126" y="1"/>
                    <a:pt x="0" y="126"/>
                    <a:pt x="0" y="294"/>
                  </a:cubicBezTo>
                  <a:cubicBezTo>
                    <a:pt x="0" y="440"/>
                    <a:pt x="126" y="587"/>
                    <a:pt x="293" y="587"/>
                  </a:cubicBezTo>
                  <a:cubicBezTo>
                    <a:pt x="440" y="587"/>
                    <a:pt x="565" y="440"/>
                    <a:pt x="565" y="294"/>
                  </a:cubicBezTo>
                  <a:cubicBezTo>
                    <a:pt x="565"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3"/>
            <p:cNvSpPr/>
            <p:nvPr/>
          </p:nvSpPr>
          <p:spPr>
            <a:xfrm>
              <a:off x="2491025" y="1476800"/>
              <a:ext cx="14650" cy="14150"/>
            </a:xfrm>
            <a:custGeom>
              <a:rect b="b" l="l" r="r" t="t"/>
              <a:pathLst>
                <a:path extrusionOk="0" h="566" w="586">
                  <a:moveTo>
                    <a:pt x="293" y="0"/>
                  </a:moveTo>
                  <a:cubicBezTo>
                    <a:pt x="147" y="0"/>
                    <a:pt x="0" y="126"/>
                    <a:pt x="0" y="272"/>
                  </a:cubicBezTo>
                  <a:cubicBezTo>
                    <a:pt x="0" y="440"/>
                    <a:pt x="147" y="565"/>
                    <a:pt x="293" y="565"/>
                  </a:cubicBezTo>
                  <a:cubicBezTo>
                    <a:pt x="460" y="565"/>
                    <a:pt x="586" y="440"/>
                    <a:pt x="586" y="272"/>
                  </a:cubicBezTo>
                  <a:cubicBezTo>
                    <a:pt x="586" y="105"/>
                    <a:pt x="46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3"/>
            <p:cNvSpPr/>
            <p:nvPr/>
          </p:nvSpPr>
          <p:spPr>
            <a:xfrm>
              <a:off x="2746800" y="1476800"/>
              <a:ext cx="14675" cy="14150"/>
            </a:xfrm>
            <a:custGeom>
              <a:rect b="b" l="l" r="r" t="t"/>
              <a:pathLst>
                <a:path extrusionOk="0" h="566" w="587">
                  <a:moveTo>
                    <a:pt x="294" y="0"/>
                  </a:moveTo>
                  <a:cubicBezTo>
                    <a:pt x="126" y="0"/>
                    <a:pt x="1" y="105"/>
                    <a:pt x="22" y="272"/>
                  </a:cubicBezTo>
                  <a:cubicBezTo>
                    <a:pt x="1" y="440"/>
                    <a:pt x="126" y="565"/>
                    <a:pt x="294" y="565"/>
                  </a:cubicBezTo>
                  <a:cubicBezTo>
                    <a:pt x="440" y="565"/>
                    <a:pt x="587" y="440"/>
                    <a:pt x="587" y="272"/>
                  </a:cubicBezTo>
                  <a:cubicBezTo>
                    <a:pt x="587"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3"/>
            <p:cNvSpPr/>
            <p:nvPr/>
          </p:nvSpPr>
          <p:spPr>
            <a:xfrm>
              <a:off x="2048475" y="1477825"/>
              <a:ext cx="14675" cy="13825"/>
            </a:xfrm>
            <a:custGeom>
              <a:rect b="b" l="l" r="r" t="t"/>
              <a:pathLst>
                <a:path extrusionOk="0" h="553" w="587">
                  <a:moveTo>
                    <a:pt x="294" y="1"/>
                  </a:moveTo>
                  <a:cubicBezTo>
                    <a:pt x="126" y="1"/>
                    <a:pt x="1" y="106"/>
                    <a:pt x="1" y="273"/>
                  </a:cubicBezTo>
                  <a:cubicBezTo>
                    <a:pt x="1" y="419"/>
                    <a:pt x="126" y="545"/>
                    <a:pt x="294" y="545"/>
                  </a:cubicBezTo>
                  <a:cubicBezTo>
                    <a:pt x="311" y="550"/>
                    <a:pt x="328" y="552"/>
                    <a:pt x="345" y="552"/>
                  </a:cubicBezTo>
                  <a:cubicBezTo>
                    <a:pt x="473" y="552"/>
                    <a:pt x="587" y="423"/>
                    <a:pt x="587" y="294"/>
                  </a:cubicBezTo>
                  <a:cubicBezTo>
                    <a:pt x="587" y="127"/>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3"/>
            <p:cNvSpPr/>
            <p:nvPr/>
          </p:nvSpPr>
          <p:spPr>
            <a:xfrm>
              <a:off x="2304800" y="1477825"/>
              <a:ext cx="13625" cy="14675"/>
            </a:xfrm>
            <a:custGeom>
              <a:rect b="b" l="l" r="r" t="t"/>
              <a:pathLst>
                <a:path extrusionOk="0" h="587" w="545">
                  <a:moveTo>
                    <a:pt x="293" y="1"/>
                  </a:moveTo>
                  <a:cubicBezTo>
                    <a:pt x="126" y="1"/>
                    <a:pt x="0" y="127"/>
                    <a:pt x="0" y="294"/>
                  </a:cubicBezTo>
                  <a:cubicBezTo>
                    <a:pt x="0" y="461"/>
                    <a:pt x="126" y="587"/>
                    <a:pt x="293" y="587"/>
                  </a:cubicBezTo>
                  <a:cubicBezTo>
                    <a:pt x="440" y="587"/>
                    <a:pt x="544" y="440"/>
                    <a:pt x="544" y="294"/>
                  </a:cubicBezTo>
                  <a:cubicBezTo>
                    <a:pt x="544" y="127"/>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3"/>
            <p:cNvSpPr/>
            <p:nvPr/>
          </p:nvSpPr>
          <p:spPr>
            <a:xfrm>
              <a:off x="2560075" y="1477825"/>
              <a:ext cx="14125" cy="14675"/>
            </a:xfrm>
            <a:custGeom>
              <a:rect b="b" l="l" r="r" t="t"/>
              <a:pathLst>
                <a:path extrusionOk="0" h="587" w="565">
                  <a:moveTo>
                    <a:pt x="314" y="1"/>
                  </a:moveTo>
                  <a:cubicBezTo>
                    <a:pt x="146" y="1"/>
                    <a:pt x="21" y="127"/>
                    <a:pt x="21" y="294"/>
                  </a:cubicBezTo>
                  <a:cubicBezTo>
                    <a:pt x="0" y="440"/>
                    <a:pt x="126" y="587"/>
                    <a:pt x="272" y="587"/>
                  </a:cubicBezTo>
                  <a:cubicBezTo>
                    <a:pt x="439" y="587"/>
                    <a:pt x="565" y="440"/>
                    <a:pt x="565" y="294"/>
                  </a:cubicBezTo>
                  <a:cubicBezTo>
                    <a:pt x="565" y="127"/>
                    <a:pt x="460"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3"/>
            <p:cNvSpPr/>
            <p:nvPr/>
          </p:nvSpPr>
          <p:spPr>
            <a:xfrm>
              <a:off x="2117000" y="1479400"/>
              <a:ext cx="14675" cy="14150"/>
            </a:xfrm>
            <a:custGeom>
              <a:rect b="b" l="l" r="r" t="t"/>
              <a:pathLst>
                <a:path extrusionOk="0" h="566" w="587">
                  <a:moveTo>
                    <a:pt x="294" y="1"/>
                  </a:moveTo>
                  <a:cubicBezTo>
                    <a:pt x="147" y="1"/>
                    <a:pt x="1" y="126"/>
                    <a:pt x="1" y="273"/>
                  </a:cubicBezTo>
                  <a:cubicBezTo>
                    <a:pt x="1" y="440"/>
                    <a:pt x="147" y="566"/>
                    <a:pt x="294" y="566"/>
                  </a:cubicBezTo>
                  <a:cubicBezTo>
                    <a:pt x="461" y="566"/>
                    <a:pt x="587" y="461"/>
                    <a:pt x="587" y="273"/>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3"/>
            <p:cNvSpPr/>
            <p:nvPr/>
          </p:nvSpPr>
          <p:spPr>
            <a:xfrm>
              <a:off x="2698675" y="1482025"/>
              <a:ext cx="14150" cy="14150"/>
            </a:xfrm>
            <a:custGeom>
              <a:rect b="b" l="l" r="r" t="t"/>
              <a:pathLst>
                <a:path extrusionOk="0" h="566" w="566">
                  <a:moveTo>
                    <a:pt x="273" y="0"/>
                  </a:moveTo>
                  <a:cubicBezTo>
                    <a:pt x="126" y="0"/>
                    <a:pt x="1" y="126"/>
                    <a:pt x="1" y="272"/>
                  </a:cubicBezTo>
                  <a:cubicBezTo>
                    <a:pt x="1" y="440"/>
                    <a:pt x="126" y="565"/>
                    <a:pt x="273" y="565"/>
                  </a:cubicBezTo>
                  <a:cubicBezTo>
                    <a:pt x="440" y="565"/>
                    <a:pt x="566" y="440"/>
                    <a:pt x="566" y="272"/>
                  </a:cubicBezTo>
                  <a:cubicBezTo>
                    <a:pt x="566" y="105"/>
                    <a:pt x="440"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3"/>
            <p:cNvSpPr/>
            <p:nvPr/>
          </p:nvSpPr>
          <p:spPr>
            <a:xfrm>
              <a:off x="2255100" y="1483075"/>
              <a:ext cx="14675" cy="14675"/>
            </a:xfrm>
            <a:custGeom>
              <a:rect b="b" l="l" r="r" t="t"/>
              <a:pathLst>
                <a:path extrusionOk="0" h="587" w="587">
                  <a:moveTo>
                    <a:pt x="293" y="0"/>
                  </a:moveTo>
                  <a:cubicBezTo>
                    <a:pt x="126" y="0"/>
                    <a:pt x="1" y="126"/>
                    <a:pt x="1" y="293"/>
                  </a:cubicBezTo>
                  <a:cubicBezTo>
                    <a:pt x="1" y="440"/>
                    <a:pt x="126" y="586"/>
                    <a:pt x="293" y="586"/>
                  </a:cubicBezTo>
                  <a:cubicBezTo>
                    <a:pt x="440" y="586"/>
                    <a:pt x="586" y="440"/>
                    <a:pt x="586" y="293"/>
                  </a:cubicBezTo>
                  <a:cubicBezTo>
                    <a:pt x="586"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3"/>
            <p:cNvSpPr/>
            <p:nvPr/>
          </p:nvSpPr>
          <p:spPr>
            <a:xfrm>
              <a:off x="1999300" y="1483075"/>
              <a:ext cx="14675" cy="14675"/>
            </a:xfrm>
            <a:custGeom>
              <a:rect b="b" l="l" r="r" t="t"/>
              <a:pathLst>
                <a:path extrusionOk="0" h="587" w="587">
                  <a:moveTo>
                    <a:pt x="294" y="0"/>
                  </a:moveTo>
                  <a:cubicBezTo>
                    <a:pt x="147" y="0"/>
                    <a:pt x="1" y="126"/>
                    <a:pt x="1" y="293"/>
                  </a:cubicBezTo>
                  <a:cubicBezTo>
                    <a:pt x="1" y="440"/>
                    <a:pt x="147" y="586"/>
                    <a:pt x="294" y="586"/>
                  </a:cubicBezTo>
                  <a:cubicBezTo>
                    <a:pt x="461" y="586"/>
                    <a:pt x="587" y="440"/>
                    <a:pt x="587" y="293"/>
                  </a:cubicBezTo>
                  <a:cubicBezTo>
                    <a:pt x="587"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43"/>
            <p:cNvSpPr/>
            <p:nvPr/>
          </p:nvSpPr>
          <p:spPr>
            <a:xfrm>
              <a:off x="2442375" y="1482025"/>
              <a:ext cx="14675" cy="14150"/>
            </a:xfrm>
            <a:custGeom>
              <a:rect b="b" l="l" r="r" t="t"/>
              <a:pathLst>
                <a:path extrusionOk="0" h="566" w="587">
                  <a:moveTo>
                    <a:pt x="314" y="0"/>
                  </a:moveTo>
                  <a:cubicBezTo>
                    <a:pt x="126" y="0"/>
                    <a:pt x="0" y="126"/>
                    <a:pt x="0" y="272"/>
                  </a:cubicBezTo>
                  <a:cubicBezTo>
                    <a:pt x="0" y="440"/>
                    <a:pt x="126" y="565"/>
                    <a:pt x="272" y="565"/>
                  </a:cubicBezTo>
                  <a:cubicBezTo>
                    <a:pt x="461" y="565"/>
                    <a:pt x="565" y="440"/>
                    <a:pt x="586" y="272"/>
                  </a:cubicBezTo>
                  <a:cubicBezTo>
                    <a:pt x="586" y="126"/>
                    <a:pt x="46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43"/>
            <p:cNvSpPr/>
            <p:nvPr/>
          </p:nvSpPr>
          <p:spPr>
            <a:xfrm>
              <a:off x="2234700" y="1476800"/>
              <a:ext cx="14675" cy="14150"/>
            </a:xfrm>
            <a:custGeom>
              <a:rect b="b" l="l" r="r" t="t"/>
              <a:pathLst>
                <a:path extrusionOk="0" h="566" w="587">
                  <a:moveTo>
                    <a:pt x="293" y="0"/>
                  </a:moveTo>
                  <a:cubicBezTo>
                    <a:pt x="147" y="0"/>
                    <a:pt x="1" y="126"/>
                    <a:pt x="1" y="272"/>
                  </a:cubicBezTo>
                  <a:cubicBezTo>
                    <a:pt x="1" y="440"/>
                    <a:pt x="147" y="565"/>
                    <a:pt x="293" y="565"/>
                  </a:cubicBezTo>
                  <a:cubicBezTo>
                    <a:pt x="461" y="565"/>
                    <a:pt x="586" y="440"/>
                    <a:pt x="586" y="272"/>
                  </a:cubicBezTo>
                  <a:cubicBezTo>
                    <a:pt x="586" y="105"/>
                    <a:pt x="482"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3"/>
            <p:cNvSpPr/>
            <p:nvPr/>
          </p:nvSpPr>
          <p:spPr>
            <a:xfrm>
              <a:off x="2186575" y="1482025"/>
              <a:ext cx="14150" cy="14150"/>
            </a:xfrm>
            <a:custGeom>
              <a:rect b="b" l="l" r="r" t="t"/>
              <a:pathLst>
                <a:path extrusionOk="0" h="566" w="566">
                  <a:moveTo>
                    <a:pt x="293" y="0"/>
                  </a:moveTo>
                  <a:cubicBezTo>
                    <a:pt x="126" y="0"/>
                    <a:pt x="1" y="126"/>
                    <a:pt x="1" y="272"/>
                  </a:cubicBezTo>
                  <a:cubicBezTo>
                    <a:pt x="1" y="440"/>
                    <a:pt x="126" y="565"/>
                    <a:pt x="293" y="565"/>
                  </a:cubicBezTo>
                  <a:cubicBezTo>
                    <a:pt x="440" y="565"/>
                    <a:pt x="566" y="440"/>
                    <a:pt x="566" y="272"/>
                  </a:cubicBezTo>
                  <a:cubicBezTo>
                    <a:pt x="566" y="105"/>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43"/>
            <p:cNvSpPr/>
            <p:nvPr/>
          </p:nvSpPr>
          <p:spPr>
            <a:xfrm>
              <a:off x="1930775" y="1482025"/>
              <a:ext cx="14675" cy="14150"/>
            </a:xfrm>
            <a:custGeom>
              <a:rect b="b" l="l" r="r" t="t"/>
              <a:pathLst>
                <a:path extrusionOk="0" h="566" w="587">
                  <a:moveTo>
                    <a:pt x="294" y="0"/>
                  </a:moveTo>
                  <a:cubicBezTo>
                    <a:pt x="126" y="0"/>
                    <a:pt x="1" y="126"/>
                    <a:pt x="1" y="272"/>
                  </a:cubicBezTo>
                  <a:cubicBezTo>
                    <a:pt x="1" y="440"/>
                    <a:pt x="126" y="565"/>
                    <a:pt x="294" y="565"/>
                  </a:cubicBezTo>
                  <a:cubicBezTo>
                    <a:pt x="440" y="565"/>
                    <a:pt x="587" y="440"/>
                    <a:pt x="587" y="272"/>
                  </a:cubicBezTo>
                  <a:cubicBezTo>
                    <a:pt x="587"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3"/>
            <p:cNvSpPr/>
            <p:nvPr/>
          </p:nvSpPr>
          <p:spPr>
            <a:xfrm>
              <a:off x="2511425" y="1483075"/>
              <a:ext cx="14650" cy="14675"/>
            </a:xfrm>
            <a:custGeom>
              <a:rect b="b" l="l" r="r" t="t"/>
              <a:pathLst>
                <a:path extrusionOk="0" h="587" w="586">
                  <a:moveTo>
                    <a:pt x="293" y="0"/>
                  </a:moveTo>
                  <a:cubicBezTo>
                    <a:pt x="126" y="0"/>
                    <a:pt x="0" y="126"/>
                    <a:pt x="0" y="293"/>
                  </a:cubicBezTo>
                  <a:cubicBezTo>
                    <a:pt x="0" y="440"/>
                    <a:pt x="126" y="586"/>
                    <a:pt x="293" y="586"/>
                  </a:cubicBezTo>
                  <a:cubicBezTo>
                    <a:pt x="440" y="586"/>
                    <a:pt x="586" y="440"/>
                    <a:pt x="586" y="293"/>
                  </a:cubicBezTo>
                  <a:cubicBezTo>
                    <a:pt x="586"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43"/>
            <p:cNvSpPr/>
            <p:nvPr/>
          </p:nvSpPr>
          <p:spPr>
            <a:xfrm>
              <a:off x="2628600" y="1480450"/>
              <a:ext cx="14125" cy="14675"/>
            </a:xfrm>
            <a:custGeom>
              <a:rect b="b" l="l" r="r" t="t"/>
              <a:pathLst>
                <a:path extrusionOk="0" h="587" w="565">
                  <a:moveTo>
                    <a:pt x="293" y="1"/>
                  </a:moveTo>
                  <a:cubicBezTo>
                    <a:pt x="126" y="1"/>
                    <a:pt x="0" y="126"/>
                    <a:pt x="0" y="294"/>
                  </a:cubicBezTo>
                  <a:cubicBezTo>
                    <a:pt x="0" y="440"/>
                    <a:pt x="126" y="586"/>
                    <a:pt x="293" y="586"/>
                  </a:cubicBezTo>
                  <a:cubicBezTo>
                    <a:pt x="439" y="586"/>
                    <a:pt x="565" y="440"/>
                    <a:pt x="565" y="294"/>
                  </a:cubicBezTo>
                  <a:cubicBezTo>
                    <a:pt x="565" y="105"/>
                    <a:pt x="46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43"/>
            <p:cNvSpPr/>
            <p:nvPr/>
          </p:nvSpPr>
          <p:spPr>
            <a:xfrm>
              <a:off x="2372800" y="1480450"/>
              <a:ext cx="14675" cy="14675"/>
            </a:xfrm>
            <a:custGeom>
              <a:rect b="b" l="l" r="r" t="t"/>
              <a:pathLst>
                <a:path extrusionOk="0" h="587" w="587">
                  <a:moveTo>
                    <a:pt x="293" y="1"/>
                  </a:moveTo>
                  <a:cubicBezTo>
                    <a:pt x="126" y="1"/>
                    <a:pt x="0" y="126"/>
                    <a:pt x="0" y="294"/>
                  </a:cubicBezTo>
                  <a:cubicBezTo>
                    <a:pt x="0" y="440"/>
                    <a:pt x="126" y="586"/>
                    <a:pt x="293" y="586"/>
                  </a:cubicBezTo>
                  <a:cubicBezTo>
                    <a:pt x="440" y="586"/>
                    <a:pt x="586" y="440"/>
                    <a:pt x="586" y="294"/>
                  </a:cubicBezTo>
                  <a:cubicBezTo>
                    <a:pt x="586" y="105"/>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43"/>
            <p:cNvSpPr/>
            <p:nvPr/>
          </p:nvSpPr>
          <p:spPr>
            <a:xfrm>
              <a:off x="1978375" y="1475750"/>
              <a:ext cx="15200" cy="14725"/>
            </a:xfrm>
            <a:custGeom>
              <a:rect b="b" l="l" r="r" t="t"/>
              <a:pathLst>
                <a:path extrusionOk="0" h="589" w="608">
                  <a:moveTo>
                    <a:pt x="357" y="0"/>
                  </a:moveTo>
                  <a:cubicBezTo>
                    <a:pt x="168" y="0"/>
                    <a:pt x="43" y="147"/>
                    <a:pt x="43" y="293"/>
                  </a:cubicBezTo>
                  <a:cubicBezTo>
                    <a:pt x="1" y="461"/>
                    <a:pt x="147" y="586"/>
                    <a:pt x="294" y="586"/>
                  </a:cubicBezTo>
                  <a:cubicBezTo>
                    <a:pt x="306" y="588"/>
                    <a:pt x="318" y="588"/>
                    <a:pt x="330" y="588"/>
                  </a:cubicBezTo>
                  <a:cubicBezTo>
                    <a:pt x="479" y="588"/>
                    <a:pt x="588" y="468"/>
                    <a:pt x="608" y="293"/>
                  </a:cubicBezTo>
                  <a:cubicBezTo>
                    <a:pt x="608" y="147"/>
                    <a:pt x="503"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43"/>
            <p:cNvSpPr/>
            <p:nvPr/>
          </p:nvSpPr>
          <p:spPr>
            <a:xfrm>
              <a:off x="2677750" y="1474175"/>
              <a:ext cx="14150" cy="14150"/>
            </a:xfrm>
            <a:custGeom>
              <a:rect b="b" l="l" r="r" t="t"/>
              <a:pathLst>
                <a:path extrusionOk="0" h="566" w="566">
                  <a:moveTo>
                    <a:pt x="273" y="1"/>
                  </a:moveTo>
                  <a:cubicBezTo>
                    <a:pt x="126" y="1"/>
                    <a:pt x="1" y="126"/>
                    <a:pt x="1" y="273"/>
                  </a:cubicBezTo>
                  <a:cubicBezTo>
                    <a:pt x="1" y="440"/>
                    <a:pt x="126" y="565"/>
                    <a:pt x="273" y="565"/>
                  </a:cubicBezTo>
                  <a:cubicBezTo>
                    <a:pt x="440" y="565"/>
                    <a:pt x="566" y="440"/>
                    <a:pt x="566" y="273"/>
                  </a:cubicBezTo>
                  <a:cubicBezTo>
                    <a:pt x="566" y="126"/>
                    <a:pt x="440"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3"/>
            <p:cNvSpPr/>
            <p:nvPr/>
          </p:nvSpPr>
          <p:spPr>
            <a:xfrm>
              <a:off x="2421450" y="1474175"/>
              <a:ext cx="14150" cy="14150"/>
            </a:xfrm>
            <a:custGeom>
              <a:rect b="b" l="l" r="r" t="t"/>
              <a:pathLst>
                <a:path extrusionOk="0" h="566" w="566">
                  <a:moveTo>
                    <a:pt x="272" y="1"/>
                  </a:moveTo>
                  <a:cubicBezTo>
                    <a:pt x="126" y="1"/>
                    <a:pt x="0" y="126"/>
                    <a:pt x="0" y="273"/>
                  </a:cubicBezTo>
                  <a:cubicBezTo>
                    <a:pt x="0" y="440"/>
                    <a:pt x="126" y="565"/>
                    <a:pt x="272" y="565"/>
                  </a:cubicBezTo>
                  <a:cubicBezTo>
                    <a:pt x="461" y="565"/>
                    <a:pt x="565" y="440"/>
                    <a:pt x="565" y="273"/>
                  </a:cubicBezTo>
                  <a:cubicBezTo>
                    <a:pt x="565" y="126"/>
                    <a:pt x="440"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3"/>
            <p:cNvSpPr/>
            <p:nvPr/>
          </p:nvSpPr>
          <p:spPr>
            <a:xfrm>
              <a:off x="2165650" y="1474175"/>
              <a:ext cx="14150" cy="14150"/>
            </a:xfrm>
            <a:custGeom>
              <a:rect b="b" l="l" r="r" t="t"/>
              <a:pathLst>
                <a:path extrusionOk="0" h="566" w="566">
                  <a:moveTo>
                    <a:pt x="294" y="1"/>
                  </a:moveTo>
                  <a:cubicBezTo>
                    <a:pt x="126" y="1"/>
                    <a:pt x="1" y="126"/>
                    <a:pt x="1" y="273"/>
                  </a:cubicBezTo>
                  <a:cubicBezTo>
                    <a:pt x="1" y="440"/>
                    <a:pt x="126" y="565"/>
                    <a:pt x="294" y="565"/>
                  </a:cubicBezTo>
                  <a:cubicBezTo>
                    <a:pt x="461" y="565"/>
                    <a:pt x="566" y="440"/>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3"/>
            <p:cNvSpPr/>
            <p:nvPr/>
          </p:nvSpPr>
          <p:spPr>
            <a:xfrm>
              <a:off x="1909850" y="1474175"/>
              <a:ext cx="14150" cy="14150"/>
            </a:xfrm>
            <a:custGeom>
              <a:rect b="b" l="l" r="r" t="t"/>
              <a:pathLst>
                <a:path extrusionOk="0" h="566" w="566">
                  <a:moveTo>
                    <a:pt x="294" y="1"/>
                  </a:moveTo>
                  <a:cubicBezTo>
                    <a:pt x="127" y="1"/>
                    <a:pt x="1" y="126"/>
                    <a:pt x="1" y="273"/>
                  </a:cubicBezTo>
                  <a:cubicBezTo>
                    <a:pt x="1" y="461"/>
                    <a:pt x="127" y="565"/>
                    <a:pt x="294" y="565"/>
                  </a:cubicBezTo>
                  <a:cubicBezTo>
                    <a:pt x="461" y="565"/>
                    <a:pt x="566" y="440"/>
                    <a:pt x="566" y="273"/>
                  </a:cubicBezTo>
                  <a:cubicBezTo>
                    <a:pt x="566" y="105"/>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3"/>
            <p:cNvSpPr/>
            <p:nvPr/>
          </p:nvSpPr>
          <p:spPr>
            <a:xfrm>
              <a:off x="2608175" y="1472600"/>
              <a:ext cx="14675" cy="14675"/>
            </a:xfrm>
            <a:custGeom>
              <a:rect b="b" l="l" r="r" t="t"/>
              <a:pathLst>
                <a:path extrusionOk="0" h="587" w="587">
                  <a:moveTo>
                    <a:pt x="294" y="1"/>
                  </a:moveTo>
                  <a:cubicBezTo>
                    <a:pt x="127" y="1"/>
                    <a:pt x="22" y="126"/>
                    <a:pt x="1" y="294"/>
                  </a:cubicBezTo>
                  <a:cubicBezTo>
                    <a:pt x="1" y="440"/>
                    <a:pt x="127" y="587"/>
                    <a:pt x="294" y="587"/>
                  </a:cubicBezTo>
                  <a:cubicBezTo>
                    <a:pt x="440" y="587"/>
                    <a:pt x="587" y="440"/>
                    <a:pt x="587" y="294"/>
                  </a:cubicBezTo>
                  <a:cubicBezTo>
                    <a:pt x="587"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3"/>
            <p:cNvSpPr/>
            <p:nvPr/>
          </p:nvSpPr>
          <p:spPr>
            <a:xfrm>
              <a:off x="2352400" y="1472075"/>
              <a:ext cx="14675" cy="14150"/>
            </a:xfrm>
            <a:custGeom>
              <a:rect b="b" l="l" r="r" t="t"/>
              <a:pathLst>
                <a:path extrusionOk="0" h="566" w="587">
                  <a:moveTo>
                    <a:pt x="293" y="1"/>
                  </a:moveTo>
                  <a:cubicBezTo>
                    <a:pt x="147" y="1"/>
                    <a:pt x="0" y="126"/>
                    <a:pt x="0" y="294"/>
                  </a:cubicBezTo>
                  <a:cubicBezTo>
                    <a:pt x="0" y="440"/>
                    <a:pt x="147" y="566"/>
                    <a:pt x="293" y="566"/>
                  </a:cubicBezTo>
                  <a:cubicBezTo>
                    <a:pt x="461" y="566"/>
                    <a:pt x="586" y="461"/>
                    <a:pt x="586" y="294"/>
                  </a:cubicBezTo>
                  <a:cubicBezTo>
                    <a:pt x="586" y="126"/>
                    <a:pt x="461"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3"/>
            <p:cNvSpPr/>
            <p:nvPr/>
          </p:nvSpPr>
          <p:spPr>
            <a:xfrm>
              <a:off x="2097125" y="1472075"/>
              <a:ext cx="14150" cy="14150"/>
            </a:xfrm>
            <a:custGeom>
              <a:rect b="b" l="l" r="r" t="t"/>
              <a:pathLst>
                <a:path extrusionOk="0" h="566" w="566">
                  <a:moveTo>
                    <a:pt x="273" y="1"/>
                  </a:moveTo>
                  <a:cubicBezTo>
                    <a:pt x="126" y="1"/>
                    <a:pt x="1" y="126"/>
                    <a:pt x="1" y="294"/>
                  </a:cubicBezTo>
                  <a:cubicBezTo>
                    <a:pt x="1" y="440"/>
                    <a:pt x="126" y="566"/>
                    <a:pt x="273" y="566"/>
                  </a:cubicBezTo>
                  <a:cubicBezTo>
                    <a:pt x="440" y="566"/>
                    <a:pt x="566" y="461"/>
                    <a:pt x="566" y="294"/>
                  </a:cubicBezTo>
                  <a:cubicBezTo>
                    <a:pt x="566" y="126"/>
                    <a:pt x="440"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43"/>
            <p:cNvSpPr/>
            <p:nvPr/>
          </p:nvSpPr>
          <p:spPr>
            <a:xfrm>
              <a:off x="2794400" y="1471375"/>
              <a:ext cx="14675" cy="13875"/>
            </a:xfrm>
            <a:custGeom>
              <a:rect b="b" l="l" r="r" t="t"/>
              <a:pathLst>
                <a:path extrusionOk="0" h="555" w="587">
                  <a:moveTo>
                    <a:pt x="264" y="1"/>
                  </a:moveTo>
                  <a:cubicBezTo>
                    <a:pt x="140" y="1"/>
                    <a:pt x="43" y="130"/>
                    <a:pt x="43" y="259"/>
                  </a:cubicBezTo>
                  <a:cubicBezTo>
                    <a:pt x="1" y="426"/>
                    <a:pt x="147" y="552"/>
                    <a:pt x="294" y="552"/>
                  </a:cubicBezTo>
                  <a:cubicBezTo>
                    <a:pt x="306" y="553"/>
                    <a:pt x="318" y="554"/>
                    <a:pt x="330" y="554"/>
                  </a:cubicBezTo>
                  <a:cubicBezTo>
                    <a:pt x="479" y="554"/>
                    <a:pt x="587" y="435"/>
                    <a:pt x="587" y="280"/>
                  </a:cubicBezTo>
                  <a:cubicBezTo>
                    <a:pt x="587" y="113"/>
                    <a:pt x="482" y="8"/>
                    <a:pt x="315" y="8"/>
                  </a:cubicBezTo>
                  <a:cubicBezTo>
                    <a:pt x="297" y="3"/>
                    <a:pt x="280" y="1"/>
                    <a:pt x="26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43"/>
            <p:cNvSpPr/>
            <p:nvPr/>
          </p:nvSpPr>
          <p:spPr>
            <a:xfrm>
              <a:off x="2262950" y="1463725"/>
              <a:ext cx="14675" cy="13625"/>
            </a:xfrm>
            <a:custGeom>
              <a:rect b="b" l="l" r="r" t="t"/>
              <a:pathLst>
                <a:path extrusionOk="0" h="545" w="587">
                  <a:moveTo>
                    <a:pt x="293" y="0"/>
                  </a:moveTo>
                  <a:cubicBezTo>
                    <a:pt x="126" y="0"/>
                    <a:pt x="0" y="126"/>
                    <a:pt x="0" y="272"/>
                  </a:cubicBezTo>
                  <a:cubicBezTo>
                    <a:pt x="0" y="419"/>
                    <a:pt x="126" y="544"/>
                    <a:pt x="293" y="544"/>
                  </a:cubicBezTo>
                  <a:cubicBezTo>
                    <a:pt x="440" y="544"/>
                    <a:pt x="586" y="419"/>
                    <a:pt x="586" y="251"/>
                  </a:cubicBezTo>
                  <a:cubicBezTo>
                    <a:pt x="586" y="105"/>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3"/>
            <p:cNvSpPr/>
            <p:nvPr/>
          </p:nvSpPr>
          <p:spPr>
            <a:xfrm>
              <a:off x="2518750" y="1463725"/>
              <a:ext cx="14125" cy="13625"/>
            </a:xfrm>
            <a:custGeom>
              <a:rect b="b" l="l" r="r" t="t"/>
              <a:pathLst>
                <a:path extrusionOk="0" h="545" w="565">
                  <a:moveTo>
                    <a:pt x="293" y="0"/>
                  </a:moveTo>
                  <a:cubicBezTo>
                    <a:pt x="126" y="0"/>
                    <a:pt x="0" y="105"/>
                    <a:pt x="0" y="251"/>
                  </a:cubicBezTo>
                  <a:cubicBezTo>
                    <a:pt x="0" y="419"/>
                    <a:pt x="126" y="544"/>
                    <a:pt x="293" y="544"/>
                  </a:cubicBezTo>
                  <a:cubicBezTo>
                    <a:pt x="439" y="544"/>
                    <a:pt x="565" y="439"/>
                    <a:pt x="565" y="272"/>
                  </a:cubicBezTo>
                  <a:cubicBezTo>
                    <a:pt x="565" y="126"/>
                    <a:pt x="439"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3"/>
            <p:cNvSpPr/>
            <p:nvPr/>
          </p:nvSpPr>
          <p:spPr>
            <a:xfrm>
              <a:off x="2775050" y="1463725"/>
              <a:ext cx="13625" cy="13625"/>
            </a:xfrm>
            <a:custGeom>
              <a:rect b="b" l="l" r="r" t="t"/>
              <a:pathLst>
                <a:path extrusionOk="0" h="545" w="545">
                  <a:moveTo>
                    <a:pt x="294" y="0"/>
                  </a:moveTo>
                  <a:cubicBezTo>
                    <a:pt x="126" y="0"/>
                    <a:pt x="1" y="126"/>
                    <a:pt x="1" y="272"/>
                  </a:cubicBezTo>
                  <a:cubicBezTo>
                    <a:pt x="1" y="419"/>
                    <a:pt x="126" y="544"/>
                    <a:pt x="294" y="544"/>
                  </a:cubicBezTo>
                  <a:cubicBezTo>
                    <a:pt x="419" y="544"/>
                    <a:pt x="545" y="419"/>
                    <a:pt x="545" y="272"/>
                  </a:cubicBezTo>
                  <a:cubicBezTo>
                    <a:pt x="545"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3"/>
            <p:cNvSpPr/>
            <p:nvPr/>
          </p:nvSpPr>
          <p:spPr>
            <a:xfrm>
              <a:off x="2076725" y="1464750"/>
              <a:ext cx="13625" cy="14675"/>
            </a:xfrm>
            <a:custGeom>
              <a:rect b="b" l="l" r="r" t="t"/>
              <a:pathLst>
                <a:path extrusionOk="0" h="587" w="545">
                  <a:moveTo>
                    <a:pt x="294" y="1"/>
                  </a:moveTo>
                  <a:cubicBezTo>
                    <a:pt x="126" y="1"/>
                    <a:pt x="1" y="126"/>
                    <a:pt x="1" y="294"/>
                  </a:cubicBezTo>
                  <a:cubicBezTo>
                    <a:pt x="1" y="440"/>
                    <a:pt x="105" y="587"/>
                    <a:pt x="252" y="587"/>
                  </a:cubicBezTo>
                  <a:cubicBezTo>
                    <a:pt x="419" y="587"/>
                    <a:pt x="545" y="440"/>
                    <a:pt x="545" y="294"/>
                  </a:cubicBezTo>
                  <a:cubicBezTo>
                    <a:pt x="545"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3"/>
            <p:cNvSpPr/>
            <p:nvPr/>
          </p:nvSpPr>
          <p:spPr>
            <a:xfrm>
              <a:off x="2330950" y="1464750"/>
              <a:ext cx="15200" cy="13625"/>
            </a:xfrm>
            <a:custGeom>
              <a:rect b="b" l="l" r="r" t="t"/>
              <a:pathLst>
                <a:path extrusionOk="0" h="545" w="608">
                  <a:moveTo>
                    <a:pt x="314" y="1"/>
                  </a:moveTo>
                  <a:cubicBezTo>
                    <a:pt x="189" y="1"/>
                    <a:pt x="63" y="126"/>
                    <a:pt x="21" y="273"/>
                  </a:cubicBezTo>
                  <a:cubicBezTo>
                    <a:pt x="0" y="419"/>
                    <a:pt x="126" y="545"/>
                    <a:pt x="293" y="545"/>
                  </a:cubicBezTo>
                  <a:cubicBezTo>
                    <a:pt x="440" y="545"/>
                    <a:pt x="586" y="440"/>
                    <a:pt x="586" y="294"/>
                  </a:cubicBezTo>
                  <a:cubicBezTo>
                    <a:pt x="607" y="126"/>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3"/>
            <p:cNvSpPr/>
            <p:nvPr/>
          </p:nvSpPr>
          <p:spPr>
            <a:xfrm>
              <a:off x="2587775" y="1464750"/>
              <a:ext cx="14675" cy="13625"/>
            </a:xfrm>
            <a:custGeom>
              <a:rect b="b" l="l" r="r" t="t"/>
              <a:pathLst>
                <a:path extrusionOk="0" h="545" w="587">
                  <a:moveTo>
                    <a:pt x="294" y="1"/>
                  </a:moveTo>
                  <a:cubicBezTo>
                    <a:pt x="147" y="1"/>
                    <a:pt x="1" y="126"/>
                    <a:pt x="1" y="273"/>
                  </a:cubicBezTo>
                  <a:cubicBezTo>
                    <a:pt x="1" y="419"/>
                    <a:pt x="147" y="545"/>
                    <a:pt x="294" y="545"/>
                  </a:cubicBezTo>
                  <a:cubicBezTo>
                    <a:pt x="461" y="545"/>
                    <a:pt x="587" y="440"/>
                    <a:pt x="587" y="294"/>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3"/>
            <p:cNvSpPr/>
            <p:nvPr/>
          </p:nvSpPr>
          <p:spPr>
            <a:xfrm>
              <a:off x="2145775" y="1466850"/>
              <a:ext cx="13625" cy="14150"/>
            </a:xfrm>
            <a:custGeom>
              <a:rect b="b" l="l" r="r" t="t"/>
              <a:pathLst>
                <a:path extrusionOk="0" h="566" w="545">
                  <a:moveTo>
                    <a:pt x="293" y="1"/>
                  </a:moveTo>
                  <a:cubicBezTo>
                    <a:pt x="147" y="1"/>
                    <a:pt x="1" y="126"/>
                    <a:pt x="1" y="294"/>
                  </a:cubicBezTo>
                  <a:cubicBezTo>
                    <a:pt x="1" y="440"/>
                    <a:pt x="105" y="566"/>
                    <a:pt x="273" y="566"/>
                  </a:cubicBezTo>
                  <a:cubicBezTo>
                    <a:pt x="419" y="566"/>
                    <a:pt x="545" y="440"/>
                    <a:pt x="545" y="294"/>
                  </a:cubicBezTo>
                  <a:cubicBezTo>
                    <a:pt x="545" y="147"/>
                    <a:pt x="461" y="2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3"/>
            <p:cNvSpPr/>
            <p:nvPr/>
          </p:nvSpPr>
          <p:spPr>
            <a:xfrm>
              <a:off x="2401575" y="1466850"/>
              <a:ext cx="13625" cy="14150"/>
            </a:xfrm>
            <a:custGeom>
              <a:rect b="b" l="l" r="r" t="t"/>
              <a:pathLst>
                <a:path extrusionOk="0" h="566" w="545">
                  <a:moveTo>
                    <a:pt x="293" y="1"/>
                  </a:moveTo>
                  <a:cubicBezTo>
                    <a:pt x="126" y="1"/>
                    <a:pt x="0" y="126"/>
                    <a:pt x="0" y="294"/>
                  </a:cubicBezTo>
                  <a:cubicBezTo>
                    <a:pt x="0" y="440"/>
                    <a:pt x="126" y="566"/>
                    <a:pt x="293" y="566"/>
                  </a:cubicBezTo>
                  <a:cubicBezTo>
                    <a:pt x="440" y="566"/>
                    <a:pt x="544" y="440"/>
                    <a:pt x="544" y="294"/>
                  </a:cubicBezTo>
                  <a:cubicBezTo>
                    <a:pt x="544" y="126"/>
                    <a:pt x="440" y="2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3"/>
            <p:cNvSpPr/>
            <p:nvPr/>
          </p:nvSpPr>
          <p:spPr>
            <a:xfrm>
              <a:off x="2657875" y="1466850"/>
              <a:ext cx="13625" cy="14150"/>
            </a:xfrm>
            <a:custGeom>
              <a:rect b="b" l="l" r="r" t="t"/>
              <a:pathLst>
                <a:path extrusionOk="0" h="566" w="545">
                  <a:moveTo>
                    <a:pt x="294" y="1"/>
                  </a:moveTo>
                  <a:cubicBezTo>
                    <a:pt x="126" y="1"/>
                    <a:pt x="1" y="126"/>
                    <a:pt x="1" y="294"/>
                  </a:cubicBezTo>
                  <a:cubicBezTo>
                    <a:pt x="1" y="440"/>
                    <a:pt x="105" y="566"/>
                    <a:pt x="273" y="566"/>
                  </a:cubicBezTo>
                  <a:cubicBezTo>
                    <a:pt x="419" y="566"/>
                    <a:pt x="545" y="440"/>
                    <a:pt x="545" y="294"/>
                  </a:cubicBezTo>
                  <a:cubicBezTo>
                    <a:pt x="545" y="147"/>
                    <a:pt x="419" y="2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3"/>
            <p:cNvSpPr/>
            <p:nvPr/>
          </p:nvSpPr>
          <p:spPr>
            <a:xfrm>
              <a:off x="1959025" y="1467900"/>
              <a:ext cx="13625" cy="14675"/>
            </a:xfrm>
            <a:custGeom>
              <a:rect b="b" l="l" r="r" t="t"/>
              <a:pathLst>
                <a:path extrusionOk="0" h="587" w="545">
                  <a:moveTo>
                    <a:pt x="252" y="0"/>
                  </a:moveTo>
                  <a:cubicBezTo>
                    <a:pt x="126" y="42"/>
                    <a:pt x="1" y="147"/>
                    <a:pt x="1" y="293"/>
                  </a:cubicBezTo>
                  <a:cubicBezTo>
                    <a:pt x="1" y="461"/>
                    <a:pt x="126" y="586"/>
                    <a:pt x="294" y="586"/>
                  </a:cubicBezTo>
                  <a:cubicBezTo>
                    <a:pt x="419" y="586"/>
                    <a:pt x="545" y="482"/>
                    <a:pt x="545" y="293"/>
                  </a:cubicBezTo>
                  <a:cubicBezTo>
                    <a:pt x="545" y="147"/>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3"/>
            <p:cNvSpPr/>
            <p:nvPr/>
          </p:nvSpPr>
          <p:spPr>
            <a:xfrm>
              <a:off x="2214825" y="1468950"/>
              <a:ext cx="13625" cy="14150"/>
            </a:xfrm>
            <a:custGeom>
              <a:rect b="b" l="l" r="r" t="t"/>
              <a:pathLst>
                <a:path extrusionOk="0" h="566" w="545">
                  <a:moveTo>
                    <a:pt x="272" y="0"/>
                  </a:moveTo>
                  <a:cubicBezTo>
                    <a:pt x="126" y="0"/>
                    <a:pt x="0" y="126"/>
                    <a:pt x="0" y="272"/>
                  </a:cubicBezTo>
                  <a:cubicBezTo>
                    <a:pt x="0" y="440"/>
                    <a:pt x="105" y="565"/>
                    <a:pt x="252" y="565"/>
                  </a:cubicBezTo>
                  <a:cubicBezTo>
                    <a:pt x="398" y="565"/>
                    <a:pt x="544" y="440"/>
                    <a:pt x="544" y="272"/>
                  </a:cubicBezTo>
                  <a:cubicBezTo>
                    <a:pt x="544" y="126"/>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3"/>
            <p:cNvSpPr/>
            <p:nvPr/>
          </p:nvSpPr>
          <p:spPr>
            <a:xfrm>
              <a:off x="2469575" y="1468950"/>
              <a:ext cx="15200" cy="13625"/>
            </a:xfrm>
            <a:custGeom>
              <a:rect b="b" l="l" r="r" t="t"/>
              <a:pathLst>
                <a:path extrusionOk="0" h="545" w="608">
                  <a:moveTo>
                    <a:pt x="314" y="0"/>
                  </a:moveTo>
                  <a:cubicBezTo>
                    <a:pt x="168" y="0"/>
                    <a:pt x="21" y="105"/>
                    <a:pt x="21" y="251"/>
                  </a:cubicBezTo>
                  <a:cubicBezTo>
                    <a:pt x="0" y="419"/>
                    <a:pt x="126" y="544"/>
                    <a:pt x="293" y="544"/>
                  </a:cubicBezTo>
                  <a:cubicBezTo>
                    <a:pt x="440" y="544"/>
                    <a:pt x="586" y="440"/>
                    <a:pt x="586" y="272"/>
                  </a:cubicBezTo>
                  <a:cubicBezTo>
                    <a:pt x="607" y="12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3"/>
            <p:cNvSpPr/>
            <p:nvPr/>
          </p:nvSpPr>
          <p:spPr>
            <a:xfrm>
              <a:off x="2726400" y="1468950"/>
              <a:ext cx="14150" cy="14150"/>
            </a:xfrm>
            <a:custGeom>
              <a:rect b="b" l="l" r="r" t="t"/>
              <a:pathLst>
                <a:path extrusionOk="0" h="566" w="566">
                  <a:moveTo>
                    <a:pt x="294" y="0"/>
                  </a:moveTo>
                  <a:cubicBezTo>
                    <a:pt x="147" y="0"/>
                    <a:pt x="1" y="126"/>
                    <a:pt x="1" y="272"/>
                  </a:cubicBezTo>
                  <a:cubicBezTo>
                    <a:pt x="1" y="440"/>
                    <a:pt x="147" y="565"/>
                    <a:pt x="294" y="565"/>
                  </a:cubicBezTo>
                  <a:cubicBezTo>
                    <a:pt x="419" y="565"/>
                    <a:pt x="566" y="440"/>
                    <a:pt x="566" y="272"/>
                  </a:cubicBezTo>
                  <a:cubicBezTo>
                    <a:pt x="566" y="126"/>
                    <a:pt x="419"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3"/>
            <p:cNvSpPr/>
            <p:nvPr/>
          </p:nvSpPr>
          <p:spPr>
            <a:xfrm>
              <a:off x="2124850" y="1459525"/>
              <a:ext cx="14150" cy="13625"/>
            </a:xfrm>
            <a:custGeom>
              <a:rect b="b" l="l" r="r" t="t"/>
              <a:pathLst>
                <a:path extrusionOk="0" h="545" w="566">
                  <a:moveTo>
                    <a:pt x="294" y="1"/>
                  </a:moveTo>
                  <a:cubicBezTo>
                    <a:pt x="147" y="1"/>
                    <a:pt x="1" y="105"/>
                    <a:pt x="1" y="273"/>
                  </a:cubicBezTo>
                  <a:cubicBezTo>
                    <a:pt x="1" y="419"/>
                    <a:pt x="105" y="545"/>
                    <a:pt x="273" y="545"/>
                  </a:cubicBezTo>
                  <a:cubicBezTo>
                    <a:pt x="419" y="545"/>
                    <a:pt x="566" y="440"/>
                    <a:pt x="566" y="294"/>
                  </a:cubicBezTo>
                  <a:cubicBezTo>
                    <a:pt x="566"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3"/>
            <p:cNvSpPr/>
            <p:nvPr/>
          </p:nvSpPr>
          <p:spPr>
            <a:xfrm>
              <a:off x="2380650" y="1459525"/>
              <a:ext cx="14675" cy="13625"/>
            </a:xfrm>
            <a:custGeom>
              <a:rect b="b" l="l" r="r" t="t"/>
              <a:pathLst>
                <a:path extrusionOk="0" h="545" w="587">
                  <a:moveTo>
                    <a:pt x="293" y="1"/>
                  </a:moveTo>
                  <a:cubicBezTo>
                    <a:pt x="126" y="1"/>
                    <a:pt x="0" y="126"/>
                    <a:pt x="21" y="294"/>
                  </a:cubicBezTo>
                  <a:cubicBezTo>
                    <a:pt x="21" y="419"/>
                    <a:pt x="168" y="545"/>
                    <a:pt x="314" y="545"/>
                  </a:cubicBezTo>
                  <a:cubicBezTo>
                    <a:pt x="440" y="545"/>
                    <a:pt x="586" y="419"/>
                    <a:pt x="586" y="273"/>
                  </a:cubicBezTo>
                  <a:cubicBezTo>
                    <a:pt x="586"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3"/>
            <p:cNvSpPr/>
            <p:nvPr/>
          </p:nvSpPr>
          <p:spPr>
            <a:xfrm>
              <a:off x="2636425" y="1459525"/>
              <a:ext cx="14150" cy="13625"/>
            </a:xfrm>
            <a:custGeom>
              <a:rect b="b" l="l" r="r" t="t"/>
              <a:pathLst>
                <a:path extrusionOk="0" h="545" w="566">
                  <a:moveTo>
                    <a:pt x="294" y="1"/>
                  </a:moveTo>
                  <a:cubicBezTo>
                    <a:pt x="126" y="1"/>
                    <a:pt x="1" y="126"/>
                    <a:pt x="22" y="294"/>
                  </a:cubicBezTo>
                  <a:cubicBezTo>
                    <a:pt x="22" y="419"/>
                    <a:pt x="147" y="545"/>
                    <a:pt x="315" y="545"/>
                  </a:cubicBezTo>
                  <a:cubicBezTo>
                    <a:pt x="440" y="545"/>
                    <a:pt x="566" y="419"/>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3"/>
            <p:cNvSpPr/>
            <p:nvPr/>
          </p:nvSpPr>
          <p:spPr>
            <a:xfrm>
              <a:off x="1938100" y="1461100"/>
              <a:ext cx="13625" cy="13625"/>
            </a:xfrm>
            <a:custGeom>
              <a:rect b="b" l="l" r="r" t="t"/>
              <a:pathLst>
                <a:path extrusionOk="0" h="545" w="545">
                  <a:moveTo>
                    <a:pt x="252" y="0"/>
                  </a:moveTo>
                  <a:cubicBezTo>
                    <a:pt x="126" y="0"/>
                    <a:pt x="1" y="126"/>
                    <a:pt x="1" y="251"/>
                  </a:cubicBezTo>
                  <a:cubicBezTo>
                    <a:pt x="1" y="419"/>
                    <a:pt x="105" y="544"/>
                    <a:pt x="252" y="544"/>
                  </a:cubicBezTo>
                  <a:cubicBezTo>
                    <a:pt x="419" y="544"/>
                    <a:pt x="545" y="419"/>
                    <a:pt x="545" y="251"/>
                  </a:cubicBezTo>
                  <a:cubicBezTo>
                    <a:pt x="524" y="126"/>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3"/>
            <p:cNvSpPr/>
            <p:nvPr/>
          </p:nvSpPr>
          <p:spPr>
            <a:xfrm>
              <a:off x="2192850" y="1461100"/>
              <a:ext cx="14675" cy="13625"/>
            </a:xfrm>
            <a:custGeom>
              <a:rect b="b" l="l" r="r" t="t"/>
              <a:pathLst>
                <a:path extrusionOk="0" h="545" w="587">
                  <a:moveTo>
                    <a:pt x="315" y="0"/>
                  </a:moveTo>
                  <a:cubicBezTo>
                    <a:pt x="168" y="0"/>
                    <a:pt x="42" y="105"/>
                    <a:pt x="42" y="251"/>
                  </a:cubicBezTo>
                  <a:cubicBezTo>
                    <a:pt x="1" y="419"/>
                    <a:pt x="147" y="544"/>
                    <a:pt x="294" y="544"/>
                  </a:cubicBezTo>
                  <a:cubicBezTo>
                    <a:pt x="461" y="544"/>
                    <a:pt x="587" y="440"/>
                    <a:pt x="587" y="272"/>
                  </a:cubicBezTo>
                  <a:cubicBezTo>
                    <a:pt x="587" y="147"/>
                    <a:pt x="482" y="21"/>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3"/>
            <p:cNvSpPr/>
            <p:nvPr/>
          </p:nvSpPr>
          <p:spPr>
            <a:xfrm>
              <a:off x="2449175" y="1461100"/>
              <a:ext cx="14150" cy="14150"/>
            </a:xfrm>
            <a:custGeom>
              <a:rect b="b" l="l" r="r" t="t"/>
              <a:pathLst>
                <a:path extrusionOk="0" h="566" w="566">
                  <a:moveTo>
                    <a:pt x="293" y="0"/>
                  </a:moveTo>
                  <a:cubicBezTo>
                    <a:pt x="147" y="0"/>
                    <a:pt x="42" y="126"/>
                    <a:pt x="0" y="272"/>
                  </a:cubicBezTo>
                  <a:cubicBezTo>
                    <a:pt x="0" y="440"/>
                    <a:pt x="105" y="565"/>
                    <a:pt x="272" y="565"/>
                  </a:cubicBezTo>
                  <a:cubicBezTo>
                    <a:pt x="419" y="565"/>
                    <a:pt x="565" y="440"/>
                    <a:pt x="565" y="272"/>
                  </a:cubicBezTo>
                  <a:cubicBezTo>
                    <a:pt x="565" y="126"/>
                    <a:pt x="461"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3"/>
            <p:cNvSpPr/>
            <p:nvPr/>
          </p:nvSpPr>
          <p:spPr>
            <a:xfrm>
              <a:off x="2705475" y="1462150"/>
              <a:ext cx="14675" cy="13625"/>
            </a:xfrm>
            <a:custGeom>
              <a:rect b="b" l="l" r="r" t="t"/>
              <a:pathLst>
                <a:path extrusionOk="0" h="545" w="587">
                  <a:moveTo>
                    <a:pt x="294" y="0"/>
                  </a:moveTo>
                  <a:cubicBezTo>
                    <a:pt x="147" y="0"/>
                    <a:pt x="1" y="126"/>
                    <a:pt x="1" y="293"/>
                  </a:cubicBezTo>
                  <a:cubicBezTo>
                    <a:pt x="1" y="440"/>
                    <a:pt x="147" y="544"/>
                    <a:pt x="294" y="544"/>
                  </a:cubicBezTo>
                  <a:cubicBezTo>
                    <a:pt x="419" y="544"/>
                    <a:pt x="566" y="419"/>
                    <a:pt x="587" y="272"/>
                  </a:cubicBezTo>
                  <a:cubicBezTo>
                    <a:pt x="566"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3"/>
            <p:cNvSpPr/>
            <p:nvPr/>
          </p:nvSpPr>
          <p:spPr>
            <a:xfrm>
              <a:off x="2007150" y="1462675"/>
              <a:ext cx="14150" cy="14675"/>
            </a:xfrm>
            <a:custGeom>
              <a:rect b="b" l="l" r="r" t="t"/>
              <a:pathLst>
                <a:path extrusionOk="0" h="587" w="566">
                  <a:moveTo>
                    <a:pt x="273" y="0"/>
                  </a:moveTo>
                  <a:cubicBezTo>
                    <a:pt x="147" y="0"/>
                    <a:pt x="1" y="147"/>
                    <a:pt x="1" y="293"/>
                  </a:cubicBezTo>
                  <a:cubicBezTo>
                    <a:pt x="1" y="461"/>
                    <a:pt x="147" y="586"/>
                    <a:pt x="294" y="586"/>
                  </a:cubicBezTo>
                  <a:cubicBezTo>
                    <a:pt x="461" y="586"/>
                    <a:pt x="566" y="461"/>
                    <a:pt x="566" y="293"/>
                  </a:cubicBezTo>
                  <a:cubicBezTo>
                    <a:pt x="566" y="147"/>
                    <a:pt x="419" y="42"/>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3"/>
            <p:cNvSpPr/>
            <p:nvPr/>
          </p:nvSpPr>
          <p:spPr>
            <a:xfrm>
              <a:off x="2539150" y="1470525"/>
              <a:ext cx="14150" cy="14650"/>
            </a:xfrm>
            <a:custGeom>
              <a:rect b="b" l="l" r="r" t="t"/>
              <a:pathLst>
                <a:path extrusionOk="0" h="586" w="566">
                  <a:moveTo>
                    <a:pt x="272" y="0"/>
                  </a:moveTo>
                  <a:cubicBezTo>
                    <a:pt x="126" y="0"/>
                    <a:pt x="0" y="147"/>
                    <a:pt x="0" y="293"/>
                  </a:cubicBezTo>
                  <a:cubicBezTo>
                    <a:pt x="0" y="460"/>
                    <a:pt x="126" y="586"/>
                    <a:pt x="272" y="586"/>
                  </a:cubicBezTo>
                  <a:cubicBezTo>
                    <a:pt x="439" y="586"/>
                    <a:pt x="565" y="460"/>
                    <a:pt x="544" y="293"/>
                  </a:cubicBezTo>
                  <a:cubicBezTo>
                    <a:pt x="544" y="147"/>
                    <a:pt x="43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3"/>
            <p:cNvSpPr/>
            <p:nvPr/>
          </p:nvSpPr>
          <p:spPr>
            <a:xfrm>
              <a:off x="2283350" y="1470450"/>
              <a:ext cx="14150" cy="14200"/>
            </a:xfrm>
            <a:custGeom>
              <a:rect b="b" l="l" r="r" t="t"/>
              <a:pathLst>
                <a:path extrusionOk="0" h="568" w="566">
                  <a:moveTo>
                    <a:pt x="325" y="1"/>
                  </a:moveTo>
                  <a:cubicBezTo>
                    <a:pt x="315" y="1"/>
                    <a:pt x="304" y="2"/>
                    <a:pt x="293" y="3"/>
                  </a:cubicBezTo>
                  <a:cubicBezTo>
                    <a:pt x="126" y="3"/>
                    <a:pt x="0" y="108"/>
                    <a:pt x="0" y="275"/>
                  </a:cubicBezTo>
                  <a:cubicBezTo>
                    <a:pt x="0" y="422"/>
                    <a:pt x="126" y="568"/>
                    <a:pt x="293" y="568"/>
                  </a:cubicBezTo>
                  <a:cubicBezTo>
                    <a:pt x="440" y="568"/>
                    <a:pt x="565" y="422"/>
                    <a:pt x="565" y="275"/>
                  </a:cubicBezTo>
                  <a:cubicBezTo>
                    <a:pt x="565" y="120"/>
                    <a:pt x="458" y="1"/>
                    <a:pt x="32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3"/>
            <p:cNvSpPr/>
            <p:nvPr/>
          </p:nvSpPr>
          <p:spPr>
            <a:xfrm>
              <a:off x="2027025" y="1470000"/>
              <a:ext cx="14150" cy="14650"/>
            </a:xfrm>
            <a:custGeom>
              <a:rect b="b" l="l" r="r" t="t"/>
              <a:pathLst>
                <a:path extrusionOk="0" h="586" w="566">
                  <a:moveTo>
                    <a:pt x="252" y="0"/>
                  </a:moveTo>
                  <a:cubicBezTo>
                    <a:pt x="126" y="21"/>
                    <a:pt x="1" y="126"/>
                    <a:pt x="1" y="293"/>
                  </a:cubicBezTo>
                  <a:cubicBezTo>
                    <a:pt x="1" y="440"/>
                    <a:pt x="126" y="586"/>
                    <a:pt x="294" y="586"/>
                  </a:cubicBezTo>
                  <a:cubicBezTo>
                    <a:pt x="440" y="586"/>
                    <a:pt x="566" y="440"/>
                    <a:pt x="566" y="293"/>
                  </a:cubicBezTo>
                  <a:cubicBezTo>
                    <a:pt x="566" y="126"/>
                    <a:pt x="440"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3"/>
            <p:cNvSpPr/>
            <p:nvPr/>
          </p:nvSpPr>
          <p:spPr>
            <a:xfrm>
              <a:off x="1880575" y="1554425"/>
              <a:ext cx="15200" cy="16550"/>
            </a:xfrm>
            <a:custGeom>
              <a:rect b="b" l="l" r="r" t="t"/>
              <a:pathLst>
                <a:path extrusionOk="0" h="662" w="608">
                  <a:moveTo>
                    <a:pt x="253" y="0"/>
                  </a:moveTo>
                  <a:cubicBezTo>
                    <a:pt x="165" y="0"/>
                    <a:pt x="82" y="42"/>
                    <a:pt x="0" y="138"/>
                  </a:cubicBezTo>
                  <a:cubicBezTo>
                    <a:pt x="126" y="306"/>
                    <a:pt x="251" y="473"/>
                    <a:pt x="398" y="661"/>
                  </a:cubicBezTo>
                  <a:cubicBezTo>
                    <a:pt x="544" y="578"/>
                    <a:pt x="607" y="473"/>
                    <a:pt x="607" y="306"/>
                  </a:cubicBezTo>
                  <a:cubicBezTo>
                    <a:pt x="607" y="180"/>
                    <a:pt x="523" y="76"/>
                    <a:pt x="398" y="34"/>
                  </a:cubicBezTo>
                  <a:cubicBezTo>
                    <a:pt x="347" y="12"/>
                    <a:pt x="299" y="0"/>
                    <a:pt x="25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3"/>
            <p:cNvSpPr/>
            <p:nvPr/>
          </p:nvSpPr>
          <p:spPr>
            <a:xfrm>
              <a:off x="2566875" y="1458475"/>
              <a:ext cx="14650" cy="13625"/>
            </a:xfrm>
            <a:custGeom>
              <a:rect b="b" l="l" r="r" t="t"/>
              <a:pathLst>
                <a:path extrusionOk="0" h="545" w="586">
                  <a:moveTo>
                    <a:pt x="293" y="1"/>
                  </a:moveTo>
                  <a:cubicBezTo>
                    <a:pt x="167" y="1"/>
                    <a:pt x="42" y="126"/>
                    <a:pt x="42" y="252"/>
                  </a:cubicBezTo>
                  <a:cubicBezTo>
                    <a:pt x="0" y="419"/>
                    <a:pt x="146" y="545"/>
                    <a:pt x="293" y="545"/>
                  </a:cubicBezTo>
                  <a:cubicBezTo>
                    <a:pt x="460" y="545"/>
                    <a:pt x="586" y="419"/>
                    <a:pt x="586" y="252"/>
                  </a:cubicBezTo>
                  <a:cubicBezTo>
                    <a:pt x="586" y="105"/>
                    <a:pt x="46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3"/>
            <p:cNvSpPr/>
            <p:nvPr/>
          </p:nvSpPr>
          <p:spPr>
            <a:xfrm>
              <a:off x="1987275" y="1455875"/>
              <a:ext cx="13625" cy="13625"/>
            </a:xfrm>
            <a:custGeom>
              <a:rect b="b" l="l" r="r" t="t"/>
              <a:pathLst>
                <a:path extrusionOk="0" h="545" w="545">
                  <a:moveTo>
                    <a:pt x="273" y="0"/>
                  </a:moveTo>
                  <a:cubicBezTo>
                    <a:pt x="126" y="0"/>
                    <a:pt x="1" y="126"/>
                    <a:pt x="1" y="251"/>
                  </a:cubicBezTo>
                  <a:cubicBezTo>
                    <a:pt x="1" y="419"/>
                    <a:pt x="105" y="544"/>
                    <a:pt x="252" y="544"/>
                  </a:cubicBezTo>
                  <a:cubicBezTo>
                    <a:pt x="377" y="544"/>
                    <a:pt x="524" y="440"/>
                    <a:pt x="545" y="272"/>
                  </a:cubicBezTo>
                  <a:cubicBezTo>
                    <a:pt x="545" y="126"/>
                    <a:pt x="440"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3"/>
            <p:cNvSpPr/>
            <p:nvPr/>
          </p:nvSpPr>
          <p:spPr>
            <a:xfrm>
              <a:off x="2498350" y="1456400"/>
              <a:ext cx="13625" cy="13100"/>
            </a:xfrm>
            <a:custGeom>
              <a:rect b="b" l="l" r="r" t="t"/>
              <a:pathLst>
                <a:path extrusionOk="0" h="524" w="545">
                  <a:moveTo>
                    <a:pt x="272" y="0"/>
                  </a:moveTo>
                  <a:cubicBezTo>
                    <a:pt x="126" y="0"/>
                    <a:pt x="0" y="126"/>
                    <a:pt x="0" y="251"/>
                  </a:cubicBezTo>
                  <a:cubicBezTo>
                    <a:pt x="0" y="398"/>
                    <a:pt x="126" y="523"/>
                    <a:pt x="293" y="523"/>
                  </a:cubicBezTo>
                  <a:cubicBezTo>
                    <a:pt x="419" y="523"/>
                    <a:pt x="544" y="398"/>
                    <a:pt x="544" y="251"/>
                  </a:cubicBezTo>
                  <a:cubicBezTo>
                    <a:pt x="544" y="126"/>
                    <a:pt x="41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3"/>
            <p:cNvSpPr/>
            <p:nvPr/>
          </p:nvSpPr>
          <p:spPr>
            <a:xfrm>
              <a:off x="2754125" y="1455875"/>
              <a:ext cx="13625" cy="13625"/>
            </a:xfrm>
            <a:custGeom>
              <a:rect b="b" l="l" r="r" t="t"/>
              <a:pathLst>
                <a:path extrusionOk="0" h="545" w="545">
                  <a:moveTo>
                    <a:pt x="294" y="0"/>
                  </a:moveTo>
                  <a:cubicBezTo>
                    <a:pt x="126" y="0"/>
                    <a:pt x="1" y="126"/>
                    <a:pt x="1" y="251"/>
                  </a:cubicBezTo>
                  <a:cubicBezTo>
                    <a:pt x="1" y="419"/>
                    <a:pt x="105" y="544"/>
                    <a:pt x="252" y="544"/>
                  </a:cubicBezTo>
                  <a:cubicBezTo>
                    <a:pt x="419" y="544"/>
                    <a:pt x="545" y="440"/>
                    <a:pt x="545" y="272"/>
                  </a:cubicBezTo>
                  <a:cubicBezTo>
                    <a:pt x="545"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3"/>
            <p:cNvSpPr/>
            <p:nvPr/>
          </p:nvSpPr>
          <p:spPr>
            <a:xfrm>
              <a:off x="2312125" y="1458300"/>
              <a:ext cx="13625" cy="13800"/>
            </a:xfrm>
            <a:custGeom>
              <a:rect b="b" l="l" r="r" t="t"/>
              <a:pathLst>
                <a:path extrusionOk="0" h="552" w="545">
                  <a:moveTo>
                    <a:pt x="309" y="1"/>
                  </a:moveTo>
                  <a:cubicBezTo>
                    <a:pt x="290" y="1"/>
                    <a:pt x="271" y="3"/>
                    <a:pt x="251" y="8"/>
                  </a:cubicBezTo>
                  <a:cubicBezTo>
                    <a:pt x="126" y="8"/>
                    <a:pt x="0" y="133"/>
                    <a:pt x="0" y="259"/>
                  </a:cubicBezTo>
                  <a:cubicBezTo>
                    <a:pt x="0" y="426"/>
                    <a:pt x="126" y="552"/>
                    <a:pt x="293" y="552"/>
                  </a:cubicBezTo>
                  <a:cubicBezTo>
                    <a:pt x="419" y="552"/>
                    <a:pt x="544" y="426"/>
                    <a:pt x="544" y="259"/>
                  </a:cubicBezTo>
                  <a:cubicBezTo>
                    <a:pt x="544" y="130"/>
                    <a:pt x="447" y="1"/>
                    <a:pt x="3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3"/>
            <p:cNvSpPr/>
            <p:nvPr/>
          </p:nvSpPr>
          <p:spPr>
            <a:xfrm>
              <a:off x="2056325" y="1457375"/>
              <a:ext cx="13625" cy="14200"/>
            </a:xfrm>
            <a:custGeom>
              <a:rect b="b" l="l" r="r" t="t"/>
              <a:pathLst>
                <a:path extrusionOk="0" h="568" w="545">
                  <a:moveTo>
                    <a:pt x="257" y="1"/>
                  </a:moveTo>
                  <a:cubicBezTo>
                    <a:pt x="108" y="1"/>
                    <a:pt x="1" y="120"/>
                    <a:pt x="1" y="275"/>
                  </a:cubicBezTo>
                  <a:cubicBezTo>
                    <a:pt x="1" y="421"/>
                    <a:pt x="126" y="568"/>
                    <a:pt x="273" y="568"/>
                  </a:cubicBezTo>
                  <a:cubicBezTo>
                    <a:pt x="419" y="568"/>
                    <a:pt x="545" y="463"/>
                    <a:pt x="545" y="296"/>
                  </a:cubicBezTo>
                  <a:cubicBezTo>
                    <a:pt x="545" y="149"/>
                    <a:pt x="440" y="3"/>
                    <a:pt x="294" y="3"/>
                  </a:cubicBezTo>
                  <a:cubicBezTo>
                    <a:pt x="281" y="1"/>
                    <a:pt x="269" y="1"/>
                    <a:pt x="2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3"/>
            <p:cNvSpPr/>
            <p:nvPr/>
          </p:nvSpPr>
          <p:spPr>
            <a:xfrm>
              <a:off x="2242550" y="1456325"/>
              <a:ext cx="14150" cy="13225"/>
            </a:xfrm>
            <a:custGeom>
              <a:rect b="b" l="l" r="r" t="t"/>
              <a:pathLst>
                <a:path extrusionOk="0" h="529" w="566">
                  <a:moveTo>
                    <a:pt x="261" y="1"/>
                  </a:moveTo>
                  <a:cubicBezTo>
                    <a:pt x="126" y="1"/>
                    <a:pt x="0" y="119"/>
                    <a:pt x="0" y="254"/>
                  </a:cubicBezTo>
                  <a:cubicBezTo>
                    <a:pt x="0" y="401"/>
                    <a:pt x="147" y="526"/>
                    <a:pt x="272" y="526"/>
                  </a:cubicBezTo>
                  <a:cubicBezTo>
                    <a:pt x="283" y="528"/>
                    <a:pt x="294" y="528"/>
                    <a:pt x="305" y="528"/>
                  </a:cubicBezTo>
                  <a:cubicBezTo>
                    <a:pt x="440" y="528"/>
                    <a:pt x="565" y="409"/>
                    <a:pt x="565" y="254"/>
                  </a:cubicBezTo>
                  <a:cubicBezTo>
                    <a:pt x="565" y="119"/>
                    <a:pt x="440" y="1"/>
                    <a:pt x="321" y="1"/>
                  </a:cubicBezTo>
                  <a:cubicBezTo>
                    <a:pt x="312" y="1"/>
                    <a:pt x="303" y="2"/>
                    <a:pt x="293" y="3"/>
                  </a:cubicBezTo>
                  <a:cubicBezTo>
                    <a:pt x="283" y="2"/>
                    <a:pt x="272" y="1"/>
                    <a:pt x="2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3"/>
            <p:cNvSpPr/>
            <p:nvPr/>
          </p:nvSpPr>
          <p:spPr>
            <a:xfrm>
              <a:off x="2103925" y="1452200"/>
              <a:ext cx="14150" cy="13100"/>
            </a:xfrm>
            <a:custGeom>
              <a:rect b="b" l="l" r="r" t="t"/>
              <a:pathLst>
                <a:path extrusionOk="0" h="524" w="566">
                  <a:moveTo>
                    <a:pt x="294" y="1"/>
                  </a:moveTo>
                  <a:cubicBezTo>
                    <a:pt x="168" y="1"/>
                    <a:pt x="42" y="147"/>
                    <a:pt x="42" y="273"/>
                  </a:cubicBezTo>
                  <a:cubicBezTo>
                    <a:pt x="1" y="398"/>
                    <a:pt x="147" y="524"/>
                    <a:pt x="294" y="524"/>
                  </a:cubicBezTo>
                  <a:cubicBezTo>
                    <a:pt x="419" y="524"/>
                    <a:pt x="566" y="398"/>
                    <a:pt x="566" y="273"/>
                  </a:cubicBezTo>
                  <a:cubicBezTo>
                    <a:pt x="566" y="105"/>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3"/>
            <p:cNvSpPr/>
            <p:nvPr/>
          </p:nvSpPr>
          <p:spPr>
            <a:xfrm>
              <a:off x="2616025" y="1451675"/>
              <a:ext cx="13625" cy="13175"/>
            </a:xfrm>
            <a:custGeom>
              <a:rect b="b" l="l" r="r" t="t"/>
              <a:pathLst>
                <a:path extrusionOk="0" h="527" w="545">
                  <a:moveTo>
                    <a:pt x="294" y="1"/>
                  </a:moveTo>
                  <a:cubicBezTo>
                    <a:pt x="168" y="22"/>
                    <a:pt x="22" y="126"/>
                    <a:pt x="1" y="273"/>
                  </a:cubicBezTo>
                  <a:cubicBezTo>
                    <a:pt x="1" y="398"/>
                    <a:pt x="126" y="524"/>
                    <a:pt x="273" y="524"/>
                  </a:cubicBezTo>
                  <a:cubicBezTo>
                    <a:pt x="284" y="525"/>
                    <a:pt x="294" y="526"/>
                    <a:pt x="305" y="526"/>
                  </a:cubicBezTo>
                  <a:cubicBezTo>
                    <a:pt x="437" y="526"/>
                    <a:pt x="545" y="408"/>
                    <a:pt x="545" y="273"/>
                  </a:cubicBezTo>
                  <a:cubicBezTo>
                    <a:pt x="545"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3"/>
            <p:cNvSpPr/>
            <p:nvPr/>
          </p:nvSpPr>
          <p:spPr>
            <a:xfrm>
              <a:off x="2174025" y="1454300"/>
              <a:ext cx="13100" cy="13625"/>
            </a:xfrm>
            <a:custGeom>
              <a:rect b="b" l="l" r="r" t="t"/>
              <a:pathLst>
                <a:path extrusionOk="0" h="545" w="524">
                  <a:moveTo>
                    <a:pt x="272" y="0"/>
                  </a:moveTo>
                  <a:cubicBezTo>
                    <a:pt x="126" y="0"/>
                    <a:pt x="0" y="126"/>
                    <a:pt x="0" y="293"/>
                  </a:cubicBezTo>
                  <a:cubicBezTo>
                    <a:pt x="0" y="419"/>
                    <a:pt x="126" y="544"/>
                    <a:pt x="272" y="544"/>
                  </a:cubicBezTo>
                  <a:cubicBezTo>
                    <a:pt x="398" y="544"/>
                    <a:pt x="523" y="419"/>
                    <a:pt x="523" y="272"/>
                  </a:cubicBezTo>
                  <a:cubicBezTo>
                    <a:pt x="523" y="126"/>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3"/>
            <p:cNvSpPr/>
            <p:nvPr/>
          </p:nvSpPr>
          <p:spPr>
            <a:xfrm>
              <a:off x="2429300" y="1454300"/>
              <a:ext cx="13625" cy="13625"/>
            </a:xfrm>
            <a:custGeom>
              <a:rect b="b" l="l" r="r" t="t"/>
              <a:pathLst>
                <a:path extrusionOk="0" h="545" w="545">
                  <a:moveTo>
                    <a:pt x="272" y="0"/>
                  </a:moveTo>
                  <a:cubicBezTo>
                    <a:pt x="147" y="0"/>
                    <a:pt x="21" y="105"/>
                    <a:pt x="0" y="272"/>
                  </a:cubicBezTo>
                  <a:cubicBezTo>
                    <a:pt x="0" y="419"/>
                    <a:pt x="105" y="544"/>
                    <a:pt x="251" y="544"/>
                  </a:cubicBezTo>
                  <a:cubicBezTo>
                    <a:pt x="419" y="544"/>
                    <a:pt x="544" y="419"/>
                    <a:pt x="544" y="293"/>
                  </a:cubicBezTo>
                  <a:cubicBezTo>
                    <a:pt x="544" y="126"/>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3"/>
            <p:cNvSpPr/>
            <p:nvPr/>
          </p:nvSpPr>
          <p:spPr>
            <a:xfrm>
              <a:off x="2685600" y="1454825"/>
              <a:ext cx="13625" cy="13100"/>
            </a:xfrm>
            <a:custGeom>
              <a:rect b="b" l="l" r="r" t="t"/>
              <a:pathLst>
                <a:path extrusionOk="0" h="524" w="545">
                  <a:moveTo>
                    <a:pt x="252" y="0"/>
                  </a:moveTo>
                  <a:cubicBezTo>
                    <a:pt x="126" y="0"/>
                    <a:pt x="1" y="147"/>
                    <a:pt x="1" y="272"/>
                  </a:cubicBezTo>
                  <a:cubicBezTo>
                    <a:pt x="1" y="398"/>
                    <a:pt x="126" y="523"/>
                    <a:pt x="273" y="523"/>
                  </a:cubicBezTo>
                  <a:cubicBezTo>
                    <a:pt x="419" y="502"/>
                    <a:pt x="545" y="398"/>
                    <a:pt x="545" y="272"/>
                  </a:cubicBezTo>
                  <a:cubicBezTo>
                    <a:pt x="545" y="147"/>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3"/>
            <p:cNvSpPr/>
            <p:nvPr/>
          </p:nvSpPr>
          <p:spPr>
            <a:xfrm>
              <a:off x="2035400" y="1450625"/>
              <a:ext cx="13100" cy="13175"/>
            </a:xfrm>
            <a:custGeom>
              <a:rect b="b" l="l" r="r" t="t"/>
              <a:pathLst>
                <a:path extrusionOk="0" h="527" w="524">
                  <a:moveTo>
                    <a:pt x="252" y="1"/>
                  </a:moveTo>
                  <a:cubicBezTo>
                    <a:pt x="126" y="1"/>
                    <a:pt x="1" y="126"/>
                    <a:pt x="1" y="252"/>
                  </a:cubicBezTo>
                  <a:cubicBezTo>
                    <a:pt x="1" y="378"/>
                    <a:pt x="126" y="524"/>
                    <a:pt x="252" y="524"/>
                  </a:cubicBezTo>
                  <a:cubicBezTo>
                    <a:pt x="262" y="526"/>
                    <a:pt x="273" y="526"/>
                    <a:pt x="284" y="526"/>
                  </a:cubicBezTo>
                  <a:cubicBezTo>
                    <a:pt x="416" y="526"/>
                    <a:pt x="524" y="407"/>
                    <a:pt x="524" y="252"/>
                  </a:cubicBezTo>
                  <a:cubicBezTo>
                    <a:pt x="524" y="126"/>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3"/>
            <p:cNvSpPr/>
            <p:nvPr/>
          </p:nvSpPr>
          <p:spPr>
            <a:xfrm>
              <a:off x="2546975" y="1449600"/>
              <a:ext cx="13625" cy="14150"/>
            </a:xfrm>
            <a:custGeom>
              <a:rect b="b" l="l" r="r" t="t"/>
              <a:pathLst>
                <a:path extrusionOk="0" h="566" w="545">
                  <a:moveTo>
                    <a:pt x="273" y="0"/>
                  </a:moveTo>
                  <a:cubicBezTo>
                    <a:pt x="147" y="0"/>
                    <a:pt x="22" y="147"/>
                    <a:pt x="22" y="272"/>
                  </a:cubicBezTo>
                  <a:cubicBezTo>
                    <a:pt x="1" y="419"/>
                    <a:pt x="126" y="565"/>
                    <a:pt x="273" y="565"/>
                  </a:cubicBezTo>
                  <a:cubicBezTo>
                    <a:pt x="419" y="565"/>
                    <a:pt x="545" y="419"/>
                    <a:pt x="545" y="293"/>
                  </a:cubicBezTo>
                  <a:cubicBezTo>
                    <a:pt x="545" y="167"/>
                    <a:pt x="440" y="42"/>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3"/>
            <p:cNvSpPr/>
            <p:nvPr/>
          </p:nvSpPr>
          <p:spPr>
            <a:xfrm>
              <a:off x="2291200" y="1450625"/>
              <a:ext cx="13625" cy="13125"/>
            </a:xfrm>
            <a:custGeom>
              <a:rect b="b" l="l" r="r" t="t"/>
              <a:pathLst>
                <a:path extrusionOk="0" h="525" w="545">
                  <a:moveTo>
                    <a:pt x="293" y="1"/>
                  </a:moveTo>
                  <a:cubicBezTo>
                    <a:pt x="147" y="1"/>
                    <a:pt x="21" y="126"/>
                    <a:pt x="21" y="252"/>
                  </a:cubicBezTo>
                  <a:cubicBezTo>
                    <a:pt x="0" y="378"/>
                    <a:pt x="126" y="524"/>
                    <a:pt x="293" y="524"/>
                  </a:cubicBezTo>
                  <a:cubicBezTo>
                    <a:pt x="419" y="524"/>
                    <a:pt x="544" y="378"/>
                    <a:pt x="544" y="252"/>
                  </a:cubicBezTo>
                  <a:cubicBezTo>
                    <a:pt x="544" y="126"/>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3"/>
            <p:cNvSpPr/>
            <p:nvPr/>
          </p:nvSpPr>
          <p:spPr>
            <a:xfrm>
              <a:off x="2359725" y="1451675"/>
              <a:ext cx="13625" cy="13100"/>
            </a:xfrm>
            <a:custGeom>
              <a:rect b="b" l="l" r="r" t="t"/>
              <a:pathLst>
                <a:path extrusionOk="0" h="524" w="545">
                  <a:moveTo>
                    <a:pt x="293" y="1"/>
                  </a:moveTo>
                  <a:cubicBezTo>
                    <a:pt x="168" y="1"/>
                    <a:pt x="21" y="126"/>
                    <a:pt x="0" y="231"/>
                  </a:cubicBezTo>
                  <a:cubicBezTo>
                    <a:pt x="0" y="398"/>
                    <a:pt x="126" y="524"/>
                    <a:pt x="272" y="524"/>
                  </a:cubicBezTo>
                  <a:cubicBezTo>
                    <a:pt x="419" y="524"/>
                    <a:pt x="544" y="419"/>
                    <a:pt x="544" y="273"/>
                  </a:cubicBezTo>
                  <a:cubicBezTo>
                    <a:pt x="544" y="126"/>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3"/>
            <p:cNvSpPr/>
            <p:nvPr/>
          </p:nvSpPr>
          <p:spPr>
            <a:xfrm>
              <a:off x="2734250" y="1449075"/>
              <a:ext cx="13100" cy="13100"/>
            </a:xfrm>
            <a:custGeom>
              <a:rect b="b" l="l" r="r" t="t"/>
              <a:pathLst>
                <a:path extrusionOk="0" h="524" w="524">
                  <a:moveTo>
                    <a:pt x="273" y="0"/>
                  </a:moveTo>
                  <a:cubicBezTo>
                    <a:pt x="105" y="0"/>
                    <a:pt x="1" y="126"/>
                    <a:pt x="1" y="272"/>
                  </a:cubicBezTo>
                  <a:cubicBezTo>
                    <a:pt x="1" y="419"/>
                    <a:pt x="147" y="523"/>
                    <a:pt x="273" y="523"/>
                  </a:cubicBezTo>
                  <a:cubicBezTo>
                    <a:pt x="419" y="523"/>
                    <a:pt x="524" y="398"/>
                    <a:pt x="524" y="272"/>
                  </a:cubicBezTo>
                  <a:cubicBezTo>
                    <a:pt x="524" y="105"/>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3"/>
            <p:cNvSpPr/>
            <p:nvPr/>
          </p:nvSpPr>
          <p:spPr>
            <a:xfrm>
              <a:off x="2478975" y="1449075"/>
              <a:ext cx="13100" cy="13100"/>
            </a:xfrm>
            <a:custGeom>
              <a:rect b="b" l="l" r="r" t="t"/>
              <a:pathLst>
                <a:path extrusionOk="0" h="524" w="524">
                  <a:moveTo>
                    <a:pt x="252" y="0"/>
                  </a:moveTo>
                  <a:cubicBezTo>
                    <a:pt x="105" y="0"/>
                    <a:pt x="1" y="126"/>
                    <a:pt x="1" y="272"/>
                  </a:cubicBezTo>
                  <a:cubicBezTo>
                    <a:pt x="1" y="419"/>
                    <a:pt x="126" y="523"/>
                    <a:pt x="252" y="523"/>
                  </a:cubicBezTo>
                  <a:cubicBezTo>
                    <a:pt x="377" y="523"/>
                    <a:pt x="524" y="398"/>
                    <a:pt x="524" y="272"/>
                  </a:cubicBezTo>
                  <a:cubicBezTo>
                    <a:pt x="524"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3"/>
            <p:cNvSpPr/>
            <p:nvPr/>
          </p:nvSpPr>
          <p:spPr>
            <a:xfrm>
              <a:off x="2222675" y="1448475"/>
              <a:ext cx="13625" cy="13175"/>
            </a:xfrm>
            <a:custGeom>
              <a:rect b="b" l="l" r="r" t="t"/>
              <a:pathLst>
                <a:path extrusionOk="0" h="527" w="545">
                  <a:moveTo>
                    <a:pt x="223" y="1"/>
                  </a:moveTo>
                  <a:cubicBezTo>
                    <a:pt x="108" y="1"/>
                    <a:pt x="0" y="117"/>
                    <a:pt x="0" y="233"/>
                  </a:cubicBezTo>
                  <a:cubicBezTo>
                    <a:pt x="0" y="401"/>
                    <a:pt x="105" y="526"/>
                    <a:pt x="251" y="526"/>
                  </a:cubicBezTo>
                  <a:cubicBezTo>
                    <a:pt x="377" y="526"/>
                    <a:pt x="523" y="422"/>
                    <a:pt x="523" y="254"/>
                  </a:cubicBezTo>
                  <a:cubicBezTo>
                    <a:pt x="544" y="129"/>
                    <a:pt x="419" y="3"/>
                    <a:pt x="251" y="3"/>
                  </a:cubicBezTo>
                  <a:cubicBezTo>
                    <a:pt x="242" y="2"/>
                    <a:pt x="233" y="1"/>
                    <a:pt x="22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3"/>
            <p:cNvSpPr/>
            <p:nvPr/>
          </p:nvSpPr>
          <p:spPr>
            <a:xfrm>
              <a:off x="1966875" y="1448550"/>
              <a:ext cx="13625" cy="13100"/>
            </a:xfrm>
            <a:custGeom>
              <a:rect b="b" l="l" r="r" t="t"/>
              <a:pathLst>
                <a:path extrusionOk="0" h="524" w="545">
                  <a:moveTo>
                    <a:pt x="294" y="0"/>
                  </a:moveTo>
                  <a:cubicBezTo>
                    <a:pt x="126" y="0"/>
                    <a:pt x="1" y="105"/>
                    <a:pt x="1" y="251"/>
                  </a:cubicBezTo>
                  <a:cubicBezTo>
                    <a:pt x="1" y="398"/>
                    <a:pt x="105" y="523"/>
                    <a:pt x="252" y="523"/>
                  </a:cubicBezTo>
                  <a:cubicBezTo>
                    <a:pt x="419" y="523"/>
                    <a:pt x="524" y="419"/>
                    <a:pt x="524" y="251"/>
                  </a:cubicBezTo>
                  <a:cubicBezTo>
                    <a:pt x="545" y="126"/>
                    <a:pt x="419"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3"/>
            <p:cNvSpPr/>
            <p:nvPr/>
          </p:nvSpPr>
          <p:spPr>
            <a:xfrm>
              <a:off x="2665200" y="1446450"/>
              <a:ext cx="13100" cy="13175"/>
            </a:xfrm>
            <a:custGeom>
              <a:rect b="b" l="l" r="r" t="t"/>
              <a:pathLst>
                <a:path extrusionOk="0" h="527" w="524">
                  <a:moveTo>
                    <a:pt x="252" y="1"/>
                  </a:moveTo>
                  <a:cubicBezTo>
                    <a:pt x="105" y="1"/>
                    <a:pt x="1" y="126"/>
                    <a:pt x="1" y="273"/>
                  </a:cubicBezTo>
                  <a:cubicBezTo>
                    <a:pt x="1" y="398"/>
                    <a:pt x="105" y="524"/>
                    <a:pt x="231" y="524"/>
                  </a:cubicBezTo>
                  <a:cubicBezTo>
                    <a:pt x="245" y="525"/>
                    <a:pt x="259" y="526"/>
                    <a:pt x="273" y="526"/>
                  </a:cubicBezTo>
                  <a:cubicBezTo>
                    <a:pt x="419" y="526"/>
                    <a:pt x="524" y="427"/>
                    <a:pt x="524" y="293"/>
                  </a:cubicBezTo>
                  <a:cubicBezTo>
                    <a:pt x="524" y="126"/>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3"/>
            <p:cNvSpPr/>
            <p:nvPr/>
          </p:nvSpPr>
          <p:spPr>
            <a:xfrm>
              <a:off x="2408900" y="1446450"/>
              <a:ext cx="13100" cy="13100"/>
            </a:xfrm>
            <a:custGeom>
              <a:rect b="b" l="l" r="r" t="t"/>
              <a:pathLst>
                <a:path extrusionOk="0" h="524" w="524">
                  <a:moveTo>
                    <a:pt x="251" y="1"/>
                  </a:moveTo>
                  <a:cubicBezTo>
                    <a:pt x="105" y="1"/>
                    <a:pt x="0" y="126"/>
                    <a:pt x="0" y="273"/>
                  </a:cubicBezTo>
                  <a:cubicBezTo>
                    <a:pt x="0" y="398"/>
                    <a:pt x="105" y="524"/>
                    <a:pt x="251" y="524"/>
                  </a:cubicBezTo>
                  <a:cubicBezTo>
                    <a:pt x="398" y="524"/>
                    <a:pt x="523" y="419"/>
                    <a:pt x="523" y="273"/>
                  </a:cubicBezTo>
                  <a:cubicBezTo>
                    <a:pt x="523" y="126"/>
                    <a:pt x="419"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3"/>
            <p:cNvSpPr/>
            <p:nvPr/>
          </p:nvSpPr>
          <p:spPr>
            <a:xfrm>
              <a:off x="2153100" y="1446450"/>
              <a:ext cx="13100" cy="13100"/>
            </a:xfrm>
            <a:custGeom>
              <a:rect b="b" l="l" r="r" t="t"/>
              <a:pathLst>
                <a:path extrusionOk="0" h="524" w="524">
                  <a:moveTo>
                    <a:pt x="252" y="1"/>
                  </a:moveTo>
                  <a:cubicBezTo>
                    <a:pt x="105" y="21"/>
                    <a:pt x="0" y="126"/>
                    <a:pt x="0" y="273"/>
                  </a:cubicBezTo>
                  <a:cubicBezTo>
                    <a:pt x="0" y="419"/>
                    <a:pt x="126" y="524"/>
                    <a:pt x="252" y="524"/>
                  </a:cubicBezTo>
                  <a:cubicBezTo>
                    <a:pt x="419" y="524"/>
                    <a:pt x="524" y="419"/>
                    <a:pt x="524" y="273"/>
                  </a:cubicBezTo>
                  <a:cubicBezTo>
                    <a:pt x="524" y="105"/>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3"/>
            <p:cNvSpPr/>
            <p:nvPr/>
          </p:nvSpPr>
          <p:spPr>
            <a:xfrm>
              <a:off x="2085100" y="1445400"/>
              <a:ext cx="12575" cy="13100"/>
            </a:xfrm>
            <a:custGeom>
              <a:rect b="b" l="l" r="r" t="t"/>
              <a:pathLst>
                <a:path extrusionOk="0" h="524" w="503">
                  <a:moveTo>
                    <a:pt x="251" y="1"/>
                  </a:moveTo>
                  <a:cubicBezTo>
                    <a:pt x="105" y="1"/>
                    <a:pt x="0" y="105"/>
                    <a:pt x="0" y="252"/>
                  </a:cubicBezTo>
                  <a:cubicBezTo>
                    <a:pt x="0" y="419"/>
                    <a:pt x="105" y="524"/>
                    <a:pt x="251" y="524"/>
                  </a:cubicBezTo>
                  <a:cubicBezTo>
                    <a:pt x="398" y="524"/>
                    <a:pt x="503" y="377"/>
                    <a:pt x="503" y="252"/>
                  </a:cubicBezTo>
                  <a:cubicBezTo>
                    <a:pt x="503" y="105"/>
                    <a:pt x="356"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3"/>
            <p:cNvSpPr/>
            <p:nvPr/>
          </p:nvSpPr>
          <p:spPr>
            <a:xfrm>
              <a:off x="2527100" y="1443775"/>
              <a:ext cx="13100" cy="12650"/>
            </a:xfrm>
            <a:custGeom>
              <a:rect b="b" l="l" r="r" t="t"/>
              <a:pathLst>
                <a:path extrusionOk="0" h="506" w="524">
                  <a:moveTo>
                    <a:pt x="310" y="0"/>
                  </a:moveTo>
                  <a:cubicBezTo>
                    <a:pt x="298" y="0"/>
                    <a:pt x="285" y="1"/>
                    <a:pt x="273" y="3"/>
                  </a:cubicBezTo>
                  <a:cubicBezTo>
                    <a:pt x="260" y="1"/>
                    <a:pt x="248" y="1"/>
                    <a:pt x="237" y="1"/>
                  </a:cubicBezTo>
                  <a:cubicBezTo>
                    <a:pt x="91" y="1"/>
                    <a:pt x="1" y="117"/>
                    <a:pt x="1" y="233"/>
                  </a:cubicBezTo>
                  <a:cubicBezTo>
                    <a:pt x="1" y="400"/>
                    <a:pt x="105" y="505"/>
                    <a:pt x="273" y="505"/>
                  </a:cubicBezTo>
                  <a:cubicBezTo>
                    <a:pt x="419" y="505"/>
                    <a:pt x="524" y="400"/>
                    <a:pt x="524" y="233"/>
                  </a:cubicBezTo>
                  <a:cubicBezTo>
                    <a:pt x="524" y="99"/>
                    <a:pt x="436" y="0"/>
                    <a:pt x="3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3"/>
            <p:cNvSpPr/>
            <p:nvPr/>
          </p:nvSpPr>
          <p:spPr>
            <a:xfrm>
              <a:off x="2270275" y="1442800"/>
              <a:ext cx="13100" cy="13100"/>
            </a:xfrm>
            <a:custGeom>
              <a:rect b="b" l="l" r="r" t="t"/>
              <a:pathLst>
                <a:path extrusionOk="0" h="524" w="524">
                  <a:moveTo>
                    <a:pt x="251" y="0"/>
                  </a:moveTo>
                  <a:cubicBezTo>
                    <a:pt x="126" y="0"/>
                    <a:pt x="0" y="105"/>
                    <a:pt x="0" y="251"/>
                  </a:cubicBezTo>
                  <a:cubicBezTo>
                    <a:pt x="0" y="419"/>
                    <a:pt x="126" y="523"/>
                    <a:pt x="251" y="523"/>
                  </a:cubicBezTo>
                  <a:cubicBezTo>
                    <a:pt x="419" y="523"/>
                    <a:pt x="523" y="419"/>
                    <a:pt x="503" y="251"/>
                  </a:cubicBezTo>
                  <a:cubicBezTo>
                    <a:pt x="503" y="126"/>
                    <a:pt x="398"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3"/>
            <p:cNvSpPr/>
            <p:nvPr/>
          </p:nvSpPr>
          <p:spPr>
            <a:xfrm>
              <a:off x="2015000" y="1443325"/>
              <a:ext cx="13100" cy="12575"/>
            </a:xfrm>
            <a:custGeom>
              <a:rect b="b" l="l" r="r" t="t"/>
              <a:pathLst>
                <a:path extrusionOk="0" h="503" w="524">
                  <a:moveTo>
                    <a:pt x="273" y="0"/>
                  </a:moveTo>
                  <a:cubicBezTo>
                    <a:pt x="105" y="0"/>
                    <a:pt x="1" y="105"/>
                    <a:pt x="1" y="251"/>
                  </a:cubicBezTo>
                  <a:cubicBezTo>
                    <a:pt x="1" y="398"/>
                    <a:pt x="105" y="502"/>
                    <a:pt x="273" y="502"/>
                  </a:cubicBezTo>
                  <a:cubicBezTo>
                    <a:pt x="398" y="502"/>
                    <a:pt x="503" y="398"/>
                    <a:pt x="524" y="251"/>
                  </a:cubicBezTo>
                  <a:cubicBezTo>
                    <a:pt x="524" y="105"/>
                    <a:pt x="419"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3"/>
            <p:cNvSpPr/>
            <p:nvPr/>
          </p:nvSpPr>
          <p:spPr>
            <a:xfrm>
              <a:off x="2713325" y="1441225"/>
              <a:ext cx="13100" cy="13100"/>
            </a:xfrm>
            <a:custGeom>
              <a:rect b="b" l="l" r="r" t="t"/>
              <a:pathLst>
                <a:path extrusionOk="0" h="524" w="524">
                  <a:moveTo>
                    <a:pt x="273" y="0"/>
                  </a:moveTo>
                  <a:cubicBezTo>
                    <a:pt x="105" y="0"/>
                    <a:pt x="1" y="126"/>
                    <a:pt x="1" y="272"/>
                  </a:cubicBezTo>
                  <a:cubicBezTo>
                    <a:pt x="1" y="419"/>
                    <a:pt x="105" y="523"/>
                    <a:pt x="273" y="523"/>
                  </a:cubicBezTo>
                  <a:cubicBezTo>
                    <a:pt x="419" y="523"/>
                    <a:pt x="524" y="419"/>
                    <a:pt x="524" y="272"/>
                  </a:cubicBezTo>
                  <a:cubicBezTo>
                    <a:pt x="524" y="126"/>
                    <a:pt x="419"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3"/>
            <p:cNvSpPr/>
            <p:nvPr/>
          </p:nvSpPr>
          <p:spPr>
            <a:xfrm>
              <a:off x="2458050" y="1441750"/>
              <a:ext cx="13125" cy="12575"/>
            </a:xfrm>
            <a:custGeom>
              <a:rect b="b" l="l" r="r" t="t"/>
              <a:pathLst>
                <a:path extrusionOk="0" h="503" w="525">
                  <a:moveTo>
                    <a:pt x="252" y="0"/>
                  </a:moveTo>
                  <a:cubicBezTo>
                    <a:pt x="106" y="0"/>
                    <a:pt x="1" y="105"/>
                    <a:pt x="1" y="251"/>
                  </a:cubicBezTo>
                  <a:cubicBezTo>
                    <a:pt x="1" y="398"/>
                    <a:pt x="106" y="502"/>
                    <a:pt x="252" y="502"/>
                  </a:cubicBezTo>
                  <a:cubicBezTo>
                    <a:pt x="419" y="502"/>
                    <a:pt x="524" y="377"/>
                    <a:pt x="524" y="251"/>
                  </a:cubicBezTo>
                  <a:cubicBezTo>
                    <a:pt x="524" y="105"/>
                    <a:pt x="37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3"/>
            <p:cNvSpPr/>
            <p:nvPr/>
          </p:nvSpPr>
          <p:spPr>
            <a:xfrm>
              <a:off x="2201750" y="1441750"/>
              <a:ext cx="13100" cy="12575"/>
            </a:xfrm>
            <a:custGeom>
              <a:rect b="b" l="l" r="r" t="t"/>
              <a:pathLst>
                <a:path extrusionOk="0" h="503" w="524">
                  <a:moveTo>
                    <a:pt x="251" y="0"/>
                  </a:moveTo>
                  <a:cubicBezTo>
                    <a:pt x="105" y="0"/>
                    <a:pt x="0" y="105"/>
                    <a:pt x="0" y="251"/>
                  </a:cubicBezTo>
                  <a:cubicBezTo>
                    <a:pt x="0" y="398"/>
                    <a:pt x="105" y="502"/>
                    <a:pt x="251" y="502"/>
                  </a:cubicBezTo>
                  <a:cubicBezTo>
                    <a:pt x="398" y="502"/>
                    <a:pt x="523" y="377"/>
                    <a:pt x="523" y="251"/>
                  </a:cubicBezTo>
                  <a:cubicBezTo>
                    <a:pt x="523" y="105"/>
                    <a:pt x="398"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3"/>
            <p:cNvSpPr/>
            <p:nvPr/>
          </p:nvSpPr>
          <p:spPr>
            <a:xfrm>
              <a:off x="1946475" y="1441225"/>
              <a:ext cx="12575" cy="13100"/>
            </a:xfrm>
            <a:custGeom>
              <a:rect b="b" l="l" r="r" t="t"/>
              <a:pathLst>
                <a:path extrusionOk="0" h="524" w="503">
                  <a:moveTo>
                    <a:pt x="231" y="0"/>
                  </a:moveTo>
                  <a:cubicBezTo>
                    <a:pt x="105" y="0"/>
                    <a:pt x="1" y="105"/>
                    <a:pt x="1" y="272"/>
                  </a:cubicBezTo>
                  <a:cubicBezTo>
                    <a:pt x="1" y="419"/>
                    <a:pt x="105" y="523"/>
                    <a:pt x="231" y="523"/>
                  </a:cubicBezTo>
                  <a:cubicBezTo>
                    <a:pt x="398" y="523"/>
                    <a:pt x="503" y="419"/>
                    <a:pt x="503" y="272"/>
                  </a:cubicBezTo>
                  <a:cubicBezTo>
                    <a:pt x="503" y="105"/>
                    <a:pt x="377"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3"/>
            <p:cNvSpPr/>
            <p:nvPr/>
          </p:nvSpPr>
          <p:spPr>
            <a:xfrm>
              <a:off x="2644800" y="1439950"/>
              <a:ext cx="13100" cy="12500"/>
            </a:xfrm>
            <a:custGeom>
              <a:rect b="b" l="l" r="r" t="t"/>
              <a:pathLst>
                <a:path extrusionOk="0" h="500" w="524">
                  <a:moveTo>
                    <a:pt x="223" y="0"/>
                  </a:moveTo>
                  <a:cubicBezTo>
                    <a:pt x="97" y="0"/>
                    <a:pt x="22" y="97"/>
                    <a:pt x="22" y="240"/>
                  </a:cubicBezTo>
                  <a:cubicBezTo>
                    <a:pt x="1" y="386"/>
                    <a:pt x="105" y="491"/>
                    <a:pt x="273" y="491"/>
                  </a:cubicBezTo>
                  <a:cubicBezTo>
                    <a:pt x="295" y="497"/>
                    <a:pt x="315" y="500"/>
                    <a:pt x="335" y="500"/>
                  </a:cubicBezTo>
                  <a:cubicBezTo>
                    <a:pt x="448" y="500"/>
                    <a:pt x="524" y="403"/>
                    <a:pt x="524" y="261"/>
                  </a:cubicBezTo>
                  <a:cubicBezTo>
                    <a:pt x="524" y="114"/>
                    <a:pt x="419" y="9"/>
                    <a:pt x="294" y="9"/>
                  </a:cubicBezTo>
                  <a:cubicBezTo>
                    <a:pt x="269" y="3"/>
                    <a:pt x="245" y="0"/>
                    <a:pt x="22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3"/>
            <p:cNvSpPr/>
            <p:nvPr/>
          </p:nvSpPr>
          <p:spPr>
            <a:xfrm>
              <a:off x="2388500" y="1439075"/>
              <a:ext cx="13625" cy="12625"/>
            </a:xfrm>
            <a:custGeom>
              <a:rect b="b" l="l" r="r" t="t"/>
              <a:pathLst>
                <a:path extrusionOk="0" h="505" w="545">
                  <a:moveTo>
                    <a:pt x="257" y="0"/>
                  </a:moveTo>
                  <a:cubicBezTo>
                    <a:pt x="111" y="0"/>
                    <a:pt x="21" y="118"/>
                    <a:pt x="21" y="254"/>
                  </a:cubicBezTo>
                  <a:cubicBezTo>
                    <a:pt x="0" y="400"/>
                    <a:pt x="126" y="505"/>
                    <a:pt x="272" y="505"/>
                  </a:cubicBezTo>
                  <a:cubicBezTo>
                    <a:pt x="419" y="505"/>
                    <a:pt x="523" y="400"/>
                    <a:pt x="523" y="275"/>
                  </a:cubicBezTo>
                  <a:cubicBezTo>
                    <a:pt x="544" y="107"/>
                    <a:pt x="419" y="3"/>
                    <a:pt x="293" y="3"/>
                  </a:cubicBezTo>
                  <a:cubicBezTo>
                    <a:pt x="281" y="1"/>
                    <a:pt x="269" y="0"/>
                    <a:pt x="2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3"/>
            <p:cNvSpPr/>
            <p:nvPr/>
          </p:nvSpPr>
          <p:spPr>
            <a:xfrm>
              <a:off x="2132700" y="1439050"/>
              <a:ext cx="13100" cy="12725"/>
            </a:xfrm>
            <a:custGeom>
              <a:rect b="b" l="l" r="r" t="t"/>
              <a:pathLst>
                <a:path extrusionOk="0" h="509" w="524">
                  <a:moveTo>
                    <a:pt x="256" y="1"/>
                  </a:moveTo>
                  <a:cubicBezTo>
                    <a:pt x="126" y="1"/>
                    <a:pt x="21" y="102"/>
                    <a:pt x="21" y="255"/>
                  </a:cubicBezTo>
                  <a:cubicBezTo>
                    <a:pt x="0" y="401"/>
                    <a:pt x="105" y="506"/>
                    <a:pt x="272" y="506"/>
                  </a:cubicBezTo>
                  <a:cubicBezTo>
                    <a:pt x="285" y="508"/>
                    <a:pt x="297" y="508"/>
                    <a:pt x="309" y="508"/>
                  </a:cubicBezTo>
                  <a:cubicBezTo>
                    <a:pt x="436" y="508"/>
                    <a:pt x="524" y="410"/>
                    <a:pt x="524" y="276"/>
                  </a:cubicBezTo>
                  <a:cubicBezTo>
                    <a:pt x="524" y="108"/>
                    <a:pt x="419" y="4"/>
                    <a:pt x="293" y="4"/>
                  </a:cubicBezTo>
                  <a:cubicBezTo>
                    <a:pt x="281" y="2"/>
                    <a:pt x="269" y="1"/>
                    <a:pt x="2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3"/>
            <p:cNvSpPr/>
            <p:nvPr/>
          </p:nvSpPr>
          <p:spPr>
            <a:xfrm>
              <a:off x="2595625" y="1445875"/>
              <a:ext cx="13100" cy="12700"/>
            </a:xfrm>
            <a:custGeom>
              <a:rect b="b" l="l" r="r" t="t"/>
              <a:pathLst>
                <a:path extrusionOk="0" h="508" w="524">
                  <a:moveTo>
                    <a:pt x="245" y="0"/>
                  </a:moveTo>
                  <a:cubicBezTo>
                    <a:pt x="126" y="0"/>
                    <a:pt x="1" y="117"/>
                    <a:pt x="1" y="233"/>
                  </a:cubicBezTo>
                  <a:cubicBezTo>
                    <a:pt x="1" y="358"/>
                    <a:pt x="105" y="505"/>
                    <a:pt x="252" y="505"/>
                  </a:cubicBezTo>
                  <a:cubicBezTo>
                    <a:pt x="264" y="507"/>
                    <a:pt x="277" y="507"/>
                    <a:pt x="289" y="507"/>
                  </a:cubicBezTo>
                  <a:cubicBezTo>
                    <a:pt x="419" y="507"/>
                    <a:pt x="524" y="407"/>
                    <a:pt x="524" y="254"/>
                  </a:cubicBezTo>
                  <a:cubicBezTo>
                    <a:pt x="524" y="128"/>
                    <a:pt x="419" y="3"/>
                    <a:pt x="273" y="3"/>
                  </a:cubicBezTo>
                  <a:cubicBezTo>
                    <a:pt x="264" y="1"/>
                    <a:pt x="254" y="0"/>
                    <a:pt x="24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3"/>
            <p:cNvSpPr/>
            <p:nvPr/>
          </p:nvSpPr>
          <p:spPr>
            <a:xfrm>
              <a:off x="2340900" y="1445400"/>
              <a:ext cx="12575" cy="13100"/>
            </a:xfrm>
            <a:custGeom>
              <a:rect b="b" l="l" r="r" t="t"/>
              <a:pathLst>
                <a:path extrusionOk="0" h="524" w="503">
                  <a:moveTo>
                    <a:pt x="251" y="1"/>
                  </a:moveTo>
                  <a:cubicBezTo>
                    <a:pt x="105" y="1"/>
                    <a:pt x="0" y="105"/>
                    <a:pt x="0" y="252"/>
                  </a:cubicBezTo>
                  <a:cubicBezTo>
                    <a:pt x="0" y="419"/>
                    <a:pt x="105" y="524"/>
                    <a:pt x="251" y="524"/>
                  </a:cubicBezTo>
                  <a:cubicBezTo>
                    <a:pt x="398" y="524"/>
                    <a:pt x="502" y="377"/>
                    <a:pt x="502" y="252"/>
                  </a:cubicBezTo>
                  <a:cubicBezTo>
                    <a:pt x="502" y="105"/>
                    <a:pt x="398"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3"/>
            <p:cNvSpPr/>
            <p:nvPr/>
          </p:nvSpPr>
          <p:spPr>
            <a:xfrm>
              <a:off x="2555350" y="1430225"/>
              <a:ext cx="12575" cy="12600"/>
            </a:xfrm>
            <a:custGeom>
              <a:rect b="b" l="l" r="r" t="t"/>
              <a:pathLst>
                <a:path extrusionOk="0" h="504" w="503">
                  <a:moveTo>
                    <a:pt x="231" y="1"/>
                  </a:moveTo>
                  <a:cubicBezTo>
                    <a:pt x="105" y="1"/>
                    <a:pt x="1" y="106"/>
                    <a:pt x="1" y="231"/>
                  </a:cubicBezTo>
                  <a:cubicBezTo>
                    <a:pt x="1" y="398"/>
                    <a:pt x="126" y="503"/>
                    <a:pt x="252" y="503"/>
                  </a:cubicBezTo>
                  <a:cubicBezTo>
                    <a:pt x="398" y="461"/>
                    <a:pt x="503" y="357"/>
                    <a:pt x="503" y="231"/>
                  </a:cubicBezTo>
                  <a:cubicBezTo>
                    <a:pt x="503" y="106"/>
                    <a:pt x="398"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3"/>
            <p:cNvSpPr/>
            <p:nvPr/>
          </p:nvSpPr>
          <p:spPr>
            <a:xfrm>
              <a:off x="2299575" y="1429700"/>
              <a:ext cx="12575" cy="12075"/>
            </a:xfrm>
            <a:custGeom>
              <a:rect b="b" l="l" r="r" t="t"/>
              <a:pathLst>
                <a:path extrusionOk="0" h="483" w="503">
                  <a:moveTo>
                    <a:pt x="272" y="1"/>
                  </a:moveTo>
                  <a:cubicBezTo>
                    <a:pt x="105" y="1"/>
                    <a:pt x="0" y="106"/>
                    <a:pt x="0" y="231"/>
                  </a:cubicBezTo>
                  <a:cubicBezTo>
                    <a:pt x="0" y="378"/>
                    <a:pt x="126" y="482"/>
                    <a:pt x="272" y="482"/>
                  </a:cubicBezTo>
                  <a:cubicBezTo>
                    <a:pt x="398" y="482"/>
                    <a:pt x="502" y="378"/>
                    <a:pt x="502" y="252"/>
                  </a:cubicBezTo>
                  <a:cubicBezTo>
                    <a:pt x="502" y="127"/>
                    <a:pt x="398" y="22"/>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3"/>
            <p:cNvSpPr/>
            <p:nvPr/>
          </p:nvSpPr>
          <p:spPr>
            <a:xfrm>
              <a:off x="2043775" y="1430225"/>
              <a:ext cx="12575" cy="12600"/>
            </a:xfrm>
            <a:custGeom>
              <a:rect b="b" l="l" r="r" t="t"/>
              <a:pathLst>
                <a:path extrusionOk="0" h="504" w="503">
                  <a:moveTo>
                    <a:pt x="252" y="1"/>
                  </a:moveTo>
                  <a:cubicBezTo>
                    <a:pt x="105" y="1"/>
                    <a:pt x="0" y="106"/>
                    <a:pt x="0" y="231"/>
                  </a:cubicBezTo>
                  <a:cubicBezTo>
                    <a:pt x="0" y="398"/>
                    <a:pt x="105" y="503"/>
                    <a:pt x="252" y="503"/>
                  </a:cubicBezTo>
                  <a:cubicBezTo>
                    <a:pt x="398" y="503"/>
                    <a:pt x="503" y="398"/>
                    <a:pt x="503" y="252"/>
                  </a:cubicBezTo>
                  <a:cubicBezTo>
                    <a:pt x="503" y="106"/>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3"/>
            <p:cNvSpPr/>
            <p:nvPr/>
          </p:nvSpPr>
          <p:spPr>
            <a:xfrm>
              <a:off x="2741575" y="1428675"/>
              <a:ext cx="13100" cy="12575"/>
            </a:xfrm>
            <a:custGeom>
              <a:rect b="b" l="l" r="r" t="t"/>
              <a:pathLst>
                <a:path extrusionOk="0" h="503" w="524">
                  <a:moveTo>
                    <a:pt x="273" y="0"/>
                  </a:moveTo>
                  <a:cubicBezTo>
                    <a:pt x="105" y="0"/>
                    <a:pt x="1" y="105"/>
                    <a:pt x="21" y="272"/>
                  </a:cubicBezTo>
                  <a:cubicBezTo>
                    <a:pt x="21" y="398"/>
                    <a:pt x="126" y="502"/>
                    <a:pt x="273" y="502"/>
                  </a:cubicBezTo>
                  <a:cubicBezTo>
                    <a:pt x="419" y="502"/>
                    <a:pt x="524" y="377"/>
                    <a:pt x="524" y="251"/>
                  </a:cubicBezTo>
                  <a:cubicBezTo>
                    <a:pt x="503" y="105"/>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3"/>
            <p:cNvSpPr/>
            <p:nvPr/>
          </p:nvSpPr>
          <p:spPr>
            <a:xfrm>
              <a:off x="2485250" y="1428150"/>
              <a:ext cx="13125" cy="12575"/>
            </a:xfrm>
            <a:custGeom>
              <a:rect b="b" l="l" r="r" t="t"/>
              <a:pathLst>
                <a:path extrusionOk="0" h="503" w="525">
                  <a:moveTo>
                    <a:pt x="294" y="0"/>
                  </a:moveTo>
                  <a:cubicBezTo>
                    <a:pt x="168" y="0"/>
                    <a:pt x="22" y="105"/>
                    <a:pt x="22" y="230"/>
                  </a:cubicBezTo>
                  <a:cubicBezTo>
                    <a:pt x="1" y="377"/>
                    <a:pt x="126" y="502"/>
                    <a:pt x="273" y="502"/>
                  </a:cubicBezTo>
                  <a:cubicBezTo>
                    <a:pt x="419" y="502"/>
                    <a:pt x="524" y="398"/>
                    <a:pt x="524" y="272"/>
                  </a:cubicBezTo>
                  <a:cubicBezTo>
                    <a:pt x="524" y="126"/>
                    <a:pt x="419" y="21"/>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3"/>
            <p:cNvSpPr/>
            <p:nvPr/>
          </p:nvSpPr>
          <p:spPr>
            <a:xfrm>
              <a:off x="2230525" y="1428600"/>
              <a:ext cx="12050" cy="12650"/>
            </a:xfrm>
            <a:custGeom>
              <a:rect b="b" l="l" r="r" t="t"/>
              <a:pathLst>
                <a:path extrusionOk="0" h="506" w="482">
                  <a:moveTo>
                    <a:pt x="224" y="1"/>
                  </a:moveTo>
                  <a:cubicBezTo>
                    <a:pt x="108" y="1"/>
                    <a:pt x="0" y="119"/>
                    <a:pt x="0" y="254"/>
                  </a:cubicBezTo>
                  <a:cubicBezTo>
                    <a:pt x="0" y="380"/>
                    <a:pt x="105" y="505"/>
                    <a:pt x="230" y="505"/>
                  </a:cubicBezTo>
                  <a:cubicBezTo>
                    <a:pt x="356" y="505"/>
                    <a:pt x="460" y="401"/>
                    <a:pt x="481" y="275"/>
                  </a:cubicBezTo>
                  <a:cubicBezTo>
                    <a:pt x="481" y="150"/>
                    <a:pt x="377" y="3"/>
                    <a:pt x="251" y="3"/>
                  </a:cubicBezTo>
                  <a:cubicBezTo>
                    <a:pt x="242" y="2"/>
                    <a:pt x="233" y="1"/>
                    <a:pt x="22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3"/>
            <p:cNvSpPr/>
            <p:nvPr/>
          </p:nvSpPr>
          <p:spPr>
            <a:xfrm>
              <a:off x="1974200" y="1428675"/>
              <a:ext cx="13100" cy="12575"/>
            </a:xfrm>
            <a:custGeom>
              <a:rect b="b" l="l" r="r" t="t"/>
              <a:pathLst>
                <a:path extrusionOk="0" h="503" w="524">
                  <a:moveTo>
                    <a:pt x="252" y="0"/>
                  </a:moveTo>
                  <a:cubicBezTo>
                    <a:pt x="126" y="0"/>
                    <a:pt x="1" y="105"/>
                    <a:pt x="1" y="251"/>
                  </a:cubicBezTo>
                  <a:cubicBezTo>
                    <a:pt x="1" y="377"/>
                    <a:pt x="105" y="481"/>
                    <a:pt x="231" y="502"/>
                  </a:cubicBezTo>
                  <a:cubicBezTo>
                    <a:pt x="356" y="502"/>
                    <a:pt x="482" y="398"/>
                    <a:pt x="482" y="272"/>
                  </a:cubicBezTo>
                  <a:cubicBezTo>
                    <a:pt x="524" y="147"/>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3"/>
            <p:cNvSpPr/>
            <p:nvPr/>
          </p:nvSpPr>
          <p:spPr>
            <a:xfrm>
              <a:off x="2673050" y="1427100"/>
              <a:ext cx="12575" cy="12050"/>
            </a:xfrm>
            <a:custGeom>
              <a:rect b="b" l="l" r="r" t="t"/>
              <a:pathLst>
                <a:path extrusionOk="0" h="482" w="503">
                  <a:moveTo>
                    <a:pt x="252" y="0"/>
                  </a:moveTo>
                  <a:cubicBezTo>
                    <a:pt x="126" y="0"/>
                    <a:pt x="1" y="105"/>
                    <a:pt x="1" y="231"/>
                  </a:cubicBezTo>
                  <a:cubicBezTo>
                    <a:pt x="1" y="356"/>
                    <a:pt x="105" y="482"/>
                    <a:pt x="231" y="482"/>
                  </a:cubicBezTo>
                  <a:cubicBezTo>
                    <a:pt x="356" y="482"/>
                    <a:pt x="503" y="377"/>
                    <a:pt x="503" y="251"/>
                  </a:cubicBezTo>
                  <a:cubicBezTo>
                    <a:pt x="503" y="126"/>
                    <a:pt x="39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3"/>
            <p:cNvSpPr/>
            <p:nvPr/>
          </p:nvSpPr>
          <p:spPr>
            <a:xfrm>
              <a:off x="2417250" y="1427625"/>
              <a:ext cx="12075" cy="11525"/>
            </a:xfrm>
            <a:custGeom>
              <a:rect b="b" l="l" r="r" t="t"/>
              <a:pathLst>
                <a:path extrusionOk="0" h="461" w="483">
                  <a:moveTo>
                    <a:pt x="231" y="0"/>
                  </a:moveTo>
                  <a:cubicBezTo>
                    <a:pt x="105" y="0"/>
                    <a:pt x="1" y="105"/>
                    <a:pt x="1" y="230"/>
                  </a:cubicBezTo>
                  <a:cubicBezTo>
                    <a:pt x="1" y="356"/>
                    <a:pt x="105" y="461"/>
                    <a:pt x="231" y="461"/>
                  </a:cubicBezTo>
                  <a:cubicBezTo>
                    <a:pt x="378" y="461"/>
                    <a:pt x="482" y="356"/>
                    <a:pt x="482" y="230"/>
                  </a:cubicBezTo>
                  <a:cubicBezTo>
                    <a:pt x="482" y="105"/>
                    <a:pt x="378"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3"/>
            <p:cNvSpPr/>
            <p:nvPr/>
          </p:nvSpPr>
          <p:spPr>
            <a:xfrm>
              <a:off x="2160950" y="1426050"/>
              <a:ext cx="12575" cy="12575"/>
            </a:xfrm>
            <a:custGeom>
              <a:rect b="b" l="l" r="r" t="t"/>
              <a:pathLst>
                <a:path extrusionOk="0" h="503" w="503">
                  <a:moveTo>
                    <a:pt x="272" y="1"/>
                  </a:moveTo>
                  <a:cubicBezTo>
                    <a:pt x="126" y="1"/>
                    <a:pt x="0" y="105"/>
                    <a:pt x="0" y="252"/>
                  </a:cubicBezTo>
                  <a:cubicBezTo>
                    <a:pt x="0" y="377"/>
                    <a:pt x="105" y="503"/>
                    <a:pt x="230" y="503"/>
                  </a:cubicBezTo>
                  <a:cubicBezTo>
                    <a:pt x="377" y="503"/>
                    <a:pt x="502" y="398"/>
                    <a:pt x="502" y="273"/>
                  </a:cubicBezTo>
                  <a:cubicBezTo>
                    <a:pt x="502" y="147"/>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3"/>
            <p:cNvSpPr/>
            <p:nvPr/>
          </p:nvSpPr>
          <p:spPr>
            <a:xfrm>
              <a:off x="2623875" y="1432150"/>
              <a:ext cx="13100" cy="12425"/>
            </a:xfrm>
            <a:custGeom>
              <a:rect b="b" l="l" r="r" t="t"/>
              <a:pathLst>
                <a:path extrusionOk="0" h="497" w="524">
                  <a:moveTo>
                    <a:pt x="222" y="0"/>
                  </a:moveTo>
                  <a:cubicBezTo>
                    <a:pt x="98" y="0"/>
                    <a:pt x="1" y="127"/>
                    <a:pt x="1" y="238"/>
                  </a:cubicBezTo>
                  <a:cubicBezTo>
                    <a:pt x="1" y="384"/>
                    <a:pt x="105" y="489"/>
                    <a:pt x="231" y="489"/>
                  </a:cubicBezTo>
                  <a:cubicBezTo>
                    <a:pt x="248" y="494"/>
                    <a:pt x="265" y="496"/>
                    <a:pt x="282" y="496"/>
                  </a:cubicBezTo>
                  <a:cubicBezTo>
                    <a:pt x="405" y="496"/>
                    <a:pt x="503" y="369"/>
                    <a:pt x="503" y="259"/>
                  </a:cubicBezTo>
                  <a:cubicBezTo>
                    <a:pt x="524" y="133"/>
                    <a:pt x="419" y="29"/>
                    <a:pt x="273" y="8"/>
                  </a:cubicBezTo>
                  <a:cubicBezTo>
                    <a:pt x="255" y="3"/>
                    <a:pt x="238" y="0"/>
                    <a:pt x="22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3"/>
            <p:cNvSpPr/>
            <p:nvPr/>
          </p:nvSpPr>
          <p:spPr>
            <a:xfrm>
              <a:off x="2250400" y="1436000"/>
              <a:ext cx="13100" cy="13100"/>
            </a:xfrm>
            <a:custGeom>
              <a:rect b="b" l="l" r="r" t="t"/>
              <a:pathLst>
                <a:path extrusionOk="0" h="524" w="524">
                  <a:moveTo>
                    <a:pt x="272" y="0"/>
                  </a:moveTo>
                  <a:cubicBezTo>
                    <a:pt x="105" y="0"/>
                    <a:pt x="0" y="105"/>
                    <a:pt x="0" y="272"/>
                  </a:cubicBezTo>
                  <a:cubicBezTo>
                    <a:pt x="0" y="419"/>
                    <a:pt x="105" y="523"/>
                    <a:pt x="272" y="523"/>
                  </a:cubicBezTo>
                  <a:cubicBezTo>
                    <a:pt x="419" y="502"/>
                    <a:pt x="523" y="398"/>
                    <a:pt x="502" y="230"/>
                  </a:cubicBezTo>
                  <a:cubicBezTo>
                    <a:pt x="502"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3"/>
            <p:cNvSpPr/>
            <p:nvPr/>
          </p:nvSpPr>
          <p:spPr>
            <a:xfrm>
              <a:off x="1995125" y="1435475"/>
              <a:ext cx="12050" cy="12575"/>
            </a:xfrm>
            <a:custGeom>
              <a:rect b="b" l="l" r="r" t="t"/>
              <a:pathLst>
                <a:path extrusionOk="0" h="503" w="482">
                  <a:moveTo>
                    <a:pt x="252" y="0"/>
                  </a:moveTo>
                  <a:cubicBezTo>
                    <a:pt x="126" y="0"/>
                    <a:pt x="1" y="105"/>
                    <a:pt x="1" y="230"/>
                  </a:cubicBezTo>
                  <a:cubicBezTo>
                    <a:pt x="1" y="398"/>
                    <a:pt x="105" y="502"/>
                    <a:pt x="231" y="502"/>
                  </a:cubicBezTo>
                  <a:cubicBezTo>
                    <a:pt x="356" y="502"/>
                    <a:pt x="482" y="398"/>
                    <a:pt x="482" y="251"/>
                  </a:cubicBezTo>
                  <a:cubicBezTo>
                    <a:pt x="482"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3"/>
            <p:cNvSpPr/>
            <p:nvPr/>
          </p:nvSpPr>
          <p:spPr>
            <a:xfrm>
              <a:off x="2180825" y="1433900"/>
              <a:ext cx="13100" cy="12575"/>
            </a:xfrm>
            <a:custGeom>
              <a:rect b="b" l="l" r="r" t="t"/>
              <a:pathLst>
                <a:path extrusionOk="0" h="503" w="524">
                  <a:moveTo>
                    <a:pt x="272" y="0"/>
                  </a:moveTo>
                  <a:cubicBezTo>
                    <a:pt x="147" y="0"/>
                    <a:pt x="21" y="105"/>
                    <a:pt x="21" y="251"/>
                  </a:cubicBezTo>
                  <a:cubicBezTo>
                    <a:pt x="0" y="377"/>
                    <a:pt x="126" y="503"/>
                    <a:pt x="251" y="503"/>
                  </a:cubicBezTo>
                  <a:cubicBezTo>
                    <a:pt x="419" y="503"/>
                    <a:pt x="523" y="398"/>
                    <a:pt x="523" y="272"/>
                  </a:cubicBezTo>
                  <a:cubicBezTo>
                    <a:pt x="523" y="147"/>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3"/>
            <p:cNvSpPr/>
            <p:nvPr/>
          </p:nvSpPr>
          <p:spPr>
            <a:xfrm>
              <a:off x="2112825" y="1432850"/>
              <a:ext cx="12050" cy="12575"/>
            </a:xfrm>
            <a:custGeom>
              <a:rect b="b" l="l" r="r" t="t"/>
              <a:pathLst>
                <a:path extrusionOk="0" h="503" w="482">
                  <a:moveTo>
                    <a:pt x="251" y="1"/>
                  </a:moveTo>
                  <a:cubicBezTo>
                    <a:pt x="105" y="1"/>
                    <a:pt x="0" y="126"/>
                    <a:pt x="0" y="252"/>
                  </a:cubicBezTo>
                  <a:cubicBezTo>
                    <a:pt x="0" y="398"/>
                    <a:pt x="126" y="503"/>
                    <a:pt x="251" y="503"/>
                  </a:cubicBezTo>
                  <a:cubicBezTo>
                    <a:pt x="377" y="461"/>
                    <a:pt x="482" y="356"/>
                    <a:pt x="482" y="231"/>
                  </a:cubicBezTo>
                  <a:cubicBezTo>
                    <a:pt x="48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3"/>
            <p:cNvSpPr/>
            <p:nvPr/>
          </p:nvSpPr>
          <p:spPr>
            <a:xfrm>
              <a:off x="2693450" y="1433900"/>
              <a:ext cx="13100" cy="12575"/>
            </a:xfrm>
            <a:custGeom>
              <a:rect b="b" l="l" r="r" t="t"/>
              <a:pathLst>
                <a:path extrusionOk="0" h="503" w="524">
                  <a:moveTo>
                    <a:pt x="231" y="0"/>
                  </a:moveTo>
                  <a:cubicBezTo>
                    <a:pt x="105" y="0"/>
                    <a:pt x="1" y="147"/>
                    <a:pt x="1" y="272"/>
                  </a:cubicBezTo>
                  <a:cubicBezTo>
                    <a:pt x="21" y="398"/>
                    <a:pt x="126" y="503"/>
                    <a:pt x="252" y="503"/>
                  </a:cubicBezTo>
                  <a:cubicBezTo>
                    <a:pt x="419" y="503"/>
                    <a:pt x="524" y="398"/>
                    <a:pt x="482" y="272"/>
                  </a:cubicBezTo>
                  <a:cubicBezTo>
                    <a:pt x="482"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3"/>
            <p:cNvSpPr/>
            <p:nvPr/>
          </p:nvSpPr>
          <p:spPr>
            <a:xfrm>
              <a:off x="2438175" y="1433325"/>
              <a:ext cx="12575" cy="12675"/>
            </a:xfrm>
            <a:custGeom>
              <a:rect b="b" l="l" r="r" t="t"/>
              <a:pathLst>
                <a:path extrusionOk="0" h="507" w="503">
                  <a:moveTo>
                    <a:pt x="237" y="0"/>
                  </a:moveTo>
                  <a:cubicBezTo>
                    <a:pt x="90" y="0"/>
                    <a:pt x="1" y="116"/>
                    <a:pt x="1" y="233"/>
                  </a:cubicBezTo>
                  <a:cubicBezTo>
                    <a:pt x="1" y="400"/>
                    <a:pt x="105" y="505"/>
                    <a:pt x="231" y="505"/>
                  </a:cubicBezTo>
                  <a:cubicBezTo>
                    <a:pt x="243" y="506"/>
                    <a:pt x="255" y="507"/>
                    <a:pt x="267" y="507"/>
                  </a:cubicBezTo>
                  <a:cubicBezTo>
                    <a:pt x="413" y="507"/>
                    <a:pt x="503" y="391"/>
                    <a:pt x="503" y="274"/>
                  </a:cubicBezTo>
                  <a:cubicBezTo>
                    <a:pt x="503" y="128"/>
                    <a:pt x="398" y="23"/>
                    <a:pt x="273" y="2"/>
                  </a:cubicBezTo>
                  <a:cubicBezTo>
                    <a:pt x="260" y="1"/>
                    <a:pt x="248" y="0"/>
                    <a:pt x="2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3"/>
            <p:cNvSpPr/>
            <p:nvPr/>
          </p:nvSpPr>
          <p:spPr>
            <a:xfrm>
              <a:off x="2506700" y="1436000"/>
              <a:ext cx="12575" cy="13100"/>
            </a:xfrm>
            <a:custGeom>
              <a:rect b="b" l="l" r="r" t="t"/>
              <a:pathLst>
                <a:path extrusionOk="0" h="524" w="503">
                  <a:moveTo>
                    <a:pt x="252" y="0"/>
                  </a:moveTo>
                  <a:cubicBezTo>
                    <a:pt x="105" y="21"/>
                    <a:pt x="1" y="126"/>
                    <a:pt x="1" y="272"/>
                  </a:cubicBezTo>
                  <a:cubicBezTo>
                    <a:pt x="1" y="419"/>
                    <a:pt x="105" y="523"/>
                    <a:pt x="273" y="523"/>
                  </a:cubicBezTo>
                  <a:cubicBezTo>
                    <a:pt x="398" y="523"/>
                    <a:pt x="503" y="419"/>
                    <a:pt x="503" y="272"/>
                  </a:cubicBezTo>
                  <a:cubicBezTo>
                    <a:pt x="503"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3"/>
            <p:cNvSpPr/>
            <p:nvPr/>
          </p:nvSpPr>
          <p:spPr>
            <a:xfrm>
              <a:off x="2762500" y="1436000"/>
              <a:ext cx="13100" cy="13100"/>
            </a:xfrm>
            <a:custGeom>
              <a:rect b="b" l="l" r="r" t="t"/>
              <a:pathLst>
                <a:path extrusionOk="0" h="524" w="524">
                  <a:moveTo>
                    <a:pt x="272" y="0"/>
                  </a:moveTo>
                  <a:cubicBezTo>
                    <a:pt x="105" y="0"/>
                    <a:pt x="0" y="105"/>
                    <a:pt x="0" y="272"/>
                  </a:cubicBezTo>
                  <a:cubicBezTo>
                    <a:pt x="0" y="419"/>
                    <a:pt x="105" y="523"/>
                    <a:pt x="272" y="523"/>
                  </a:cubicBezTo>
                  <a:cubicBezTo>
                    <a:pt x="398" y="502"/>
                    <a:pt x="503" y="398"/>
                    <a:pt x="524" y="230"/>
                  </a:cubicBezTo>
                  <a:cubicBezTo>
                    <a:pt x="503"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3"/>
            <p:cNvSpPr/>
            <p:nvPr/>
          </p:nvSpPr>
          <p:spPr>
            <a:xfrm>
              <a:off x="2064175" y="1438075"/>
              <a:ext cx="12575" cy="12650"/>
            </a:xfrm>
            <a:custGeom>
              <a:rect b="b" l="l" r="r" t="t"/>
              <a:pathLst>
                <a:path extrusionOk="0" h="506" w="503">
                  <a:moveTo>
                    <a:pt x="272" y="1"/>
                  </a:moveTo>
                  <a:cubicBezTo>
                    <a:pt x="105" y="1"/>
                    <a:pt x="0" y="105"/>
                    <a:pt x="0" y="231"/>
                  </a:cubicBezTo>
                  <a:cubicBezTo>
                    <a:pt x="0" y="356"/>
                    <a:pt x="105" y="503"/>
                    <a:pt x="231" y="503"/>
                  </a:cubicBezTo>
                  <a:cubicBezTo>
                    <a:pt x="245" y="505"/>
                    <a:pt x="259" y="506"/>
                    <a:pt x="272" y="506"/>
                  </a:cubicBezTo>
                  <a:cubicBezTo>
                    <a:pt x="415" y="506"/>
                    <a:pt x="503" y="405"/>
                    <a:pt x="503" y="252"/>
                  </a:cubicBezTo>
                  <a:cubicBezTo>
                    <a:pt x="503" y="105"/>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3"/>
            <p:cNvSpPr/>
            <p:nvPr/>
          </p:nvSpPr>
          <p:spPr>
            <a:xfrm>
              <a:off x="2319450" y="1437550"/>
              <a:ext cx="13100" cy="13100"/>
            </a:xfrm>
            <a:custGeom>
              <a:rect b="b" l="l" r="r" t="t"/>
              <a:pathLst>
                <a:path extrusionOk="0" h="524" w="524">
                  <a:moveTo>
                    <a:pt x="230" y="1"/>
                  </a:moveTo>
                  <a:cubicBezTo>
                    <a:pt x="105" y="22"/>
                    <a:pt x="0" y="126"/>
                    <a:pt x="0" y="252"/>
                  </a:cubicBezTo>
                  <a:cubicBezTo>
                    <a:pt x="0" y="419"/>
                    <a:pt x="105" y="524"/>
                    <a:pt x="251" y="524"/>
                  </a:cubicBezTo>
                  <a:cubicBezTo>
                    <a:pt x="419" y="524"/>
                    <a:pt x="523" y="419"/>
                    <a:pt x="523" y="252"/>
                  </a:cubicBezTo>
                  <a:cubicBezTo>
                    <a:pt x="523" y="126"/>
                    <a:pt x="377"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3"/>
            <p:cNvSpPr/>
            <p:nvPr/>
          </p:nvSpPr>
          <p:spPr>
            <a:xfrm>
              <a:off x="2575750" y="1437550"/>
              <a:ext cx="12050" cy="13100"/>
            </a:xfrm>
            <a:custGeom>
              <a:rect b="b" l="l" r="r" t="t"/>
              <a:pathLst>
                <a:path extrusionOk="0" h="524" w="482">
                  <a:moveTo>
                    <a:pt x="231" y="1"/>
                  </a:moveTo>
                  <a:cubicBezTo>
                    <a:pt x="105" y="22"/>
                    <a:pt x="1" y="126"/>
                    <a:pt x="1" y="252"/>
                  </a:cubicBezTo>
                  <a:cubicBezTo>
                    <a:pt x="1" y="419"/>
                    <a:pt x="105" y="524"/>
                    <a:pt x="252" y="524"/>
                  </a:cubicBezTo>
                  <a:cubicBezTo>
                    <a:pt x="377" y="524"/>
                    <a:pt x="482" y="419"/>
                    <a:pt x="482" y="252"/>
                  </a:cubicBezTo>
                  <a:cubicBezTo>
                    <a:pt x="482" y="105"/>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3"/>
            <p:cNvSpPr/>
            <p:nvPr/>
          </p:nvSpPr>
          <p:spPr>
            <a:xfrm>
              <a:off x="2368100" y="1432150"/>
              <a:ext cx="12575" cy="12425"/>
            </a:xfrm>
            <a:custGeom>
              <a:rect b="b" l="l" r="r" t="t"/>
              <a:pathLst>
                <a:path extrusionOk="0" h="497" w="503">
                  <a:moveTo>
                    <a:pt x="215" y="0"/>
                  </a:moveTo>
                  <a:cubicBezTo>
                    <a:pt x="81" y="0"/>
                    <a:pt x="0" y="127"/>
                    <a:pt x="0" y="238"/>
                  </a:cubicBezTo>
                  <a:cubicBezTo>
                    <a:pt x="0" y="384"/>
                    <a:pt x="105" y="489"/>
                    <a:pt x="251" y="489"/>
                  </a:cubicBezTo>
                  <a:cubicBezTo>
                    <a:pt x="269" y="494"/>
                    <a:pt x="285" y="496"/>
                    <a:pt x="302" y="496"/>
                  </a:cubicBezTo>
                  <a:cubicBezTo>
                    <a:pt x="421" y="496"/>
                    <a:pt x="502" y="369"/>
                    <a:pt x="502" y="259"/>
                  </a:cubicBezTo>
                  <a:cubicBezTo>
                    <a:pt x="502" y="133"/>
                    <a:pt x="398" y="29"/>
                    <a:pt x="272" y="8"/>
                  </a:cubicBezTo>
                  <a:cubicBezTo>
                    <a:pt x="252" y="3"/>
                    <a:pt x="233" y="0"/>
                    <a:pt x="2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3"/>
            <p:cNvSpPr/>
            <p:nvPr/>
          </p:nvSpPr>
          <p:spPr>
            <a:xfrm>
              <a:off x="1962175" y="1652125"/>
              <a:ext cx="15725" cy="16150"/>
            </a:xfrm>
            <a:custGeom>
              <a:rect b="b" l="l" r="r" t="t"/>
              <a:pathLst>
                <a:path extrusionOk="0" h="646" w="629">
                  <a:moveTo>
                    <a:pt x="217" y="0"/>
                  </a:moveTo>
                  <a:cubicBezTo>
                    <a:pt x="147" y="0"/>
                    <a:pt x="74" y="19"/>
                    <a:pt x="0" y="59"/>
                  </a:cubicBezTo>
                  <a:cubicBezTo>
                    <a:pt x="189" y="269"/>
                    <a:pt x="335" y="457"/>
                    <a:pt x="523" y="645"/>
                  </a:cubicBezTo>
                  <a:cubicBezTo>
                    <a:pt x="628" y="457"/>
                    <a:pt x="628" y="269"/>
                    <a:pt x="503" y="122"/>
                  </a:cubicBezTo>
                  <a:cubicBezTo>
                    <a:pt x="426" y="45"/>
                    <a:pt x="326" y="0"/>
                    <a:pt x="21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3"/>
            <p:cNvSpPr/>
            <p:nvPr/>
          </p:nvSpPr>
          <p:spPr>
            <a:xfrm>
              <a:off x="2348200" y="1424475"/>
              <a:ext cx="12075" cy="12050"/>
            </a:xfrm>
            <a:custGeom>
              <a:rect b="b" l="l" r="r" t="t"/>
              <a:pathLst>
                <a:path extrusionOk="0" h="482" w="483">
                  <a:moveTo>
                    <a:pt x="231" y="1"/>
                  </a:moveTo>
                  <a:cubicBezTo>
                    <a:pt x="127" y="1"/>
                    <a:pt x="1" y="105"/>
                    <a:pt x="1" y="231"/>
                  </a:cubicBezTo>
                  <a:cubicBezTo>
                    <a:pt x="1" y="356"/>
                    <a:pt x="106" y="482"/>
                    <a:pt x="231" y="482"/>
                  </a:cubicBezTo>
                  <a:cubicBezTo>
                    <a:pt x="357" y="482"/>
                    <a:pt x="482" y="377"/>
                    <a:pt x="482" y="252"/>
                  </a:cubicBezTo>
                  <a:cubicBezTo>
                    <a:pt x="482" y="126"/>
                    <a:pt x="378" y="22"/>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3"/>
            <p:cNvSpPr/>
            <p:nvPr/>
          </p:nvSpPr>
          <p:spPr>
            <a:xfrm>
              <a:off x="2603475" y="1425000"/>
              <a:ext cx="12575" cy="12575"/>
            </a:xfrm>
            <a:custGeom>
              <a:rect b="b" l="l" r="r" t="t"/>
              <a:pathLst>
                <a:path extrusionOk="0" h="503" w="503">
                  <a:moveTo>
                    <a:pt x="273" y="1"/>
                  </a:moveTo>
                  <a:cubicBezTo>
                    <a:pt x="147" y="1"/>
                    <a:pt x="43" y="105"/>
                    <a:pt x="1" y="252"/>
                  </a:cubicBezTo>
                  <a:cubicBezTo>
                    <a:pt x="1" y="356"/>
                    <a:pt x="105" y="503"/>
                    <a:pt x="252" y="503"/>
                  </a:cubicBezTo>
                  <a:cubicBezTo>
                    <a:pt x="377" y="503"/>
                    <a:pt x="503" y="398"/>
                    <a:pt x="503" y="252"/>
                  </a:cubicBezTo>
                  <a:cubicBezTo>
                    <a:pt x="503" y="126"/>
                    <a:pt x="398"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3"/>
            <p:cNvSpPr/>
            <p:nvPr/>
          </p:nvSpPr>
          <p:spPr>
            <a:xfrm>
              <a:off x="2022850" y="1422900"/>
              <a:ext cx="12050" cy="12600"/>
            </a:xfrm>
            <a:custGeom>
              <a:rect b="b" l="l" r="r" t="t"/>
              <a:pathLst>
                <a:path extrusionOk="0" h="504" w="482">
                  <a:moveTo>
                    <a:pt x="231" y="1"/>
                  </a:moveTo>
                  <a:cubicBezTo>
                    <a:pt x="105" y="1"/>
                    <a:pt x="0" y="106"/>
                    <a:pt x="0" y="231"/>
                  </a:cubicBezTo>
                  <a:cubicBezTo>
                    <a:pt x="0" y="378"/>
                    <a:pt x="105" y="503"/>
                    <a:pt x="231" y="503"/>
                  </a:cubicBezTo>
                  <a:cubicBezTo>
                    <a:pt x="377" y="503"/>
                    <a:pt x="482" y="399"/>
                    <a:pt x="482" y="273"/>
                  </a:cubicBezTo>
                  <a:cubicBezTo>
                    <a:pt x="482" y="127"/>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3"/>
            <p:cNvSpPr/>
            <p:nvPr/>
          </p:nvSpPr>
          <p:spPr>
            <a:xfrm>
              <a:off x="2278650" y="1423375"/>
              <a:ext cx="12575" cy="12650"/>
            </a:xfrm>
            <a:custGeom>
              <a:rect b="b" l="l" r="r" t="t"/>
              <a:pathLst>
                <a:path extrusionOk="0" h="506" w="503">
                  <a:moveTo>
                    <a:pt x="236" y="0"/>
                  </a:moveTo>
                  <a:cubicBezTo>
                    <a:pt x="108" y="0"/>
                    <a:pt x="19" y="101"/>
                    <a:pt x="0" y="254"/>
                  </a:cubicBezTo>
                  <a:cubicBezTo>
                    <a:pt x="0" y="380"/>
                    <a:pt x="105" y="505"/>
                    <a:pt x="230" y="505"/>
                  </a:cubicBezTo>
                  <a:cubicBezTo>
                    <a:pt x="377" y="505"/>
                    <a:pt x="502" y="400"/>
                    <a:pt x="502" y="275"/>
                  </a:cubicBezTo>
                  <a:cubicBezTo>
                    <a:pt x="502" y="149"/>
                    <a:pt x="398" y="3"/>
                    <a:pt x="272" y="3"/>
                  </a:cubicBezTo>
                  <a:cubicBezTo>
                    <a:pt x="260" y="1"/>
                    <a:pt x="247" y="0"/>
                    <a:pt x="2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3"/>
            <p:cNvSpPr/>
            <p:nvPr/>
          </p:nvSpPr>
          <p:spPr>
            <a:xfrm>
              <a:off x="2534425" y="1423425"/>
              <a:ext cx="12575" cy="12075"/>
            </a:xfrm>
            <a:custGeom>
              <a:rect b="b" l="l" r="r" t="t"/>
              <a:pathLst>
                <a:path extrusionOk="0" h="483" w="503">
                  <a:moveTo>
                    <a:pt x="252" y="1"/>
                  </a:moveTo>
                  <a:cubicBezTo>
                    <a:pt x="126" y="1"/>
                    <a:pt x="1" y="106"/>
                    <a:pt x="1" y="252"/>
                  </a:cubicBezTo>
                  <a:cubicBezTo>
                    <a:pt x="1" y="357"/>
                    <a:pt x="105" y="482"/>
                    <a:pt x="231" y="482"/>
                  </a:cubicBezTo>
                  <a:cubicBezTo>
                    <a:pt x="356" y="482"/>
                    <a:pt x="503" y="378"/>
                    <a:pt x="503" y="252"/>
                  </a:cubicBezTo>
                  <a:cubicBezTo>
                    <a:pt x="503" y="106"/>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3"/>
            <p:cNvSpPr/>
            <p:nvPr/>
          </p:nvSpPr>
          <p:spPr>
            <a:xfrm>
              <a:off x="2091375" y="1425525"/>
              <a:ext cx="12575" cy="12050"/>
            </a:xfrm>
            <a:custGeom>
              <a:rect b="b" l="l" r="r" t="t"/>
              <a:pathLst>
                <a:path extrusionOk="0" h="482" w="503">
                  <a:moveTo>
                    <a:pt x="272" y="1"/>
                  </a:moveTo>
                  <a:cubicBezTo>
                    <a:pt x="147" y="1"/>
                    <a:pt x="0" y="105"/>
                    <a:pt x="0" y="231"/>
                  </a:cubicBezTo>
                  <a:cubicBezTo>
                    <a:pt x="0" y="335"/>
                    <a:pt x="105" y="482"/>
                    <a:pt x="252" y="482"/>
                  </a:cubicBezTo>
                  <a:cubicBezTo>
                    <a:pt x="377" y="482"/>
                    <a:pt x="503" y="335"/>
                    <a:pt x="503" y="231"/>
                  </a:cubicBezTo>
                  <a:cubicBezTo>
                    <a:pt x="503" y="105"/>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3"/>
            <p:cNvSpPr/>
            <p:nvPr/>
          </p:nvSpPr>
          <p:spPr>
            <a:xfrm>
              <a:off x="1917700" y="1454300"/>
              <a:ext cx="13625" cy="13175"/>
            </a:xfrm>
            <a:custGeom>
              <a:rect b="b" l="l" r="r" t="t"/>
              <a:pathLst>
                <a:path extrusionOk="0" h="527" w="545">
                  <a:moveTo>
                    <a:pt x="419" y="0"/>
                  </a:moveTo>
                  <a:cubicBezTo>
                    <a:pt x="419" y="0"/>
                    <a:pt x="315" y="84"/>
                    <a:pt x="252" y="105"/>
                  </a:cubicBezTo>
                  <a:lnTo>
                    <a:pt x="126" y="231"/>
                  </a:lnTo>
                  <a:cubicBezTo>
                    <a:pt x="1" y="335"/>
                    <a:pt x="22" y="440"/>
                    <a:pt x="189" y="503"/>
                  </a:cubicBezTo>
                  <a:cubicBezTo>
                    <a:pt x="218" y="519"/>
                    <a:pt x="248" y="526"/>
                    <a:pt x="279" y="526"/>
                  </a:cubicBezTo>
                  <a:cubicBezTo>
                    <a:pt x="409" y="526"/>
                    <a:pt x="545" y="395"/>
                    <a:pt x="545" y="210"/>
                  </a:cubicBezTo>
                  <a:cubicBezTo>
                    <a:pt x="524" y="189"/>
                    <a:pt x="482" y="105"/>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3"/>
            <p:cNvSpPr/>
            <p:nvPr/>
          </p:nvSpPr>
          <p:spPr>
            <a:xfrm>
              <a:off x="2396325" y="1419775"/>
              <a:ext cx="12600" cy="11525"/>
            </a:xfrm>
            <a:custGeom>
              <a:rect b="b" l="l" r="r" t="t"/>
              <a:pathLst>
                <a:path extrusionOk="0" h="461" w="504">
                  <a:moveTo>
                    <a:pt x="273" y="0"/>
                  </a:moveTo>
                  <a:cubicBezTo>
                    <a:pt x="126" y="0"/>
                    <a:pt x="1" y="105"/>
                    <a:pt x="1" y="231"/>
                  </a:cubicBezTo>
                  <a:cubicBezTo>
                    <a:pt x="1" y="335"/>
                    <a:pt x="106" y="461"/>
                    <a:pt x="231" y="461"/>
                  </a:cubicBezTo>
                  <a:cubicBezTo>
                    <a:pt x="336" y="461"/>
                    <a:pt x="482" y="356"/>
                    <a:pt x="482" y="252"/>
                  </a:cubicBezTo>
                  <a:cubicBezTo>
                    <a:pt x="503" y="126"/>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3"/>
            <p:cNvSpPr/>
            <p:nvPr/>
          </p:nvSpPr>
          <p:spPr>
            <a:xfrm>
              <a:off x="2140550" y="1419775"/>
              <a:ext cx="12050" cy="11525"/>
            </a:xfrm>
            <a:custGeom>
              <a:rect b="b" l="l" r="r" t="t"/>
              <a:pathLst>
                <a:path extrusionOk="0" h="461" w="482">
                  <a:moveTo>
                    <a:pt x="230" y="0"/>
                  </a:moveTo>
                  <a:cubicBezTo>
                    <a:pt x="105" y="0"/>
                    <a:pt x="0" y="105"/>
                    <a:pt x="0" y="231"/>
                  </a:cubicBezTo>
                  <a:cubicBezTo>
                    <a:pt x="0" y="335"/>
                    <a:pt x="105" y="461"/>
                    <a:pt x="230" y="461"/>
                  </a:cubicBezTo>
                  <a:cubicBezTo>
                    <a:pt x="377" y="461"/>
                    <a:pt x="482" y="356"/>
                    <a:pt x="482" y="231"/>
                  </a:cubicBezTo>
                  <a:cubicBezTo>
                    <a:pt x="482" y="105"/>
                    <a:pt x="377"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3"/>
            <p:cNvSpPr/>
            <p:nvPr/>
          </p:nvSpPr>
          <p:spPr>
            <a:xfrm>
              <a:off x="2583600" y="1417675"/>
              <a:ext cx="11525" cy="12050"/>
            </a:xfrm>
            <a:custGeom>
              <a:rect b="b" l="l" r="r" t="t"/>
              <a:pathLst>
                <a:path extrusionOk="0" h="482" w="461">
                  <a:moveTo>
                    <a:pt x="231" y="1"/>
                  </a:moveTo>
                  <a:cubicBezTo>
                    <a:pt x="105" y="22"/>
                    <a:pt x="1" y="126"/>
                    <a:pt x="1" y="231"/>
                  </a:cubicBezTo>
                  <a:cubicBezTo>
                    <a:pt x="1" y="377"/>
                    <a:pt x="105" y="482"/>
                    <a:pt x="231" y="482"/>
                  </a:cubicBezTo>
                  <a:cubicBezTo>
                    <a:pt x="356" y="482"/>
                    <a:pt x="461" y="377"/>
                    <a:pt x="461" y="231"/>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3"/>
            <p:cNvSpPr/>
            <p:nvPr/>
          </p:nvSpPr>
          <p:spPr>
            <a:xfrm>
              <a:off x="2721175" y="1420825"/>
              <a:ext cx="12575" cy="12050"/>
            </a:xfrm>
            <a:custGeom>
              <a:rect b="b" l="l" r="r" t="t"/>
              <a:pathLst>
                <a:path extrusionOk="0" h="482" w="503">
                  <a:moveTo>
                    <a:pt x="252" y="0"/>
                  </a:moveTo>
                  <a:cubicBezTo>
                    <a:pt x="105" y="0"/>
                    <a:pt x="1" y="105"/>
                    <a:pt x="1" y="251"/>
                  </a:cubicBezTo>
                  <a:cubicBezTo>
                    <a:pt x="1" y="377"/>
                    <a:pt x="147" y="482"/>
                    <a:pt x="273" y="482"/>
                  </a:cubicBezTo>
                  <a:cubicBezTo>
                    <a:pt x="398" y="482"/>
                    <a:pt x="503" y="377"/>
                    <a:pt x="503" y="251"/>
                  </a:cubicBezTo>
                  <a:cubicBezTo>
                    <a:pt x="503" y="105"/>
                    <a:pt x="39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3"/>
            <p:cNvSpPr/>
            <p:nvPr/>
          </p:nvSpPr>
          <p:spPr>
            <a:xfrm>
              <a:off x="2466425" y="1420300"/>
              <a:ext cx="11550" cy="12575"/>
            </a:xfrm>
            <a:custGeom>
              <a:rect b="b" l="l" r="r" t="t"/>
              <a:pathLst>
                <a:path extrusionOk="0" h="503" w="462">
                  <a:moveTo>
                    <a:pt x="231" y="0"/>
                  </a:moveTo>
                  <a:cubicBezTo>
                    <a:pt x="126" y="0"/>
                    <a:pt x="1" y="105"/>
                    <a:pt x="1" y="231"/>
                  </a:cubicBezTo>
                  <a:cubicBezTo>
                    <a:pt x="1" y="377"/>
                    <a:pt x="105" y="503"/>
                    <a:pt x="231" y="503"/>
                  </a:cubicBezTo>
                  <a:cubicBezTo>
                    <a:pt x="356" y="503"/>
                    <a:pt x="461" y="398"/>
                    <a:pt x="461" y="272"/>
                  </a:cubicBezTo>
                  <a:cubicBezTo>
                    <a:pt x="461" y="168"/>
                    <a:pt x="356" y="21"/>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3"/>
            <p:cNvSpPr/>
            <p:nvPr/>
          </p:nvSpPr>
          <p:spPr>
            <a:xfrm>
              <a:off x="2210125" y="1420825"/>
              <a:ext cx="12575" cy="12050"/>
            </a:xfrm>
            <a:custGeom>
              <a:rect b="b" l="l" r="r" t="t"/>
              <a:pathLst>
                <a:path extrusionOk="0" h="482" w="503">
                  <a:moveTo>
                    <a:pt x="251" y="0"/>
                  </a:moveTo>
                  <a:cubicBezTo>
                    <a:pt x="126" y="0"/>
                    <a:pt x="21" y="105"/>
                    <a:pt x="21" y="251"/>
                  </a:cubicBezTo>
                  <a:cubicBezTo>
                    <a:pt x="0" y="377"/>
                    <a:pt x="126" y="482"/>
                    <a:pt x="251" y="482"/>
                  </a:cubicBezTo>
                  <a:cubicBezTo>
                    <a:pt x="398" y="482"/>
                    <a:pt x="502" y="377"/>
                    <a:pt x="502" y="251"/>
                  </a:cubicBezTo>
                  <a:cubicBezTo>
                    <a:pt x="460" y="105"/>
                    <a:pt x="356"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3"/>
            <p:cNvSpPr/>
            <p:nvPr/>
          </p:nvSpPr>
          <p:spPr>
            <a:xfrm>
              <a:off x="2652125" y="1419775"/>
              <a:ext cx="11525" cy="11525"/>
            </a:xfrm>
            <a:custGeom>
              <a:rect b="b" l="l" r="r" t="t"/>
              <a:pathLst>
                <a:path extrusionOk="0" h="461" w="461">
                  <a:moveTo>
                    <a:pt x="231" y="0"/>
                  </a:moveTo>
                  <a:cubicBezTo>
                    <a:pt x="126" y="0"/>
                    <a:pt x="1" y="105"/>
                    <a:pt x="1" y="231"/>
                  </a:cubicBezTo>
                  <a:cubicBezTo>
                    <a:pt x="1" y="356"/>
                    <a:pt x="105" y="461"/>
                    <a:pt x="231" y="461"/>
                  </a:cubicBezTo>
                  <a:cubicBezTo>
                    <a:pt x="356" y="461"/>
                    <a:pt x="461" y="356"/>
                    <a:pt x="461" y="231"/>
                  </a:cubicBezTo>
                  <a:cubicBezTo>
                    <a:pt x="461"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3"/>
            <p:cNvSpPr/>
            <p:nvPr/>
          </p:nvSpPr>
          <p:spPr>
            <a:xfrm>
              <a:off x="2832600" y="1552875"/>
              <a:ext cx="13625" cy="14425"/>
            </a:xfrm>
            <a:custGeom>
              <a:rect b="b" l="l" r="r" t="t"/>
              <a:pathLst>
                <a:path extrusionOk="0" h="577" w="545">
                  <a:moveTo>
                    <a:pt x="345" y="1"/>
                  </a:moveTo>
                  <a:cubicBezTo>
                    <a:pt x="235" y="1"/>
                    <a:pt x="144" y="56"/>
                    <a:pt x="63" y="138"/>
                  </a:cubicBezTo>
                  <a:cubicBezTo>
                    <a:pt x="0" y="263"/>
                    <a:pt x="0" y="451"/>
                    <a:pt x="147" y="577"/>
                  </a:cubicBezTo>
                  <a:cubicBezTo>
                    <a:pt x="293" y="430"/>
                    <a:pt x="419" y="242"/>
                    <a:pt x="544" y="54"/>
                  </a:cubicBezTo>
                  <a:cubicBezTo>
                    <a:pt x="471" y="17"/>
                    <a:pt x="405" y="1"/>
                    <a:pt x="34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3"/>
            <p:cNvSpPr/>
            <p:nvPr/>
          </p:nvSpPr>
          <p:spPr>
            <a:xfrm>
              <a:off x="2514550" y="1415600"/>
              <a:ext cx="12050" cy="12050"/>
            </a:xfrm>
            <a:custGeom>
              <a:rect b="b" l="l" r="r" t="t"/>
              <a:pathLst>
                <a:path extrusionOk="0" h="482" w="482">
                  <a:moveTo>
                    <a:pt x="252" y="0"/>
                  </a:moveTo>
                  <a:cubicBezTo>
                    <a:pt x="147" y="0"/>
                    <a:pt x="1" y="105"/>
                    <a:pt x="1" y="251"/>
                  </a:cubicBezTo>
                  <a:cubicBezTo>
                    <a:pt x="1" y="356"/>
                    <a:pt x="105" y="481"/>
                    <a:pt x="252" y="481"/>
                  </a:cubicBezTo>
                  <a:cubicBezTo>
                    <a:pt x="356" y="481"/>
                    <a:pt x="482" y="377"/>
                    <a:pt x="482" y="251"/>
                  </a:cubicBezTo>
                  <a:cubicBezTo>
                    <a:pt x="482" y="147"/>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3"/>
            <p:cNvSpPr/>
            <p:nvPr/>
          </p:nvSpPr>
          <p:spPr>
            <a:xfrm>
              <a:off x="2003500" y="1415600"/>
              <a:ext cx="11525" cy="12050"/>
            </a:xfrm>
            <a:custGeom>
              <a:rect b="b" l="l" r="r" t="t"/>
              <a:pathLst>
                <a:path extrusionOk="0" h="482" w="461">
                  <a:moveTo>
                    <a:pt x="230" y="0"/>
                  </a:moveTo>
                  <a:cubicBezTo>
                    <a:pt x="105" y="0"/>
                    <a:pt x="0" y="105"/>
                    <a:pt x="0" y="251"/>
                  </a:cubicBezTo>
                  <a:cubicBezTo>
                    <a:pt x="0" y="377"/>
                    <a:pt x="105" y="481"/>
                    <a:pt x="230" y="481"/>
                  </a:cubicBezTo>
                  <a:cubicBezTo>
                    <a:pt x="356" y="481"/>
                    <a:pt x="461" y="377"/>
                    <a:pt x="461" y="251"/>
                  </a:cubicBezTo>
                  <a:cubicBezTo>
                    <a:pt x="461" y="105"/>
                    <a:pt x="356"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3"/>
            <p:cNvSpPr/>
            <p:nvPr/>
          </p:nvSpPr>
          <p:spPr>
            <a:xfrm>
              <a:off x="2189200" y="1414475"/>
              <a:ext cx="11475" cy="11150"/>
            </a:xfrm>
            <a:custGeom>
              <a:rect b="b" l="l" r="r" t="t"/>
              <a:pathLst>
                <a:path extrusionOk="0" h="446" w="459">
                  <a:moveTo>
                    <a:pt x="198" y="1"/>
                  </a:moveTo>
                  <a:cubicBezTo>
                    <a:pt x="87" y="1"/>
                    <a:pt x="0" y="98"/>
                    <a:pt x="0" y="212"/>
                  </a:cubicBezTo>
                  <a:cubicBezTo>
                    <a:pt x="0" y="338"/>
                    <a:pt x="105" y="443"/>
                    <a:pt x="230" y="443"/>
                  </a:cubicBezTo>
                  <a:cubicBezTo>
                    <a:pt x="241" y="444"/>
                    <a:pt x="252" y="445"/>
                    <a:pt x="262" y="445"/>
                  </a:cubicBezTo>
                  <a:cubicBezTo>
                    <a:pt x="373" y="445"/>
                    <a:pt x="459" y="348"/>
                    <a:pt x="440" y="233"/>
                  </a:cubicBezTo>
                  <a:cubicBezTo>
                    <a:pt x="440" y="108"/>
                    <a:pt x="356" y="3"/>
                    <a:pt x="230" y="3"/>
                  </a:cubicBezTo>
                  <a:cubicBezTo>
                    <a:pt x="219" y="1"/>
                    <a:pt x="209" y="1"/>
                    <a:pt x="1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3"/>
            <p:cNvSpPr/>
            <p:nvPr/>
          </p:nvSpPr>
          <p:spPr>
            <a:xfrm>
              <a:off x="2258775" y="1415600"/>
              <a:ext cx="12050" cy="12050"/>
            </a:xfrm>
            <a:custGeom>
              <a:rect b="b" l="l" r="r" t="t"/>
              <a:pathLst>
                <a:path extrusionOk="0" h="482" w="482">
                  <a:moveTo>
                    <a:pt x="251" y="0"/>
                  </a:moveTo>
                  <a:cubicBezTo>
                    <a:pt x="105" y="0"/>
                    <a:pt x="0" y="105"/>
                    <a:pt x="0" y="251"/>
                  </a:cubicBezTo>
                  <a:cubicBezTo>
                    <a:pt x="0" y="377"/>
                    <a:pt x="105" y="481"/>
                    <a:pt x="251" y="481"/>
                  </a:cubicBezTo>
                  <a:cubicBezTo>
                    <a:pt x="377" y="481"/>
                    <a:pt x="481" y="377"/>
                    <a:pt x="481" y="251"/>
                  </a:cubicBezTo>
                  <a:cubicBezTo>
                    <a:pt x="481"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3"/>
            <p:cNvSpPr/>
            <p:nvPr/>
          </p:nvSpPr>
          <p:spPr>
            <a:xfrm>
              <a:off x="2445500" y="1414550"/>
              <a:ext cx="11550" cy="11525"/>
            </a:xfrm>
            <a:custGeom>
              <a:rect b="b" l="l" r="r" t="t"/>
              <a:pathLst>
                <a:path extrusionOk="0" h="461" w="462">
                  <a:moveTo>
                    <a:pt x="231" y="0"/>
                  </a:moveTo>
                  <a:cubicBezTo>
                    <a:pt x="105" y="0"/>
                    <a:pt x="1" y="105"/>
                    <a:pt x="1" y="230"/>
                  </a:cubicBezTo>
                  <a:cubicBezTo>
                    <a:pt x="22" y="356"/>
                    <a:pt x="105" y="461"/>
                    <a:pt x="231" y="461"/>
                  </a:cubicBezTo>
                  <a:cubicBezTo>
                    <a:pt x="356" y="461"/>
                    <a:pt x="461" y="356"/>
                    <a:pt x="461" y="230"/>
                  </a:cubicBezTo>
                  <a:cubicBezTo>
                    <a:pt x="461"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3"/>
            <p:cNvSpPr/>
            <p:nvPr/>
          </p:nvSpPr>
          <p:spPr>
            <a:xfrm>
              <a:off x="2701300" y="1414025"/>
              <a:ext cx="11525" cy="11525"/>
            </a:xfrm>
            <a:custGeom>
              <a:rect b="b" l="l" r="r" t="t"/>
              <a:pathLst>
                <a:path extrusionOk="0" h="461" w="461">
                  <a:moveTo>
                    <a:pt x="231" y="0"/>
                  </a:moveTo>
                  <a:cubicBezTo>
                    <a:pt x="105" y="0"/>
                    <a:pt x="0" y="105"/>
                    <a:pt x="0" y="230"/>
                  </a:cubicBezTo>
                  <a:cubicBezTo>
                    <a:pt x="0" y="356"/>
                    <a:pt x="105" y="461"/>
                    <a:pt x="231" y="461"/>
                  </a:cubicBezTo>
                  <a:cubicBezTo>
                    <a:pt x="356" y="461"/>
                    <a:pt x="461" y="356"/>
                    <a:pt x="461" y="230"/>
                  </a:cubicBezTo>
                  <a:cubicBezTo>
                    <a:pt x="461" y="126"/>
                    <a:pt x="356" y="21"/>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3"/>
            <p:cNvSpPr/>
            <p:nvPr/>
          </p:nvSpPr>
          <p:spPr>
            <a:xfrm>
              <a:off x="2327800" y="1417150"/>
              <a:ext cx="11550" cy="11550"/>
            </a:xfrm>
            <a:custGeom>
              <a:rect b="b" l="l" r="r" t="t"/>
              <a:pathLst>
                <a:path extrusionOk="0" h="462" w="462">
                  <a:moveTo>
                    <a:pt x="231" y="1"/>
                  </a:moveTo>
                  <a:cubicBezTo>
                    <a:pt x="106" y="1"/>
                    <a:pt x="1" y="126"/>
                    <a:pt x="1" y="231"/>
                  </a:cubicBezTo>
                  <a:cubicBezTo>
                    <a:pt x="1" y="357"/>
                    <a:pt x="106" y="461"/>
                    <a:pt x="231" y="461"/>
                  </a:cubicBezTo>
                  <a:cubicBezTo>
                    <a:pt x="357" y="461"/>
                    <a:pt x="461" y="357"/>
                    <a:pt x="461" y="231"/>
                  </a:cubicBezTo>
                  <a:cubicBezTo>
                    <a:pt x="461" y="105"/>
                    <a:pt x="35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3"/>
            <p:cNvSpPr/>
            <p:nvPr/>
          </p:nvSpPr>
          <p:spPr>
            <a:xfrm>
              <a:off x="2072025" y="1417150"/>
              <a:ext cx="12050" cy="11550"/>
            </a:xfrm>
            <a:custGeom>
              <a:rect b="b" l="l" r="r" t="t"/>
              <a:pathLst>
                <a:path extrusionOk="0" h="462" w="482">
                  <a:moveTo>
                    <a:pt x="230" y="1"/>
                  </a:moveTo>
                  <a:cubicBezTo>
                    <a:pt x="105" y="1"/>
                    <a:pt x="0" y="105"/>
                    <a:pt x="0" y="231"/>
                  </a:cubicBezTo>
                  <a:cubicBezTo>
                    <a:pt x="0" y="357"/>
                    <a:pt x="105" y="461"/>
                    <a:pt x="230" y="461"/>
                  </a:cubicBezTo>
                  <a:cubicBezTo>
                    <a:pt x="356" y="461"/>
                    <a:pt x="482" y="357"/>
                    <a:pt x="482" y="231"/>
                  </a:cubicBezTo>
                  <a:cubicBezTo>
                    <a:pt x="482" y="105"/>
                    <a:pt x="335"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3"/>
            <p:cNvSpPr/>
            <p:nvPr/>
          </p:nvSpPr>
          <p:spPr>
            <a:xfrm>
              <a:off x="2814800" y="1478350"/>
              <a:ext cx="13625" cy="13250"/>
            </a:xfrm>
            <a:custGeom>
              <a:rect b="b" l="l" r="r" t="t"/>
              <a:pathLst>
                <a:path extrusionOk="0" h="530" w="545">
                  <a:moveTo>
                    <a:pt x="189" y="1"/>
                  </a:moveTo>
                  <a:cubicBezTo>
                    <a:pt x="22" y="147"/>
                    <a:pt x="1" y="315"/>
                    <a:pt x="105" y="419"/>
                  </a:cubicBezTo>
                  <a:cubicBezTo>
                    <a:pt x="158" y="493"/>
                    <a:pt x="226" y="529"/>
                    <a:pt x="302" y="529"/>
                  </a:cubicBezTo>
                  <a:cubicBezTo>
                    <a:pt x="377" y="529"/>
                    <a:pt x="461" y="493"/>
                    <a:pt x="545" y="419"/>
                  </a:cubicBezTo>
                  <a:cubicBezTo>
                    <a:pt x="419" y="294"/>
                    <a:pt x="315" y="168"/>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3"/>
            <p:cNvSpPr/>
            <p:nvPr/>
          </p:nvSpPr>
          <p:spPr>
            <a:xfrm>
              <a:off x="2632250" y="1412450"/>
              <a:ext cx="12050" cy="11000"/>
            </a:xfrm>
            <a:custGeom>
              <a:rect b="b" l="l" r="r" t="t"/>
              <a:pathLst>
                <a:path extrusionOk="0" h="440" w="482">
                  <a:moveTo>
                    <a:pt x="252" y="1"/>
                  </a:moveTo>
                  <a:cubicBezTo>
                    <a:pt x="105" y="1"/>
                    <a:pt x="0" y="105"/>
                    <a:pt x="0" y="231"/>
                  </a:cubicBezTo>
                  <a:cubicBezTo>
                    <a:pt x="0" y="335"/>
                    <a:pt x="105" y="440"/>
                    <a:pt x="252" y="440"/>
                  </a:cubicBezTo>
                  <a:cubicBezTo>
                    <a:pt x="377" y="440"/>
                    <a:pt x="461" y="335"/>
                    <a:pt x="482" y="231"/>
                  </a:cubicBezTo>
                  <a:cubicBezTo>
                    <a:pt x="482" y="105"/>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3"/>
            <p:cNvSpPr/>
            <p:nvPr/>
          </p:nvSpPr>
          <p:spPr>
            <a:xfrm>
              <a:off x="2376450" y="1411925"/>
              <a:ext cx="11550" cy="11525"/>
            </a:xfrm>
            <a:custGeom>
              <a:rect b="b" l="l" r="r" t="t"/>
              <a:pathLst>
                <a:path extrusionOk="0" h="461" w="462">
                  <a:moveTo>
                    <a:pt x="252" y="1"/>
                  </a:moveTo>
                  <a:cubicBezTo>
                    <a:pt x="126" y="1"/>
                    <a:pt x="1" y="105"/>
                    <a:pt x="1" y="231"/>
                  </a:cubicBezTo>
                  <a:cubicBezTo>
                    <a:pt x="1" y="398"/>
                    <a:pt x="126" y="461"/>
                    <a:pt x="252" y="461"/>
                  </a:cubicBezTo>
                  <a:cubicBezTo>
                    <a:pt x="377" y="461"/>
                    <a:pt x="461" y="356"/>
                    <a:pt x="461" y="231"/>
                  </a:cubicBezTo>
                  <a:cubicBezTo>
                    <a:pt x="461" y="105"/>
                    <a:pt x="35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3"/>
            <p:cNvSpPr/>
            <p:nvPr/>
          </p:nvSpPr>
          <p:spPr>
            <a:xfrm>
              <a:off x="2120150" y="1411925"/>
              <a:ext cx="12050" cy="11000"/>
            </a:xfrm>
            <a:custGeom>
              <a:rect b="b" l="l" r="r" t="t"/>
              <a:pathLst>
                <a:path extrusionOk="0" h="440" w="482">
                  <a:moveTo>
                    <a:pt x="251" y="1"/>
                  </a:moveTo>
                  <a:cubicBezTo>
                    <a:pt x="147" y="1"/>
                    <a:pt x="42" y="105"/>
                    <a:pt x="0" y="210"/>
                  </a:cubicBezTo>
                  <a:cubicBezTo>
                    <a:pt x="0" y="335"/>
                    <a:pt x="126" y="440"/>
                    <a:pt x="251" y="440"/>
                  </a:cubicBezTo>
                  <a:cubicBezTo>
                    <a:pt x="377" y="440"/>
                    <a:pt x="482" y="356"/>
                    <a:pt x="482" y="231"/>
                  </a:cubicBezTo>
                  <a:cubicBezTo>
                    <a:pt x="48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3"/>
            <p:cNvSpPr/>
            <p:nvPr/>
          </p:nvSpPr>
          <p:spPr>
            <a:xfrm>
              <a:off x="2563200" y="1410350"/>
              <a:ext cx="11525" cy="11550"/>
            </a:xfrm>
            <a:custGeom>
              <a:rect b="b" l="l" r="r" t="t"/>
              <a:pathLst>
                <a:path extrusionOk="0" h="462" w="461">
                  <a:moveTo>
                    <a:pt x="231" y="1"/>
                  </a:moveTo>
                  <a:cubicBezTo>
                    <a:pt x="105" y="1"/>
                    <a:pt x="1" y="105"/>
                    <a:pt x="1" y="252"/>
                  </a:cubicBezTo>
                  <a:cubicBezTo>
                    <a:pt x="1" y="377"/>
                    <a:pt x="105" y="461"/>
                    <a:pt x="231" y="461"/>
                  </a:cubicBezTo>
                  <a:cubicBezTo>
                    <a:pt x="356" y="461"/>
                    <a:pt x="440" y="377"/>
                    <a:pt x="461" y="210"/>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3"/>
            <p:cNvSpPr/>
            <p:nvPr/>
          </p:nvSpPr>
          <p:spPr>
            <a:xfrm>
              <a:off x="2307400" y="1409825"/>
              <a:ext cx="11025" cy="12075"/>
            </a:xfrm>
            <a:custGeom>
              <a:rect b="b" l="l" r="r" t="t"/>
              <a:pathLst>
                <a:path extrusionOk="0" h="483" w="441">
                  <a:moveTo>
                    <a:pt x="231" y="1"/>
                  </a:moveTo>
                  <a:cubicBezTo>
                    <a:pt x="106" y="22"/>
                    <a:pt x="1" y="106"/>
                    <a:pt x="1" y="231"/>
                  </a:cubicBezTo>
                  <a:cubicBezTo>
                    <a:pt x="1" y="378"/>
                    <a:pt x="106" y="482"/>
                    <a:pt x="231" y="482"/>
                  </a:cubicBezTo>
                  <a:cubicBezTo>
                    <a:pt x="378" y="482"/>
                    <a:pt x="440" y="378"/>
                    <a:pt x="440" y="231"/>
                  </a:cubicBezTo>
                  <a:cubicBezTo>
                    <a:pt x="440" y="126"/>
                    <a:pt x="336" y="22"/>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3"/>
            <p:cNvSpPr/>
            <p:nvPr/>
          </p:nvSpPr>
          <p:spPr>
            <a:xfrm>
              <a:off x="2051100" y="1410350"/>
              <a:ext cx="12050" cy="11550"/>
            </a:xfrm>
            <a:custGeom>
              <a:rect b="b" l="l" r="r" t="t"/>
              <a:pathLst>
                <a:path extrusionOk="0" h="462" w="482">
                  <a:moveTo>
                    <a:pt x="231" y="1"/>
                  </a:moveTo>
                  <a:cubicBezTo>
                    <a:pt x="105" y="1"/>
                    <a:pt x="0" y="105"/>
                    <a:pt x="21" y="210"/>
                  </a:cubicBezTo>
                  <a:cubicBezTo>
                    <a:pt x="21" y="377"/>
                    <a:pt x="126" y="461"/>
                    <a:pt x="272" y="461"/>
                  </a:cubicBezTo>
                  <a:cubicBezTo>
                    <a:pt x="398" y="461"/>
                    <a:pt x="482" y="357"/>
                    <a:pt x="482" y="210"/>
                  </a:cubicBezTo>
                  <a:cubicBezTo>
                    <a:pt x="482" y="85"/>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3"/>
            <p:cNvSpPr/>
            <p:nvPr/>
          </p:nvSpPr>
          <p:spPr>
            <a:xfrm>
              <a:off x="2030700" y="1403325"/>
              <a:ext cx="11000" cy="10725"/>
            </a:xfrm>
            <a:custGeom>
              <a:rect b="b" l="l" r="r" t="t"/>
              <a:pathLst>
                <a:path extrusionOk="0" h="429" w="440">
                  <a:moveTo>
                    <a:pt x="163" y="1"/>
                  </a:moveTo>
                  <a:cubicBezTo>
                    <a:pt x="76" y="1"/>
                    <a:pt x="0" y="95"/>
                    <a:pt x="0" y="219"/>
                  </a:cubicBezTo>
                  <a:cubicBezTo>
                    <a:pt x="0" y="345"/>
                    <a:pt x="105" y="428"/>
                    <a:pt x="230" y="428"/>
                  </a:cubicBezTo>
                  <a:cubicBezTo>
                    <a:pt x="377" y="428"/>
                    <a:pt x="440" y="345"/>
                    <a:pt x="440" y="219"/>
                  </a:cubicBezTo>
                  <a:cubicBezTo>
                    <a:pt x="440" y="73"/>
                    <a:pt x="377" y="10"/>
                    <a:pt x="210" y="10"/>
                  </a:cubicBezTo>
                  <a:cubicBezTo>
                    <a:pt x="194" y="3"/>
                    <a:pt x="178" y="1"/>
                    <a:pt x="16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3"/>
            <p:cNvSpPr/>
            <p:nvPr/>
          </p:nvSpPr>
          <p:spPr>
            <a:xfrm>
              <a:off x="2494150" y="1408800"/>
              <a:ext cx="11525" cy="11000"/>
            </a:xfrm>
            <a:custGeom>
              <a:rect b="b" l="l" r="r" t="t"/>
              <a:pathLst>
                <a:path extrusionOk="0" h="440" w="461">
                  <a:moveTo>
                    <a:pt x="231" y="0"/>
                  </a:moveTo>
                  <a:cubicBezTo>
                    <a:pt x="84" y="0"/>
                    <a:pt x="22" y="63"/>
                    <a:pt x="1" y="230"/>
                  </a:cubicBezTo>
                  <a:cubicBezTo>
                    <a:pt x="1" y="356"/>
                    <a:pt x="126" y="439"/>
                    <a:pt x="252" y="439"/>
                  </a:cubicBezTo>
                  <a:cubicBezTo>
                    <a:pt x="377" y="439"/>
                    <a:pt x="461" y="335"/>
                    <a:pt x="461" y="209"/>
                  </a:cubicBezTo>
                  <a:cubicBezTo>
                    <a:pt x="461" y="63"/>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43"/>
            <p:cNvSpPr/>
            <p:nvPr/>
          </p:nvSpPr>
          <p:spPr>
            <a:xfrm>
              <a:off x="2237325" y="1407675"/>
              <a:ext cx="12050" cy="11675"/>
            </a:xfrm>
            <a:custGeom>
              <a:rect b="b" l="l" r="r" t="t"/>
              <a:pathLst>
                <a:path extrusionOk="0" h="467" w="482">
                  <a:moveTo>
                    <a:pt x="240" y="1"/>
                  </a:moveTo>
                  <a:cubicBezTo>
                    <a:pt x="126" y="1"/>
                    <a:pt x="21" y="98"/>
                    <a:pt x="21" y="212"/>
                  </a:cubicBezTo>
                  <a:cubicBezTo>
                    <a:pt x="0" y="359"/>
                    <a:pt x="105" y="464"/>
                    <a:pt x="251" y="464"/>
                  </a:cubicBezTo>
                  <a:cubicBezTo>
                    <a:pt x="262" y="465"/>
                    <a:pt x="273" y="466"/>
                    <a:pt x="283" y="466"/>
                  </a:cubicBezTo>
                  <a:cubicBezTo>
                    <a:pt x="394" y="466"/>
                    <a:pt x="481" y="369"/>
                    <a:pt x="481" y="254"/>
                  </a:cubicBezTo>
                  <a:cubicBezTo>
                    <a:pt x="481" y="108"/>
                    <a:pt x="398" y="45"/>
                    <a:pt x="272" y="3"/>
                  </a:cubicBezTo>
                  <a:cubicBezTo>
                    <a:pt x="261" y="1"/>
                    <a:pt x="250" y="1"/>
                    <a:pt x="24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43"/>
            <p:cNvSpPr/>
            <p:nvPr/>
          </p:nvSpPr>
          <p:spPr>
            <a:xfrm>
              <a:off x="1982575" y="1408275"/>
              <a:ext cx="11000" cy="11525"/>
            </a:xfrm>
            <a:custGeom>
              <a:rect b="b" l="l" r="r" t="t"/>
              <a:pathLst>
                <a:path extrusionOk="0" h="461" w="440">
                  <a:moveTo>
                    <a:pt x="231" y="0"/>
                  </a:moveTo>
                  <a:cubicBezTo>
                    <a:pt x="105" y="0"/>
                    <a:pt x="0" y="84"/>
                    <a:pt x="0" y="230"/>
                  </a:cubicBezTo>
                  <a:cubicBezTo>
                    <a:pt x="0" y="356"/>
                    <a:pt x="84" y="460"/>
                    <a:pt x="210" y="460"/>
                  </a:cubicBezTo>
                  <a:cubicBezTo>
                    <a:pt x="335" y="460"/>
                    <a:pt x="440" y="356"/>
                    <a:pt x="440" y="251"/>
                  </a:cubicBezTo>
                  <a:cubicBezTo>
                    <a:pt x="440"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3"/>
            <p:cNvSpPr/>
            <p:nvPr/>
          </p:nvSpPr>
          <p:spPr>
            <a:xfrm>
              <a:off x="2681425" y="1406700"/>
              <a:ext cx="11000" cy="11000"/>
            </a:xfrm>
            <a:custGeom>
              <a:rect b="b" l="l" r="r" t="t"/>
              <a:pathLst>
                <a:path extrusionOk="0" h="440" w="440">
                  <a:moveTo>
                    <a:pt x="230" y="0"/>
                  </a:moveTo>
                  <a:cubicBezTo>
                    <a:pt x="105" y="0"/>
                    <a:pt x="0" y="84"/>
                    <a:pt x="0" y="210"/>
                  </a:cubicBezTo>
                  <a:cubicBezTo>
                    <a:pt x="0" y="335"/>
                    <a:pt x="84" y="440"/>
                    <a:pt x="210" y="440"/>
                  </a:cubicBezTo>
                  <a:cubicBezTo>
                    <a:pt x="335" y="440"/>
                    <a:pt x="440" y="356"/>
                    <a:pt x="440" y="231"/>
                  </a:cubicBezTo>
                  <a:cubicBezTo>
                    <a:pt x="440" y="105"/>
                    <a:pt x="335"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3"/>
            <p:cNvSpPr/>
            <p:nvPr/>
          </p:nvSpPr>
          <p:spPr>
            <a:xfrm>
              <a:off x="2425100" y="1407150"/>
              <a:ext cx="12050" cy="10550"/>
            </a:xfrm>
            <a:custGeom>
              <a:rect b="b" l="l" r="r" t="t"/>
              <a:pathLst>
                <a:path extrusionOk="0" h="422" w="482">
                  <a:moveTo>
                    <a:pt x="199" y="1"/>
                  </a:moveTo>
                  <a:cubicBezTo>
                    <a:pt x="88" y="1"/>
                    <a:pt x="1" y="98"/>
                    <a:pt x="1" y="213"/>
                  </a:cubicBezTo>
                  <a:cubicBezTo>
                    <a:pt x="1" y="338"/>
                    <a:pt x="105" y="422"/>
                    <a:pt x="231" y="422"/>
                  </a:cubicBezTo>
                  <a:cubicBezTo>
                    <a:pt x="377" y="422"/>
                    <a:pt x="482" y="317"/>
                    <a:pt x="440" y="213"/>
                  </a:cubicBezTo>
                  <a:cubicBezTo>
                    <a:pt x="440" y="87"/>
                    <a:pt x="377" y="3"/>
                    <a:pt x="231" y="3"/>
                  </a:cubicBezTo>
                  <a:cubicBezTo>
                    <a:pt x="220" y="1"/>
                    <a:pt x="209" y="1"/>
                    <a:pt x="1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3"/>
            <p:cNvSpPr/>
            <p:nvPr/>
          </p:nvSpPr>
          <p:spPr>
            <a:xfrm>
              <a:off x="2169325" y="1406700"/>
              <a:ext cx="11525" cy="11000"/>
            </a:xfrm>
            <a:custGeom>
              <a:rect b="b" l="l" r="r" t="t"/>
              <a:pathLst>
                <a:path extrusionOk="0" h="440" w="461">
                  <a:moveTo>
                    <a:pt x="251" y="0"/>
                  </a:moveTo>
                  <a:cubicBezTo>
                    <a:pt x="105" y="0"/>
                    <a:pt x="0" y="105"/>
                    <a:pt x="0" y="210"/>
                  </a:cubicBezTo>
                  <a:cubicBezTo>
                    <a:pt x="0" y="335"/>
                    <a:pt x="84" y="440"/>
                    <a:pt x="209" y="440"/>
                  </a:cubicBezTo>
                  <a:cubicBezTo>
                    <a:pt x="356" y="440"/>
                    <a:pt x="460" y="356"/>
                    <a:pt x="460" y="231"/>
                  </a:cubicBezTo>
                  <a:cubicBezTo>
                    <a:pt x="460"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3"/>
            <p:cNvSpPr/>
            <p:nvPr/>
          </p:nvSpPr>
          <p:spPr>
            <a:xfrm>
              <a:off x="2611325" y="1405125"/>
              <a:ext cx="11525" cy="11525"/>
            </a:xfrm>
            <a:custGeom>
              <a:rect b="b" l="l" r="r" t="t"/>
              <a:pathLst>
                <a:path extrusionOk="0" h="461" w="461">
                  <a:moveTo>
                    <a:pt x="252" y="1"/>
                  </a:moveTo>
                  <a:cubicBezTo>
                    <a:pt x="105" y="1"/>
                    <a:pt x="1" y="84"/>
                    <a:pt x="1" y="210"/>
                  </a:cubicBezTo>
                  <a:cubicBezTo>
                    <a:pt x="1" y="356"/>
                    <a:pt x="84" y="461"/>
                    <a:pt x="210" y="461"/>
                  </a:cubicBezTo>
                  <a:cubicBezTo>
                    <a:pt x="356" y="461"/>
                    <a:pt x="461" y="377"/>
                    <a:pt x="461" y="252"/>
                  </a:cubicBezTo>
                  <a:cubicBezTo>
                    <a:pt x="461" y="105"/>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3"/>
            <p:cNvSpPr/>
            <p:nvPr/>
          </p:nvSpPr>
          <p:spPr>
            <a:xfrm>
              <a:off x="2356050" y="1405650"/>
              <a:ext cx="11025" cy="11000"/>
            </a:xfrm>
            <a:custGeom>
              <a:rect b="b" l="l" r="r" t="t"/>
              <a:pathLst>
                <a:path extrusionOk="0" h="440" w="441">
                  <a:moveTo>
                    <a:pt x="210" y="1"/>
                  </a:moveTo>
                  <a:cubicBezTo>
                    <a:pt x="105" y="1"/>
                    <a:pt x="1" y="84"/>
                    <a:pt x="1" y="210"/>
                  </a:cubicBezTo>
                  <a:cubicBezTo>
                    <a:pt x="1" y="335"/>
                    <a:pt x="105" y="440"/>
                    <a:pt x="231" y="440"/>
                  </a:cubicBezTo>
                  <a:cubicBezTo>
                    <a:pt x="336" y="440"/>
                    <a:pt x="440" y="335"/>
                    <a:pt x="440" y="210"/>
                  </a:cubicBezTo>
                  <a:cubicBezTo>
                    <a:pt x="440" y="105"/>
                    <a:pt x="33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3"/>
            <p:cNvSpPr/>
            <p:nvPr/>
          </p:nvSpPr>
          <p:spPr>
            <a:xfrm>
              <a:off x="2100275" y="1404600"/>
              <a:ext cx="11000" cy="11025"/>
            </a:xfrm>
            <a:custGeom>
              <a:rect b="b" l="l" r="r" t="t"/>
              <a:pathLst>
                <a:path extrusionOk="0" h="441" w="440">
                  <a:moveTo>
                    <a:pt x="230" y="1"/>
                  </a:moveTo>
                  <a:cubicBezTo>
                    <a:pt x="105" y="1"/>
                    <a:pt x="0" y="105"/>
                    <a:pt x="0" y="231"/>
                  </a:cubicBezTo>
                  <a:cubicBezTo>
                    <a:pt x="0" y="377"/>
                    <a:pt x="105" y="440"/>
                    <a:pt x="230" y="440"/>
                  </a:cubicBezTo>
                  <a:cubicBezTo>
                    <a:pt x="356" y="419"/>
                    <a:pt x="440" y="335"/>
                    <a:pt x="440" y="210"/>
                  </a:cubicBezTo>
                  <a:cubicBezTo>
                    <a:pt x="440" y="84"/>
                    <a:pt x="335"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3"/>
            <p:cNvSpPr/>
            <p:nvPr/>
          </p:nvSpPr>
          <p:spPr>
            <a:xfrm>
              <a:off x="2543325" y="1403550"/>
              <a:ext cx="10475" cy="11025"/>
            </a:xfrm>
            <a:custGeom>
              <a:rect b="b" l="l" r="r" t="t"/>
              <a:pathLst>
                <a:path extrusionOk="0" h="441" w="419">
                  <a:moveTo>
                    <a:pt x="210" y="1"/>
                  </a:moveTo>
                  <a:cubicBezTo>
                    <a:pt x="105" y="1"/>
                    <a:pt x="0" y="105"/>
                    <a:pt x="0" y="231"/>
                  </a:cubicBezTo>
                  <a:cubicBezTo>
                    <a:pt x="0" y="357"/>
                    <a:pt x="84" y="440"/>
                    <a:pt x="210" y="440"/>
                  </a:cubicBezTo>
                  <a:cubicBezTo>
                    <a:pt x="314" y="440"/>
                    <a:pt x="419" y="336"/>
                    <a:pt x="419" y="210"/>
                  </a:cubicBezTo>
                  <a:cubicBezTo>
                    <a:pt x="419" y="64"/>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3"/>
            <p:cNvSpPr/>
            <p:nvPr/>
          </p:nvSpPr>
          <p:spPr>
            <a:xfrm>
              <a:off x="2287000" y="1403550"/>
              <a:ext cx="11550" cy="10500"/>
            </a:xfrm>
            <a:custGeom>
              <a:rect b="b" l="l" r="r" t="t"/>
              <a:pathLst>
                <a:path extrusionOk="0" h="420" w="462">
                  <a:moveTo>
                    <a:pt x="210" y="1"/>
                  </a:moveTo>
                  <a:cubicBezTo>
                    <a:pt x="106" y="1"/>
                    <a:pt x="1" y="64"/>
                    <a:pt x="1" y="210"/>
                  </a:cubicBezTo>
                  <a:cubicBezTo>
                    <a:pt x="1" y="315"/>
                    <a:pt x="106" y="419"/>
                    <a:pt x="252" y="419"/>
                  </a:cubicBezTo>
                  <a:cubicBezTo>
                    <a:pt x="357" y="419"/>
                    <a:pt x="461" y="336"/>
                    <a:pt x="461" y="210"/>
                  </a:cubicBezTo>
                  <a:cubicBezTo>
                    <a:pt x="461" y="105"/>
                    <a:pt x="357"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3"/>
            <p:cNvSpPr/>
            <p:nvPr/>
          </p:nvSpPr>
          <p:spPr>
            <a:xfrm>
              <a:off x="2473750" y="1401475"/>
              <a:ext cx="10500" cy="11000"/>
            </a:xfrm>
            <a:custGeom>
              <a:rect b="b" l="l" r="r" t="t"/>
              <a:pathLst>
                <a:path extrusionOk="0" h="440" w="420">
                  <a:moveTo>
                    <a:pt x="210" y="0"/>
                  </a:moveTo>
                  <a:cubicBezTo>
                    <a:pt x="105" y="0"/>
                    <a:pt x="1" y="105"/>
                    <a:pt x="1" y="209"/>
                  </a:cubicBezTo>
                  <a:cubicBezTo>
                    <a:pt x="1" y="335"/>
                    <a:pt x="63" y="440"/>
                    <a:pt x="210" y="440"/>
                  </a:cubicBezTo>
                  <a:cubicBezTo>
                    <a:pt x="314" y="440"/>
                    <a:pt x="419" y="356"/>
                    <a:pt x="419" y="230"/>
                  </a:cubicBezTo>
                  <a:cubicBezTo>
                    <a:pt x="419" y="105"/>
                    <a:pt x="33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3"/>
            <p:cNvSpPr/>
            <p:nvPr/>
          </p:nvSpPr>
          <p:spPr>
            <a:xfrm>
              <a:off x="2217950" y="1401475"/>
              <a:ext cx="11025" cy="11000"/>
            </a:xfrm>
            <a:custGeom>
              <a:rect b="b" l="l" r="r" t="t"/>
              <a:pathLst>
                <a:path extrusionOk="0" h="440" w="441">
                  <a:moveTo>
                    <a:pt x="231" y="0"/>
                  </a:moveTo>
                  <a:cubicBezTo>
                    <a:pt x="106" y="0"/>
                    <a:pt x="1" y="84"/>
                    <a:pt x="1" y="209"/>
                  </a:cubicBezTo>
                  <a:cubicBezTo>
                    <a:pt x="1" y="335"/>
                    <a:pt x="85" y="440"/>
                    <a:pt x="210" y="440"/>
                  </a:cubicBezTo>
                  <a:cubicBezTo>
                    <a:pt x="315" y="440"/>
                    <a:pt x="419" y="356"/>
                    <a:pt x="440" y="230"/>
                  </a:cubicBezTo>
                  <a:cubicBezTo>
                    <a:pt x="440" y="105"/>
                    <a:pt x="357"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3"/>
            <p:cNvSpPr/>
            <p:nvPr/>
          </p:nvSpPr>
          <p:spPr>
            <a:xfrm>
              <a:off x="2729550" y="1400950"/>
              <a:ext cx="11525" cy="11000"/>
            </a:xfrm>
            <a:custGeom>
              <a:rect b="b" l="l" r="r" t="t"/>
              <a:pathLst>
                <a:path extrusionOk="0" h="440" w="461">
                  <a:moveTo>
                    <a:pt x="230" y="0"/>
                  </a:moveTo>
                  <a:cubicBezTo>
                    <a:pt x="84" y="0"/>
                    <a:pt x="0" y="105"/>
                    <a:pt x="0" y="230"/>
                  </a:cubicBezTo>
                  <a:cubicBezTo>
                    <a:pt x="0" y="356"/>
                    <a:pt x="126" y="440"/>
                    <a:pt x="251" y="440"/>
                  </a:cubicBezTo>
                  <a:cubicBezTo>
                    <a:pt x="377" y="440"/>
                    <a:pt x="461" y="356"/>
                    <a:pt x="461" y="230"/>
                  </a:cubicBezTo>
                  <a:cubicBezTo>
                    <a:pt x="461" y="126"/>
                    <a:pt x="335" y="21"/>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3"/>
            <p:cNvSpPr/>
            <p:nvPr/>
          </p:nvSpPr>
          <p:spPr>
            <a:xfrm>
              <a:off x="2149425" y="1399300"/>
              <a:ext cx="11025" cy="10550"/>
            </a:xfrm>
            <a:custGeom>
              <a:rect b="b" l="l" r="r" t="t"/>
              <a:pathLst>
                <a:path extrusionOk="0" h="422" w="441">
                  <a:moveTo>
                    <a:pt x="199" y="1"/>
                  </a:moveTo>
                  <a:cubicBezTo>
                    <a:pt x="88" y="1"/>
                    <a:pt x="1" y="98"/>
                    <a:pt x="1" y="213"/>
                  </a:cubicBezTo>
                  <a:cubicBezTo>
                    <a:pt x="1" y="317"/>
                    <a:pt x="64" y="422"/>
                    <a:pt x="210" y="422"/>
                  </a:cubicBezTo>
                  <a:cubicBezTo>
                    <a:pt x="315" y="422"/>
                    <a:pt x="399" y="338"/>
                    <a:pt x="440" y="213"/>
                  </a:cubicBezTo>
                  <a:cubicBezTo>
                    <a:pt x="440" y="108"/>
                    <a:pt x="336" y="3"/>
                    <a:pt x="231" y="3"/>
                  </a:cubicBezTo>
                  <a:cubicBezTo>
                    <a:pt x="220" y="2"/>
                    <a:pt x="210" y="1"/>
                    <a:pt x="1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3"/>
            <p:cNvSpPr/>
            <p:nvPr/>
          </p:nvSpPr>
          <p:spPr>
            <a:xfrm>
              <a:off x="2591975" y="1397800"/>
              <a:ext cx="10475" cy="11025"/>
            </a:xfrm>
            <a:custGeom>
              <a:rect b="b" l="l" r="r" t="t"/>
              <a:pathLst>
                <a:path extrusionOk="0" h="441" w="419">
                  <a:moveTo>
                    <a:pt x="210" y="1"/>
                  </a:moveTo>
                  <a:cubicBezTo>
                    <a:pt x="105" y="1"/>
                    <a:pt x="0" y="126"/>
                    <a:pt x="0" y="231"/>
                  </a:cubicBezTo>
                  <a:cubicBezTo>
                    <a:pt x="0" y="335"/>
                    <a:pt x="105" y="440"/>
                    <a:pt x="210" y="440"/>
                  </a:cubicBezTo>
                  <a:cubicBezTo>
                    <a:pt x="314" y="440"/>
                    <a:pt x="419" y="335"/>
                    <a:pt x="419" y="231"/>
                  </a:cubicBezTo>
                  <a:cubicBezTo>
                    <a:pt x="419" y="126"/>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3"/>
            <p:cNvSpPr/>
            <p:nvPr/>
          </p:nvSpPr>
          <p:spPr>
            <a:xfrm>
              <a:off x="2080400" y="1397275"/>
              <a:ext cx="10475" cy="10500"/>
            </a:xfrm>
            <a:custGeom>
              <a:rect b="b" l="l" r="r" t="t"/>
              <a:pathLst>
                <a:path extrusionOk="0" h="420" w="419">
                  <a:moveTo>
                    <a:pt x="209" y="1"/>
                  </a:moveTo>
                  <a:cubicBezTo>
                    <a:pt x="105" y="1"/>
                    <a:pt x="0" y="105"/>
                    <a:pt x="0" y="210"/>
                  </a:cubicBezTo>
                  <a:cubicBezTo>
                    <a:pt x="0" y="315"/>
                    <a:pt x="105" y="419"/>
                    <a:pt x="209" y="419"/>
                  </a:cubicBezTo>
                  <a:cubicBezTo>
                    <a:pt x="314" y="419"/>
                    <a:pt x="419" y="315"/>
                    <a:pt x="419" y="210"/>
                  </a:cubicBezTo>
                  <a:cubicBezTo>
                    <a:pt x="419" y="10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3"/>
            <p:cNvSpPr/>
            <p:nvPr/>
          </p:nvSpPr>
          <p:spPr>
            <a:xfrm>
              <a:off x="2404175" y="1399375"/>
              <a:ext cx="11025" cy="10475"/>
            </a:xfrm>
            <a:custGeom>
              <a:rect b="b" l="l" r="r" t="t"/>
              <a:pathLst>
                <a:path extrusionOk="0" h="419" w="441">
                  <a:moveTo>
                    <a:pt x="210" y="0"/>
                  </a:moveTo>
                  <a:cubicBezTo>
                    <a:pt x="105" y="0"/>
                    <a:pt x="1" y="105"/>
                    <a:pt x="1" y="210"/>
                  </a:cubicBezTo>
                  <a:cubicBezTo>
                    <a:pt x="1" y="314"/>
                    <a:pt x="105" y="419"/>
                    <a:pt x="231" y="419"/>
                  </a:cubicBezTo>
                  <a:cubicBezTo>
                    <a:pt x="336" y="419"/>
                    <a:pt x="440" y="314"/>
                    <a:pt x="440" y="210"/>
                  </a:cubicBezTo>
                  <a:cubicBezTo>
                    <a:pt x="440" y="84"/>
                    <a:pt x="377"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3"/>
            <p:cNvSpPr/>
            <p:nvPr/>
          </p:nvSpPr>
          <p:spPr>
            <a:xfrm>
              <a:off x="2660500" y="1399300"/>
              <a:ext cx="11000" cy="10550"/>
            </a:xfrm>
            <a:custGeom>
              <a:rect b="b" l="l" r="r" t="t"/>
              <a:pathLst>
                <a:path extrusionOk="0" h="422" w="440">
                  <a:moveTo>
                    <a:pt x="198" y="1"/>
                  </a:moveTo>
                  <a:cubicBezTo>
                    <a:pt x="88" y="1"/>
                    <a:pt x="0" y="98"/>
                    <a:pt x="0" y="213"/>
                  </a:cubicBezTo>
                  <a:cubicBezTo>
                    <a:pt x="0" y="317"/>
                    <a:pt x="105" y="422"/>
                    <a:pt x="210" y="422"/>
                  </a:cubicBezTo>
                  <a:cubicBezTo>
                    <a:pt x="335" y="422"/>
                    <a:pt x="419" y="338"/>
                    <a:pt x="440" y="213"/>
                  </a:cubicBezTo>
                  <a:cubicBezTo>
                    <a:pt x="440" y="108"/>
                    <a:pt x="335" y="3"/>
                    <a:pt x="231" y="3"/>
                  </a:cubicBezTo>
                  <a:cubicBezTo>
                    <a:pt x="220" y="2"/>
                    <a:pt x="209" y="1"/>
                    <a:pt x="1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3"/>
            <p:cNvSpPr/>
            <p:nvPr/>
          </p:nvSpPr>
          <p:spPr>
            <a:xfrm>
              <a:off x="2336175" y="1397275"/>
              <a:ext cx="10500" cy="10500"/>
            </a:xfrm>
            <a:custGeom>
              <a:rect b="b" l="l" r="r" t="t"/>
              <a:pathLst>
                <a:path extrusionOk="0" h="420" w="420">
                  <a:moveTo>
                    <a:pt x="210" y="1"/>
                  </a:moveTo>
                  <a:cubicBezTo>
                    <a:pt x="84" y="1"/>
                    <a:pt x="1" y="105"/>
                    <a:pt x="1" y="210"/>
                  </a:cubicBezTo>
                  <a:cubicBezTo>
                    <a:pt x="1" y="315"/>
                    <a:pt x="105" y="419"/>
                    <a:pt x="210" y="419"/>
                  </a:cubicBezTo>
                  <a:cubicBezTo>
                    <a:pt x="315" y="419"/>
                    <a:pt x="419" y="315"/>
                    <a:pt x="419" y="210"/>
                  </a:cubicBezTo>
                  <a:cubicBezTo>
                    <a:pt x="419" y="105"/>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3"/>
            <p:cNvSpPr/>
            <p:nvPr/>
          </p:nvSpPr>
          <p:spPr>
            <a:xfrm>
              <a:off x="1954850" y="1421875"/>
              <a:ext cx="12575" cy="11150"/>
            </a:xfrm>
            <a:custGeom>
              <a:rect b="b" l="l" r="r" t="t"/>
              <a:pathLst>
                <a:path extrusionOk="0" h="446" w="503">
                  <a:moveTo>
                    <a:pt x="314" y="0"/>
                  </a:moveTo>
                  <a:cubicBezTo>
                    <a:pt x="210" y="63"/>
                    <a:pt x="147" y="147"/>
                    <a:pt x="84" y="230"/>
                  </a:cubicBezTo>
                  <a:cubicBezTo>
                    <a:pt x="0" y="272"/>
                    <a:pt x="0" y="356"/>
                    <a:pt x="84" y="377"/>
                  </a:cubicBezTo>
                  <a:cubicBezTo>
                    <a:pt x="152" y="411"/>
                    <a:pt x="235" y="445"/>
                    <a:pt x="285" y="445"/>
                  </a:cubicBezTo>
                  <a:cubicBezTo>
                    <a:pt x="297" y="445"/>
                    <a:pt x="307" y="443"/>
                    <a:pt x="314" y="440"/>
                  </a:cubicBezTo>
                  <a:cubicBezTo>
                    <a:pt x="377" y="419"/>
                    <a:pt x="461" y="335"/>
                    <a:pt x="482" y="251"/>
                  </a:cubicBezTo>
                  <a:cubicBezTo>
                    <a:pt x="503" y="147"/>
                    <a:pt x="419" y="42"/>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3"/>
            <p:cNvSpPr/>
            <p:nvPr/>
          </p:nvSpPr>
          <p:spPr>
            <a:xfrm>
              <a:off x="2383775" y="1392050"/>
              <a:ext cx="10500" cy="10475"/>
            </a:xfrm>
            <a:custGeom>
              <a:rect b="b" l="l" r="r" t="t"/>
              <a:pathLst>
                <a:path extrusionOk="0" h="419" w="420">
                  <a:moveTo>
                    <a:pt x="210" y="0"/>
                  </a:moveTo>
                  <a:cubicBezTo>
                    <a:pt x="105" y="0"/>
                    <a:pt x="1" y="105"/>
                    <a:pt x="1" y="210"/>
                  </a:cubicBezTo>
                  <a:cubicBezTo>
                    <a:pt x="1" y="314"/>
                    <a:pt x="105" y="419"/>
                    <a:pt x="210" y="419"/>
                  </a:cubicBezTo>
                  <a:cubicBezTo>
                    <a:pt x="315" y="419"/>
                    <a:pt x="419" y="314"/>
                    <a:pt x="419" y="210"/>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3"/>
            <p:cNvSpPr/>
            <p:nvPr/>
          </p:nvSpPr>
          <p:spPr>
            <a:xfrm>
              <a:off x="2128000" y="1392050"/>
              <a:ext cx="11000" cy="10475"/>
            </a:xfrm>
            <a:custGeom>
              <a:rect b="b" l="l" r="r" t="t"/>
              <a:pathLst>
                <a:path extrusionOk="0" h="419" w="440">
                  <a:moveTo>
                    <a:pt x="209" y="0"/>
                  </a:moveTo>
                  <a:cubicBezTo>
                    <a:pt x="105" y="0"/>
                    <a:pt x="0" y="105"/>
                    <a:pt x="0" y="210"/>
                  </a:cubicBezTo>
                  <a:cubicBezTo>
                    <a:pt x="0" y="314"/>
                    <a:pt x="105" y="419"/>
                    <a:pt x="209" y="419"/>
                  </a:cubicBezTo>
                  <a:cubicBezTo>
                    <a:pt x="335" y="419"/>
                    <a:pt x="440" y="356"/>
                    <a:pt x="440" y="210"/>
                  </a:cubicBezTo>
                  <a:cubicBezTo>
                    <a:pt x="440" y="105"/>
                    <a:pt x="335"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3"/>
            <p:cNvSpPr/>
            <p:nvPr/>
          </p:nvSpPr>
          <p:spPr>
            <a:xfrm>
              <a:off x="2571050" y="1390250"/>
              <a:ext cx="10475" cy="9900"/>
            </a:xfrm>
            <a:custGeom>
              <a:rect b="b" l="l" r="r" t="t"/>
              <a:pathLst>
                <a:path extrusionOk="0" h="396" w="419">
                  <a:moveTo>
                    <a:pt x="182" y="0"/>
                  </a:moveTo>
                  <a:cubicBezTo>
                    <a:pt x="96" y="0"/>
                    <a:pt x="21" y="89"/>
                    <a:pt x="21" y="177"/>
                  </a:cubicBezTo>
                  <a:cubicBezTo>
                    <a:pt x="0" y="282"/>
                    <a:pt x="105" y="386"/>
                    <a:pt x="210" y="386"/>
                  </a:cubicBezTo>
                  <a:cubicBezTo>
                    <a:pt x="226" y="393"/>
                    <a:pt x="242" y="396"/>
                    <a:pt x="258" y="396"/>
                  </a:cubicBezTo>
                  <a:cubicBezTo>
                    <a:pt x="344" y="396"/>
                    <a:pt x="419" y="307"/>
                    <a:pt x="419" y="219"/>
                  </a:cubicBezTo>
                  <a:cubicBezTo>
                    <a:pt x="419" y="114"/>
                    <a:pt x="335" y="10"/>
                    <a:pt x="231" y="10"/>
                  </a:cubicBezTo>
                  <a:cubicBezTo>
                    <a:pt x="214" y="3"/>
                    <a:pt x="198" y="0"/>
                    <a:pt x="18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3"/>
            <p:cNvSpPr/>
            <p:nvPr/>
          </p:nvSpPr>
          <p:spPr>
            <a:xfrm>
              <a:off x="2315250" y="1390475"/>
              <a:ext cx="10500" cy="10500"/>
            </a:xfrm>
            <a:custGeom>
              <a:rect b="b" l="l" r="r" t="t"/>
              <a:pathLst>
                <a:path extrusionOk="0" h="420" w="420">
                  <a:moveTo>
                    <a:pt x="210" y="1"/>
                  </a:moveTo>
                  <a:cubicBezTo>
                    <a:pt x="105" y="1"/>
                    <a:pt x="1" y="105"/>
                    <a:pt x="1" y="210"/>
                  </a:cubicBezTo>
                  <a:cubicBezTo>
                    <a:pt x="1" y="315"/>
                    <a:pt x="105" y="419"/>
                    <a:pt x="210" y="419"/>
                  </a:cubicBezTo>
                  <a:cubicBezTo>
                    <a:pt x="315" y="419"/>
                    <a:pt x="419" y="315"/>
                    <a:pt x="419" y="210"/>
                  </a:cubicBezTo>
                  <a:cubicBezTo>
                    <a:pt x="419" y="63"/>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3"/>
            <p:cNvSpPr/>
            <p:nvPr/>
          </p:nvSpPr>
          <p:spPr>
            <a:xfrm>
              <a:off x="2059475" y="1390475"/>
              <a:ext cx="10475" cy="10500"/>
            </a:xfrm>
            <a:custGeom>
              <a:rect b="b" l="l" r="r" t="t"/>
              <a:pathLst>
                <a:path extrusionOk="0" h="420" w="419">
                  <a:moveTo>
                    <a:pt x="209" y="1"/>
                  </a:moveTo>
                  <a:cubicBezTo>
                    <a:pt x="105" y="1"/>
                    <a:pt x="0" y="63"/>
                    <a:pt x="0" y="210"/>
                  </a:cubicBezTo>
                  <a:cubicBezTo>
                    <a:pt x="0" y="315"/>
                    <a:pt x="105" y="419"/>
                    <a:pt x="209" y="419"/>
                  </a:cubicBezTo>
                  <a:cubicBezTo>
                    <a:pt x="314" y="419"/>
                    <a:pt x="419" y="315"/>
                    <a:pt x="419" y="210"/>
                  </a:cubicBezTo>
                  <a:cubicBezTo>
                    <a:pt x="419" y="10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3"/>
            <p:cNvSpPr/>
            <p:nvPr/>
          </p:nvSpPr>
          <p:spPr>
            <a:xfrm>
              <a:off x="2197550" y="1393625"/>
              <a:ext cx="10500" cy="11000"/>
            </a:xfrm>
            <a:custGeom>
              <a:rect b="b" l="l" r="r" t="t"/>
              <a:pathLst>
                <a:path extrusionOk="0" h="440" w="420">
                  <a:moveTo>
                    <a:pt x="210" y="0"/>
                  </a:moveTo>
                  <a:cubicBezTo>
                    <a:pt x="106" y="0"/>
                    <a:pt x="1" y="105"/>
                    <a:pt x="1" y="210"/>
                  </a:cubicBezTo>
                  <a:cubicBezTo>
                    <a:pt x="1" y="335"/>
                    <a:pt x="106" y="440"/>
                    <a:pt x="210" y="440"/>
                  </a:cubicBezTo>
                  <a:cubicBezTo>
                    <a:pt x="315" y="440"/>
                    <a:pt x="419" y="335"/>
                    <a:pt x="419" y="230"/>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3"/>
            <p:cNvSpPr/>
            <p:nvPr/>
          </p:nvSpPr>
          <p:spPr>
            <a:xfrm>
              <a:off x="2709675" y="1394150"/>
              <a:ext cx="10475" cy="10475"/>
            </a:xfrm>
            <a:custGeom>
              <a:rect b="b" l="l" r="r" t="t"/>
              <a:pathLst>
                <a:path extrusionOk="0" h="419" w="419">
                  <a:moveTo>
                    <a:pt x="209" y="0"/>
                  </a:moveTo>
                  <a:cubicBezTo>
                    <a:pt x="105" y="0"/>
                    <a:pt x="0" y="105"/>
                    <a:pt x="0" y="209"/>
                  </a:cubicBezTo>
                  <a:cubicBezTo>
                    <a:pt x="0" y="314"/>
                    <a:pt x="105" y="419"/>
                    <a:pt x="209" y="419"/>
                  </a:cubicBezTo>
                  <a:cubicBezTo>
                    <a:pt x="314" y="419"/>
                    <a:pt x="419" y="314"/>
                    <a:pt x="419" y="209"/>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3"/>
            <p:cNvSpPr/>
            <p:nvPr/>
          </p:nvSpPr>
          <p:spPr>
            <a:xfrm>
              <a:off x="2010825" y="1395200"/>
              <a:ext cx="11000" cy="11000"/>
            </a:xfrm>
            <a:custGeom>
              <a:rect b="b" l="l" r="r" t="t"/>
              <a:pathLst>
                <a:path extrusionOk="0" h="440" w="440">
                  <a:moveTo>
                    <a:pt x="209" y="0"/>
                  </a:moveTo>
                  <a:cubicBezTo>
                    <a:pt x="105" y="0"/>
                    <a:pt x="0" y="105"/>
                    <a:pt x="0" y="230"/>
                  </a:cubicBezTo>
                  <a:cubicBezTo>
                    <a:pt x="0" y="335"/>
                    <a:pt x="105" y="439"/>
                    <a:pt x="209" y="439"/>
                  </a:cubicBezTo>
                  <a:cubicBezTo>
                    <a:pt x="335" y="439"/>
                    <a:pt x="440" y="335"/>
                    <a:pt x="419" y="230"/>
                  </a:cubicBezTo>
                  <a:cubicBezTo>
                    <a:pt x="419" y="84"/>
                    <a:pt x="335"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3"/>
            <p:cNvSpPr/>
            <p:nvPr/>
          </p:nvSpPr>
          <p:spPr>
            <a:xfrm>
              <a:off x="2266075" y="1395700"/>
              <a:ext cx="11550" cy="11025"/>
            </a:xfrm>
            <a:custGeom>
              <a:rect b="b" l="l" r="r" t="t"/>
              <a:pathLst>
                <a:path extrusionOk="0" h="441" w="462">
                  <a:moveTo>
                    <a:pt x="252" y="1"/>
                  </a:moveTo>
                  <a:cubicBezTo>
                    <a:pt x="106" y="1"/>
                    <a:pt x="1" y="106"/>
                    <a:pt x="1" y="231"/>
                  </a:cubicBezTo>
                  <a:cubicBezTo>
                    <a:pt x="43" y="357"/>
                    <a:pt x="85" y="419"/>
                    <a:pt x="210" y="440"/>
                  </a:cubicBezTo>
                  <a:cubicBezTo>
                    <a:pt x="357" y="440"/>
                    <a:pt x="461" y="336"/>
                    <a:pt x="461" y="231"/>
                  </a:cubicBezTo>
                  <a:cubicBezTo>
                    <a:pt x="461" y="106"/>
                    <a:pt x="35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3"/>
            <p:cNvSpPr/>
            <p:nvPr/>
          </p:nvSpPr>
          <p:spPr>
            <a:xfrm>
              <a:off x="2641150" y="1392050"/>
              <a:ext cx="10475" cy="10475"/>
            </a:xfrm>
            <a:custGeom>
              <a:rect b="b" l="l" r="r" t="t"/>
              <a:pathLst>
                <a:path extrusionOk="0" h="419" w="419">
                  <a:moveTo>
                    <a:pt x="209" y="0"/>
                  </a:moveTo>
                  <a:cubicBezTo>
                    <a:pt x="63" y="0"/>
                    <a:pt x="0" y="105"/>
                    <a:pt x="0" y="210"/>
                  </a:cubicBezTo>
                  <a:cubicBezTo>
                    <a:pt x="0" y="314"/>
                    <a:pt x="105" y="419"/>
                    <a:pt x="209" y="419"/>
                  </a:cubicBezTo>
                  <a:cubicBezTo>
                    <a:pt x="314" y="419"/>
                    <a:pt x="419" y="314"/>
                    <a:pt x="419" y="210"/>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3"/>
            <p:cNvSpPr/>
            <p:nvPr/>
          </p:nvSpPr>
          <p:spPr>
            <a:xfrm>
              <a:off x="2521875" y="1396225"/>
              <a:ext cx="11000" cy="10500"/>
            </a:xfrm>
            <a:custGeom>
              <a:rect b="b" l="l" r="r" t="t"/>
              <a:pathLst>
                <a:path extrusionOk="0" h="420" w="440">
                  <a:moveTo>
                    <a:pt x="231" y="1"/>
                  </a:moveTo>
                  <a:cubicBezTo>
                    <a:pt x="105" y="1"/>
                    <a:pt x="1" y="106"/>
                    <a:pt x="22" y="210"/>
                  </a:cubicBezTo>
                  <a:cubicBezTo>
                    <a:pt x="22" y="336"/>
                    <a:pt x="105" y="419"/>
                    <a:pt x="231" y="419"/>
                  </a:cubicBezTo>
                  <a:cubicBezTo>
                    <a:pt x="335" y="419"/>
                    <a:pt x="440" y="315"/>
                    <a:pt x="440" y="210"/>
                  </a:cubicBezTo>
                  <a:cubicBezTo>
                    <a:pt x="440" y="106"/>
                    <a:pt x="335"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3"/>
            <p:cNvSpPr/>
            <p:nvPr/>
          </p:nvSpPr>
          <p:spPr>
            <a:xfrm>
              <a:off x="2453350" y="1394150"/>
              <a:ext cx="11000" cy="10475"/>
            </a:xfrm>
            <a:custGeom>
              <a:rect b="b" l="l" r="r" t="t"/>
              <a:pathLst>
                <a:path extrusionOk="0" h="419" w="440">
                  <a:moveTo>
                    <a:pt x="231" y="0"/>
                  </a:moveTo>
                  <a:cubicBezTo>
                    <a:pt x="105" y="0"/>
                    <a:pt x="1" y="105"/>
                    <a:pt x="1" y="209"/>
                  </a:cubicBezTo>
                  <a:cubicBezTo>
                    <a:pt x="1" y="314"/>
                    <a:pt x="105" y="419"/>
                    <a:pt x="210" y="419"/>
                  </a:cubicBezTo>
                  <a:cubicBezTo>
                    <a:pt x="335" y="419"/>
                    <a:pt x="440" y="314"/>
                    <a:pt x="440" y="209"/>
                  </a:cubicBezTo>
                  <a:cubicBezTo>
                    <a:pt x="440" y="105"/>
                    <a:pt x="335"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3"/>
            <p:cNvSpPr/>
            <p:nvPr/>
          </p:nvSpPr>
          <p:spPr>
            <a:xfrm>
              <a:off x="2688750" y="1386825"/>
              <a:ext cx="10475" cy="10475"/>
            </a:xfrm>
            <a:custGeom>
              <a:rect b="b" l="l" r="r" t="t"/>
              <a:pathLst>
                <a:path extrusionOk="0" h="419" w="419">
                  <a:moveTo>
                    <a:pt x="209" y="0"/>
                  </a:moveTo>
                  <a:cubicBezTo>
                    <a:pt x="84" y="0"/>
                    <a:pt x="0" y="105"/>
                    <a:pt x="0" y="209"/>
                  </a:cubicBezTo>
                  <a:cubicBezTo>
                    <a:pt x="0" y="356"/>
                    <a:pt x="105" y="419"/>
                    <a:pt x="230" y="419"/>
                  </a:cubicBezTo>
                  <a:cubicBezTo>
                    <a:pt x="335" y="398"/>
                    <a:pt x="419" y="356"/>
                    <a:pt x="419" y="209"/>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3"/>
            <p:cNvSpPr/>
            <p:nvPr/>
          </p:nvSpPr>
          <p:spPr>
            <a:xfrm>
              <a:off x="2432425" y="1386825"/>
              <a:ext cx="11025" cy="9950"/>
            </a:xfrm>
            <a:custGeom>
              <a:rect b="b" l="l" r="r" t="t"/>
              <a:pathLst>
                <a:path extrusionOk="0" h="398" w="441">
                  <a:moveTo>
                    <a:pt x="231" y="0"/>
                  </a:moveTo>
                  <a:cubicBezTo>
                    <a:pt x="105" y="0"/>
                    <a:pt x="43" y="63"/>
                    <a:pt x="22" y="189"/>
                  </a:cubicBezTo>
                  <a:cubicBezTo>
                    <a:pt x="1" y="293"/>
                    <a:pt x="105" y="398"/>
                    <a:pt x="210" y="398"/>
                  </a:cubicBezTo>
                  <a:cubicBezTo>
                    <a:pt x="315" y="398"/>
                    <a:pt x="419" y="314"/>
                    <a:pt x="419" y="209"/>
                  </a:cubicBezTo>
                  <a:cubicBezTo>
                    <a:pt x="440" y="105"/>
                    <a:pt x="335"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3"/>
            <p:cNvSpPr/>
            <p:nvPr/>
          </p:nvSpPr>
          <p:spPr>
            <a:xfrm>
              <a:off x="2176650" y="1386825"/>
              <a:ext cx="10475" cy="9950"/>
            </a:xfrm>
            <a:custGeom>
              <a:rect b="b" l="l" r="r" t="t"/>
              <a:pathLst>
                <a:path extrusionOk="0" h="398" w="419">
                  <a:moveTo>
                    <a:pt x="209" y="0"/>
                  </a:moveTo>
                  <a:cubicBezTo>
                    <a:pt x="84" y="0"/>
                    <a:pt x="0" y="63"/>
                    <a:pt x="0" y="189"/>
                  </a:cubicBezTo>
                  <a:cubicBezTo>
                    <a:pt x="0" y="293"/>
                    <a:pt x="84" y="398"/>
                    <a:pt x="209" y="398"/>
                  </a:cubicBezTo>
                  <a:cubicBezTo>
                    <a:pt x="335" y="377"/>
                    <a:pt x="418" y="314"/>
                    <a:pt x="398" y="209"/>
                  </a:cubicBezTo>
                  <a:cubicBezTo>
                    <a:pt x="418"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3"/>
            <p:cNvSpPr/>
            <p:nvPr/>
          </p:nvSpPr>
          <p:spPr>
            <a:xfrm>
              <a:off x="2620225" y="1384200"/>
              <a:ext cx="9425" cy="10500"/>
            </a:xfrm>
            <a:custGeom>
              <a:rect b="b" l="l" r="r" t="t"/>
              <a:pathLst>
                <a:path extrusionOk="0" h="420" w="377">
                  <a:moveTo>
                    <a:pt x="209" y="1"/>
                  </a:moveTo>
                  <a:cubicBezTo>
                    <a:pt x="105" y="1"/>
                    <a:pt x="0" y="105"/>
                    <a:pt x="0" y="210"/>
                  </a:cubicBezTo>
                  <a:cubicBezTo>
                    <a:pt x="0" y="356"/>
                    <a:pt x="42" y="419"/>
                    <a:pt x="168" y="419"/>
                  </a:cubicBezTo>
                  <a:cubicBezTo>
                    <a:pt x="272" y="419"/>
                    <a:pt x="377" y="356"/>
                    <a:pt x="377" y="210"/>
                  </a:cubicBezTo>
                  <a:cubicBezTo>
                    <a:pt x="377" y="105"/>
                    <a:pt x="335" y="42"/>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3"/>
            <p:cNvSpPr/>
            <p:nvPr/>
          </p:nvSpPr>
          <p:spPr>
            <a:xfrm>
              <a:off x="2364425" y="1384650"/>
              <a:ext cx="9975" cy="10275"/>
            </a:xfrm>
            <a:custGeom>
              <a:rect b="b" l="l" r="r" t="t"/>
              <a:pathLst>
                <a:path extrusionOk="0" h="411" w="399">
                  <a:moveTo>
                    <a:pt x="183" y="1"/>
                  </a:moveTo>
                  <a:cubicBezTo>
                    <a:pt x="88" y="1"/>
                    <a:pt x="1" y="96"/>
                    <a:pt x="1" y="192"/>
                  </a:cubicBezTo>
                  <a:cubicBezTo>
                    <a:pt x="1" y="317"/>
                    <a:pt x="42" y="380"/>
                    <a:pt x="189" y="401"/>
                  </a:cubicBezTo>
                  <a:cubicBezTo>
                    <a:pt x="205" y="408"/>
                    <a:pt x="221" y="411"/>
                    <a:pt x="237" y="411"/>
                  </a:cubicBezTo>
                  <a:cubicBezTo>
                    <a:pt x="323" y="411"/>
                    <a:pt x="398" y="322"/>
                    <a:pt x="398" y="234"/>
                  </a:cubicBezTo>
                  <a:cubicBezTo>
                    <a:pt x="398" y="129"/>
                    <a:pt x="314" y="24"/>
                    <a:pt x="210" y="4"/>
                  </a:cubicBezTo>
                  <a:cubicBezTo>
                    <a:pt x="201" y="2"/>
                    <a:pt x="192" y="1"/>
                    <a:pt x="18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3"/>
            <p:cNvSpPr/>
            <p:nvPr/>
          </p:nvSpPr>
          <p:spPr>
            <a:xfrm>
              <a:off x="2108625" y="1385025"/>
              <a:ext cx="9975" cy="9675"/>
            </a:xfrm>
            <a:custGeom>
              <a:rect b="b" l="l" r="r" t="t"/>
              <a:pathLst>
                <a:path extrusionOk="0" h="387" w="399">
                  <a:moveTo>
                    <a:pt x="162" y="0"/>
                  </a:moveTo>
                  <a:cubicBezTo>
                    <a:pt x="76" y="0"/>
                    <a:pt x="1" y="88"/>
                    <a:pt x="1" y="177"/>
                  </a:cubicBezTo>
                  <a:cubicBezTo>
                    <a:pt x="1" y="323"/>
                    <a:pt x="64" y="386"/>
                    <a:pt x="189" y="386"/>
                  </a:cubicBezTo>
                  <a:cubicBezTo>
                    <a:pt x="294" y="386"/>
                    <a:pt x="398" y="323"/>
                    <a:pt x="398" y="177"/>
                  </a:cubicBezTo>
                  <a:cubicBezTo>
                    <a:pt x="398" y="72"/>
                    <a:pt x="315" y="9"/>
                    <a:pt x="210" y="9"/>
                  </a:cubicBezTo>
                  <a:cubicBezTo>
                    <a:pt x="194" y="3"/>
                    <a:pt x="178" y="0"/>
                    <a:pt x="16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3"/>
            <p:cNvSpPr/>
            <p:nvPr/>
          </p:nvSpPr>
          <p:spPr>
            <a:xfrm>
              <a:off x="2501475" y="1388850"/>
              <a:ext cx="11525" cy="10100"/>
            </a:xfrm>
            <a:custGeom>
              <a:rect b="b" l="l" r="r" t="t"/>
              <a:pathLst>
                <a:path extrusionOk="0" h="404" w="461">
                  <a:moveTo>
                    <a:pt x="224" y="0"/>
                  </a:moveTo>
                  <a:cubicBezTo>
                    <a:pt x="129" y="0"/>
                    <a:pt x="39" y="96"/>
                    <a:pt x="1" y="191"/>
                  </a:cubicBezTo>
                  <a:cubicBezTo>
                    <a:pt x="1" y="317"/>
                    <a:pt x="63" y="380"/>
                    <a:pt x="189" y="401"/>
                  </a:cubicBezTo>
                  <a:cubicBezTo>
                    <a:pt x="200" y="402"/>
                    <a:pt x="211" y="403"/>
                    <a:pt x="221" y="403"/>
                  </a:cubicBezTo>
                  <a:cubicBezTo>
                    <a:pt x="332" y="403"/>
                    <a:pt x="419" y="308"/>
                    <a:pt x="419" y="212"/>
                  </a:cubicBezTo>
                  <a:cubicBezTo>
                    <a:pt x="461" y="108"/>
                    <a:pt x="356" y="3"/>
                    <a:pt x="252" y="3"/>
                  </a:cubicBezTo>
                  <a:cubicBezTo>
                    <a:pt x="243" y="1"/>
                    <a:pt x="233" y="0"/>
                    <a:pt x="22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3"/>
            <p:cNvSpPr/>
            <p:nvPr/>
          </p:nvSpPr>
          <p:spPr>
            <a:xfrm>
              <a:off x="2246725" y="1388850"/>
              <a:ext cx="10500" cy="10025"/>
            </a:xfrm>
            <a:custGeom>
              <a:rect b="b" l="l" r="r" t="t"/>
              <a:pathLst>
                <a:path extrusionOk="0" h="401" w="420">
                  <a:moveTo>
                    <a:pt x="183" y="0"/>
                  </a:moveTo>
                  <a:cubicBezTo>
                    <a:pt x="88" y="0"/>
                    <a:pt x="1" y="96"/>
                    <a:pt x="1" y="191"/>
                  </a:cubicBezTo>
                  <a:cubicBezTo>
                    <a:pt x="1" y="296"/>
                    <a:pt x="105" y="401"/>
                    <a:pt x="210" y="401"/>
                  </a:cubicBezTo>
                  <a:cubicBezTo>
                    <a:pt x="315" y="401"/>
                    <a:pt x="419" y="317"/>
                    <a:pt x="398" y="212"/>
                  </a:cubicBezTo>
                  <a:cubicBezTo>
                    <a:pt x="398" y="87"/>
                    <a:pt x="336" y="24"/>
                    <a:pt x="210" y="3"/>
                  </a:cubicBezTo>
                  <a:cubicBezTo>
                    <a:pt x="201" y="1"/>
                    <a:pt x="192" y="0"/>
                    <a:pt x="18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3"/>
            <p:cNvSpPr/>
            <p:nvPr/>
          </p:nvSpPr>
          <p:spPr>
            <a:xfrm>
              <a:off x="2782375" y="1443825"/>
              <a:ext cx="13100" cy="12000"/>
            </a:xfrm>
            <a:custGeom>
              <a:rect b="b" l="l" r="r" t="t"/>
              <a:pathLst>
                <a:path extrusionOk="0" h="480" w="524">
                  <a:moveTo>
                    <a:pt x="126" y="1"/>
                  </a:moveTo>
                  <a:cubicBezTo>
                    <a:pt x="1" y="126"/>
                    <a:pt x="1" y="294"/>
                    <a:pt x="105" y="398"/>
                  </a:cubicBezTo>
                  <a:cubicBezTo>
                    <a:pt x="159" y="452"/>
                    <a:pt x="217" y="479"/>
                    <a:pt x="276" y="479"/>
                  </a:cubicBezTo>
                  <a:cubicBezTo>
                    <a:pt x="356" y="479"/>
                    <a:pt x="440" y="431"/>
                    <a:pt x="524" y="336"/>
                  </a:cubicBezTo>
                  <a:cubicBezTo>
                    <a:pt x="377" y="231"/>
                    <a:pt x="252" y="126"/>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3"/>
            <p:cNvSpPr/>
            <p:nvPr/>
          </p:nvSpPr>
          <p:spPr>
            <a:xfrm>
              <a:off x="2038550" y="1382625"/>
              <a:ext cx="9950" cy="9450"/>
            </a:xfrm>
            <a:custGeom>
              <a:rect b="b" l="l" r="r" t="t"/>
              <a:pathLst>
                <a:path extrusionOk="0" h="378" w="398">
                  <a:moveTo>
                    <a:pt x="188" y="1"/>
                  </a:moveTo>
                  <a:cubicBezTo>
                    <a:pt x="63" y="22"/>
                    <a:pt x="0" y="64"/>
                    <a:pt x="0" y="210"/>
                  </a:cubicBezTo>
                  <a:cubicBezTo>
                    <a:pt x="42" y="336"/>
                    <a:pt x="84" y="377"/>
                    <a:pt x="209" y="377"/>
                  </a:cubicBezTo>
                  <a:cubicBezTo>
                    <a:pt x="356" y="377"/>
                    <a:pt x="398" y="315"/>
                    <a:pt x="398" y="168"/>
                  </a:cubicBezTo>
                  <a:cubicBezTo>
                    <a:pt x="377" y="43"/>
                    <a:pt x="314"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3"/>
            <p:cNvSpPr/>
            <p:nvPr/>
          </p:nvSpPr>
          <p:spPr>
            <a:xfrm>
              <a:off x="2482125" y="1381075"/>
              <a:ext cx="9950" cy="9950"/>
            </a:xfrm>
            <a:custGeom>
              <a:rect b="b" l="l" r="r" t="t"/>
              <a:pathLst>
                <a:path extrusionOk="0" h="398" w="398">
                  <a:moveTo>
                    <a:pt x="189" y="0"/>
                  </a:moveTo>
                  <a:cubicBezTo>
                    <a:pt x="42" y="21"/>
                    <a:pt x="0" y="84"/>
                    <a:pt x="0" y="209"/>
                  </a:cubicBezTo>
                  <a:cubicBezTo>
                    <a:pt x="21" y="335"/>
                    <a:pt x="84" y="398"/>
                    <a:pt x="210" y="398"/>
                  </a:cubicBezTo>
                  <a:cubicBezTo>
                    <a:pt x="335" y="377"/>
                    <a:pt x="398" y="314"/>
                    <a:pt x="398" y="188"/>
                  </a:cubicBezTo>
                  <a:cubicBezTo>
                    <a:pt x="356" y="63"/>
                    <a:pt x="31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3"/>
            <p:cNvSpPr/>
            <p:nvPr/>
          </p:nvSpPr>
          <p:spPr>
            <a:xfrm>
              <a:off x="2226325" y="1381500"/>
              <a:ext cx="9450" cy="9525"/>
            </a:xfrm>
            <a:custGeom>
              <a:rect b="b" l="l" r="r" t="t"/>
              <a:pathLst>
                <a:path extrusionOk="0" h="381" w="378">
                  <a:moveTo>
                    <a:pt x="221" y="1"/>
                  </a:moveTo>
                  <a:cubicBezTo>
                    <a:pt x="210" y="1"/>
                    <a:pt x="200" y="2"/>
                    <a:pt x="189" y="4"/>
                  </a:cubicBezTo>
                  <a:cubicBezTo>
                    <a:pt x="84" y="4"/>
                    <a:pt x="1" y="67"/>
                    <a:pt x="1" y="192"/>
                  </a:cubicBezTo>
                  <a:cubicBezTo>
                    <a:pt x="1" y="297"/>
                    <a:pt x="64" y="381"/>
                    <a:pt x="189" y="381"/>
                  </a:cubicBezTo>
                  <a:cubicBezTo>
                    <a:pt x="294" y="381"/>
                    <a:pt x="377" y="318"/>
                    <a:pt x="377" y="192"/>
                  </a:cubicBezTo>
                  <a:cubicBezTo>
                    <a:pt x="377" y="80"/>
                    <a:pt x="310" y="1"/>
                    <a:pt x="22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3"/>
            <p:cNvSpPr/>
            <p:nvPr/>
          </p:nvSpPr>
          <p:spPr>
            <a:xfrm>
              <a:off x="2551175" y="1383675"/>
              <a:ext cx="9950" cy="9975"/>
            </a:xfrm>
            <a:custGeom>
              <a:rect b="b" l="l" r="r" t="t"/>
              <a:pathLst>
                <a:path extrusionOk="0" h="399" w="398">
                  <a:moveTo>
                    <a:pt x="210" y="1"/>
                  </a:moveTo>
                  <a:cubicBezTo>
                    <a:pt x="84" y="1"/>
                    <a:pt x="0" y="105"/>
                    <a:pt x="0" y="210"/>
                  </a:cubicBezTo>
                  <a:cubicBezTo>
                    <a:pt x="42" y="315"/>
                    <a:pt x="84" y="398"/>
                    <a:pt x="210" y="398"/>
                  </a:cubicBezTo>
                  <a:cubicBezTo>
                    <a:pt x="314" y="377"/>
                    <a:pt x="398" y="315"/>
                    <a:pt x="398" y="189"/>
                  </a:cubicBezTo>
                  <a:cubicBezTo>
                    <a:pt x="398" y="84"/>
                    <a:pt x="35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3"/>
            <p:cNvSpPr/>
            <p:nvPr/>
          </p:nvSpPr>
          <p:spPr>
            <a:xfrm>
              <a:off x="2294850" y="1382625"/>
              <a:ext cx="9975" cy="9450"/>
            </a:xfrm>
            <a:custGeom>
              <a:rect b="b" l="l" r="r" t="t"/>
              <a:pathLst>
                <a:path extrusionOk="0" h="378" w="399">
                  <a:moveTo>
                    <a:pt x="210" y="1"/>
                  </a:moveTo>
                  <a:cubicBezTo>
                    <a:pt x="84" y="1"/>
                    <a:pt x="1" y="43"/>
                    <a:pt x="1" y="168"/>
                  </a:cubicBezTo>
                  <a:cubicBezTo>
                    <a:pt x="1" y="315"/>
                    <a:pt x="64" y="357"/>
                    <a:pt x="189" y="377"/>
                  </a:cubicBezTo>
                  <a:cubicBezTo>
                    <a:pt x="294" y="377"/>
                    <a:pt x="377" y="336"/>
                    <a:pt x="398" y="210"/>
                  </a:cubicBezTo>
                  <a:cubicBezTo>
                    <a:pt x="398" y="64"/>
                    <a:pt x="35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3"/>
            <p:cNvSpPr/>
            <p:nvPr/>
          </p:nvSpPr>
          <p:spPr>
            <a:xfrm>
              <a:off x="2848800" y="1516325"/>
              <a:ext cx="8400" cy="11750"/>
            </a:xfrm>
            <a:custGeom>
              <a:rect b="b" l="l" r="r" t="t"/>
              <a:pathLst>
                <a:path extrusionOk="0" h="470" w="336">
                  <a:moveTo>
                    <a:pt x="156" y="0"/>
                  </a:moveTo>
                  <a:cubicBezTo>
                    <a:pt x="13" y="0"/>
                    <a:pt x="1" y="39"/>
                    <a:pt x="1" y="198"/>
                  </a:cubicBezTo>
                  <a:cubicBezTo>
                    <a:pt x="1" y="365"/>
                    <a:pt x="126" y="470"/>
                    <a:pt x="315" y="470"/>
                  </a:cubicBezTo>
                  <a:cubicBezTo>
                    <a:pt x="231" y="323"/>
                    <a:pt x="231" y="323"/>
                    <a:pt x="336" y="9"/>
                  </a:cubicBezTo>
                  <a:cubicBezTo>
                    <a:pt x="260" y="4"/>
                    <a:pt x="202" y="0"/>
                    <a:pt x="1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3"/>
            <p:cNvSpPr/>
            <p:nvPr/>
          </p:nvSpPr>
          <p:spPr>
            <a:xfrm>
              <a:off x="2668350" y="1380025"/>
              <a:ext cx="10475" cy="9425"/>
            </a:xfrm>
            <a:custGeom>
              <a:rect b="b" l="l" r="r" t="t"/>
              <a:pathLst>
                <a:path extrusionOk="0" h="377" w="419">
                  <a:moveTo>
                    <a:pt x="230" y="0"/>
                  </a:moveTo>
                  <a:cubicBezTo>
                    <a:pt x="105" y="0"/>
                    <a:pt x="21" y="42"/>
                    <a:pt x="21" y="168"/>
                  </a:cubicBezTo>
                  <a:cubicBezTo>
                    <a:pt x="0" y="314"/>
                    <a:pt x="84" y="356"/>
                    <a:pt x="209" y="377"/>
                  </a:cubicBezTo>
                  <a:cubicBezTo>
                    <a:pt x="314" y="356"/>
                    <a:pt x="398" y="314"/>
                    <a:pt x="419" y="168"/>
                  </a:cubicBezTo>
                  <a:cubicBezTo>
                    <a:pt x="419" y="63"/>
                    <a:pt x="335"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3"/>
            <p:cNvSpPr/>
            <p:nvPr/>
          </p:nvSpPr>
          <p:spPr>
            <a:xfrm>
              <a:off x="2412550" y="1380025"/>
              <a:ext cx="10500" cy="8900"/>
            </a:xfrm>
            <a:custGeom>
              <a:rect b="b" l="l" r="r" t="t"/>
              <a:pathLst>
                <a:path extrusionOk="0" h="356" w="420">
                  <a:moveTo>
                    <a:pt x="210" y="0"/>
                  </a:moveTo>
                  <a:cubicBezTo>
                    <a:pt x="84" y="0"/>
                    <a:pt x="1" y="63"/>
                    <a:pt x="63" y="168"/>
                  </a:cubicBezTo>
                  <a:cubicBezTo>
                    <a:pt x="63" y="314"/>
                    <a:pt x="147" y="356"/>
                    <a:pt x="252" y="356"/>
                  </a:cubicBezTo>
                  <a:cubicBezTo>
                    <a:pt x="356" y="356"/>
                    <a:pt x="419" y="314"/>
                    <a:pt x="419" y="168"/>
                  </a:cubicBezTo>
                  <a:cubicBezTo>
                    <a:pt x="419" y="42"/>
                    <a:pt x="356"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3"/>
            <p:cNvSpPr/>
            <p:nvPr/>
          </p:nvSpPr>
          <p:spPr>
            <a:xfrm>
              <a:off x="2157275" y="1380025"/>
              <a:ext cx="9450" cy="8900"/>
            </a:xfrm>
            <a:custGeom>
              <a:rect b="b" l="l" r="r" t="t"/>
              <a:pathLst>
                <a:path extrusionOk="0" h="356" w="378">
                  <a:moveTo>
                    <a:pt x="168" y="0"/>
                  </a:moveTo>
                  <a:cubicBezTo>
                    <a:pt x="64" y="21"/>
                    <a:pt x="1" y="63"/>
                    <a:pt x="22" y="168"/>
                  </a:cubicBezTo>
                  <a:cubicBezTo>
                    <a:pt x="22" y="272"/>
                    <a:pt x="105" y="356"/>
                    <a:pt x="210" y="356"/>
                  </a:cubicBezTo>
                  <a:cubicBezTo>
                    <a:pt x="315" y="356"/>
                    <a:pt x="377" y="314"/>
                    <a:pt x="377" y="168"/>
                  </a:cubicBezTo>
                  <a:cubicBezTo>
                    <a:pt x="377" y="63"/>
                    <a:pt x="315"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3"/>
            <p:cNvSpPr/>
            <p:nvPr/>
          </p:nvSpPr>
          <p:spPr>
            <a:xfrm>
              <a:off x="2599825" y="1377400"/>
              <a:ext cx="8900" cy="9450"/>
            </a:xfrm>
            <a:custGeom>
              <a:rect b="b" l="l" r="r" t="t"/>
              <a:pathLst>
                <a:path extrusionOk="0" h="378" w="356">
                  <a:moveTo>
                    <a:pt x="189" y="1"/>
                  </a:moveTo>
                  <a:cubicBezTo>
                    <a:pt x="84" y="1"/>
                    <a:pt x="0" y="63"/>
                    <a:pt x="0" y="168"/>
                  </a:cubicBezTo>
                  <a:cubicBezTo>
                    <a:pt x="0" y="294"/>
                    <a:pt x="84" y="377"/>
                    <a:pt x="189" y="377"/>
                  </a:cubicBezTo>
                  <a:cubicBezTo>
                    <a:pt x="272" y="377"/>
                    <a:pt x="356" y="314"/>
                    <a:pt x="356" y="210"/>
                  </a:cubicBezTo>
                  <a:cubicBezTo>
                    <a:pt x="356" y="63"/>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3"/>
            <p:cNvSpPr/>
            <p:nvPr/>
          </p:nvSpPr>
          <p:spPr>
            <a:xfrm>
              <a:off x="2343500" y="1377925"/>
              <a:ext cx="9975" cy="8925"/>
            </a:xfrm>
            <a:custGeom>
              <a:rect b="b" l="l" r="r" t="t"/>
              <a:pathLst>
                <a:path extrusionOk="0" h="357" w="399">
                  <a:moveTo>
                    <a:pt x="210" y="1"/>
                  </a:moveTo>
                  <a:cubicBezTo>
                    <a:pt x="105" y="1"/>
                    <a:pt x="22" y="84"/>
                    <a:pt x="22" y="189"/>
                  </a:cubicBezTo>
                  <a:cubicBezTo>
                    <a:pt x="1" y="273"/>
                    <a:pt x="105" y="356"/>
                    <a:pt x="210" y="356"/>
                  </a:cubicBezTo>
                  <a:cubicBezTo>
                    <a:pt x="315" y="356"/>
                    <a:pt x="398" y="293"/>
                    <a:pt x="398" y="189"/>
                  </a:cubicBezTo>
                  <a:cubicBezTo>
                    <a:pt x="398" y="84"/>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3"/>
            <p:cNvSpPr/>
            <p:nvPr/>
          </p:nvSpPr>
          <p:spPr>
            <a:xfrm>
              <a:off x="2087725" y="1377925"/>
              <a:ext cx="9425" cy="8925"/>
            </a:xfrm>
            <a:custGeom>
              <a:rect b="b" l="l" r="r" t="t"/>
              <a:pathLst>
                <a:path extrusionOk="0" h="357" w="377">
                  <a:moveTo>
                    <a:pt x="188" y="1"/>
                  </a:moveTo>
                  <a:cubicBezTo>
                    <a:pt x="84" y="1"/>
                    <a:pt x="0" y="84"/>
                    <a:pt x="0" y="189"/>
                  </a:cubicBezTo>
                  <a:cubicBezTo>
                    <a:pt x="0" y="273"/>
                    <a:pt x="84" y="335"/>
                    <a:pt x="188" y="356"/>
                  </a:cubicBezTo>
                  <a:cubicBezTo>
                    <a:pt x="293" y="356"/>
                    <a:pt x="377" y="314"/>
                    <a:pt x="377" y="210"/>
                  </a:cubicBezTo>
                  <a:cubicBezTo>
                    <a:pt x="377" y="105"/>
                    <a:pt x="293"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3"/>
            <p:cNvSpPr/>
            <p:nvPr/>
          </p:nvSpPr>
          <p:spPr>
            <a:xfrm>
              <a:off x="2205925" y="1373750"/>
              <a:ext cx="9450" cy="9425"/>
            </a:xfrm>
            <a:custGeom>
              <a:rect b="b" l="l" r="r" t="t"/>
              <a:pathLst>
                <a:path extrusionOk="0" h="377" w="378">
                  <a:moveTo>
                    <a:pt x="189" y="0"/>
                  </a:moveTo>
                  <a:cubicBezTo>
                    <a:pt x="64" y="0"/>
                    <a:pt x="1" y="84"/>
                    <a:pt x="1" y="188"/>
                  </a:cubicBezTo>
                  <a:cubicBezTo>
                    <a:pt x="1" y="314"/>
                    <a:pt x="84" y="377"/>
                    <a:pt x="189" y="377"/>
                  </a:cubicBezTo>
                  <a:cubicBezTo>
                    <a:pt x="294" y="377"/>
                    <a:pt x="377" y="293"/>
                    <a:pt x="377" y="188"/>
                  </a:cubicBezTo>
                  <a:cubicBezTo>
                    <a:pt x="377" y="63"/>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3"/>
            <p:cNvSpPr/>
            <p:nvPr/>
          </p:nvSpPr>
          <p:spPr>
            <a:xfrm>
              <a:off x="2461725" y="1373225"/>
              <a:ext cx="9950" cy="9525"/>
            </a:xfrm>
            <a:custGeom>
              <a:rect b="b" l="l" r="r" t="t"/>
              <a:pathLst>
                <a:path extrusionOk="0" h="381" w="398">
                  <a:moveTo>
                    <a:pt x="189" y="0"/>
                  </a:moveTo>
                  <a:cubicBezTo>
                    <a:pt x="84" y="0"/>
                    <a:pt x="0" y="84"/>
                    <a:pt x="0" y="189"/>
                  </a:cubicBezTo>
                  <a:cubicBezTo>
                    <a:pt x="0" y="293"/>
                    <a:pt x="84" y="377"/>
                    <a:pt x="189" y="377"/>
                  </a:cubicBezTo>
                  <a:cubicBezTo>
                    <a:pt x="202" y="379"/>
                    <a:pt x="214" y="380"/>
                    <a:pt x="226" y="380"/>
                  </a:cubicBezTo>
                  <a:cubicBezTo>
                    <a:pt x="327" y="380"/>
                    <a:pt x="379" y="303"/>
                    <a:pt x="398" y="209"/>
                  </a:cubicBezTo>
                  <a:cubicBezTo>
                    <a:pt x="377" y="105"/>
                    <a:pt x="314" y="21"/>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3"/>
            <p:cNvSpPr/>
            <p:nvPr/>
          </p:nvSpPr>
          <p:spPr>
            <a:xfrm>
              <a:off x="2274975" y="1376300"/>
              <a:ext cx="9450" cy="9500"/>
            </a:xfrm>
            <a:custGeom>
              <a:rect b="b" l="l" r="r" t="t"/>
              <a:pathLst>
                <a:path extrusionOk="0" h="380" w="378">
                  <a:moveTo>
                    <a:pt x="142" y="0"/>
                  </a:moveTo>
                  <a:cubicBezTo>
                    <a:pt x="53" y="0"/>
                    <a:pt x="1" y="96"/>
                    <a:pt x="1" y="191"/>
                  </a:cubicBezTo>
                  <a:cubicBezTo>
                    <a:pt x="22" y="317"/>
                    <a:pt x="63" y="379"/>
                    <a:pt x="168" y="379"/>
                  </a:cubicBezTo>
                  <a:cubicBezTo>
                    <a:pt x="273" y="358"/>
                    <a:pt x="377" y="275"/>
                    <a:pt x="356" y="191"/>
                  </a:cubicBezTo>
                  <a:cubicBezTo>
                    <a:pt x="356" y="86"/>
                    <a:pt x="273" y="3"/>
                    <a:pt x="168" y="3"/>
                  </a:cubicBezTo>
                  <a:cubicBezTo>
                    <a:pt x="159" y="1"/>
                    <a:pt x="150" y="0"/>
                    <a:pt x="14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3"/>
            <p:cNvSpPr/>
            <p:nvPr/>
          </p:nvSpPr>
          <p:spPr>
            <a:xfrm>
              <a:off x="1932350" y="1618175"/>
              <a:ext cx="12775" cy="13475"/>
            </a:xfrm>
            <a:custGeom>
              <a:rect b="b" l="l" r="r" t="t"/>
              <a:pathLst>
                <a:path extrusionOk="0" h="539" w="511">
                  <a:moveTo>
                    <a:pt x="112" y="0"/>
                  </a:moveTo>
                  <a:cubicBezTo>
                    <a:pt x="77" y="0"/>
                    <a:pt x="40" y="5"/>
                    <a:pt x="1" y="15"/>
                  </a:cubicBezTo>
                  <a:cubicBezTo>
                    <a:pt x="126" y="162"/>
                    <a:pt x="252" y="350"/>
                    <a:pt x="419" y="539"/>
                  </a:cubicBezTo>
                  <a:cubicBezTo>
                    <a:pt x="511" y="245"/>
                    <a:pt x="362" y="0"/>
                    <a:pt x="11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3"/>
            <p:cNvSpPr/>
            <p:nvPr/>
          </p:nvSpPr>
          <p:spPr>
            <a:xfrm>
              <a:off x="2530250" y="1376275"/>
              <a:ext cx="9950" cy="9525"/>
            </a:xfrm>
            <a:custGeom>
              <a:rect b="b" l="l" r="r" t="t"/>
              <a:pathLst>
                <a:path extrusionOk="0" h="381" w="398">
                  <a:moveTo>
                    <a:pt x="236" y="1"/>
                  </a:moveTo>
                  <a:cubicBezTo>
                    <a:pt x="227" y="1"/>
                    <a:pt x="218" y="2"/>
                    <a:pt x="210" y="4"/>
                  </a:cubicBezTo>
                  <a:cubicBezTo>
                    <a:pt x="105" y="4"/>
                    <a:pt x="42" y="87"/>
                    <a:pt x="42" y="192"/>
                  </a:cubicBezTo>
                  <a:cubicBezTo>
                    <a:pt x="0" y="297"/>
                    <a:pt x="105" y="380"/>
                    <a:pt x="210" y="380"/>
                  </a:cubicBezTo>
                  <a:cubicBezTo>
                    <a:pt x="356" y="359"/>
                    <a:pt x="398" y="297"/>
                    <a:pt x="398" y="192"/>
                  </a:cubicBezTo>
                  <a:cubicBezTo>
                    <a:pt x="398" y="80"/>
                    <a:pt x="314" y="1"/>
                    <a:pt x="2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3"/>
            <p:cNvSpPr/>
            <p:nvPr/>
          </p:nvSpPr>
          <p:spPr>
            <a:xfrm>
              <a:off x="2018675" y="1375825"/>
              <a:ext cx="9425" cy="9975"/>
            </a:xfrm>
            <a:custGeom>
              <a:rect b="b" l="l" r="r" t="t"/>
              <a:pathLst>
                <a:path extrusionOk="0" h="399" w="377">
                  <a:moveTo>
                    <a:pt x="209" y="1"/>
                  </a:moveTo>
                  <a:cubicBezTo>
                    <a:pt x="126" y="1"/>
                    <a:pt x="0" y="126"/>
                    <a:pt x="0" y="210"/>
                  </a:cubicBezTo>
                  <a:cubicBezTo>
                    <a:pt x="21" y="336"/>
                    <a:pt x="105" y="398"/>
                    <a:pt x="209" y="398"/>
                  </a:cubicBezTo>
                  <a:cubicBezTo>
                    <a:pt x="335" y="377"/>
                    <a:pt x="377" y="315"/>
                    <a:pt x="356" y="189"/>
                  </a:cubicBezTo>
                  <a:cubicBezTo>
                    <a:pt x="356" y="8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3"/>
            <p:cNvSpPr/>
            <p:nvPr/>
          </p:nvSpPr>
          <p:spPr>
            <a:xfrm>
              <a:off x="2647950" y="1372600"/>
              <a:ext cx="9425" cy="9025"/>
            </a:xfrm>
            <a:custGeom>
              <a:rect b="b" l="l" r="r" t="t"/>
              <a:pathLst>
                <a:path extrusionOk="0" h="361" w="377">
                  <a:moveTo>
                    <a:pt x="227" y="0"/>
                  </a:moveTo>
                  <a:cubicBezTo>
                    <a:pt x="215" y="0"/>
                    <a:pt x="202" y="2"/>
                    <a:pt x="189" y="4"/>
                  </a:cubicBezTo>
                  <a:cubicBezTo>
                    <a:pt x="63" y="4"/>
                    <a:pt x="0" y="88"/>
                    <a:pt x="0" y="193"/>
                  </a:cubicBezTo>
                  <a:cubicBezTo>
                    <a:pt x="0" y="297"/>
                    <a:pt x="84" y="360"/>
                    <a:pt x="189" y="360"/>
                  </a:cubicBezTo>
                  <a:cubicBezTo>
                    <a:pt x="293" y="360"/>
                    <a:pt x="377" y="297"/>
                    <a:pt x="377" y="151"/>
                  </a:cubicBezTo>
                  <a:cubicBezTo>
                    <a:pt x="359" y="60"/>
                    <a:pt x="309" y="0"/>
                    <a:pt x="2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3"/>
            <p:cNvSpPr/>
            <p:nvPr/>
          </p:nvSpPr>
          <p:spPr>
            <a:xfrm>
              <a:off x="2392675" y="1372175"/>
              <a:ext cx="8925" cy="8925"/>
            </a:xfrm>
            <a:custGeom>
              <a:rect b="b" l="l" r="r" t="t"/>
              <a:pathLst>
                <a:path extrusionOk="0" h="357" w="357">
                  <a:moveTo>
                    <a:pt x="168" y="0"/>
                  </a:moveTo>
                  <a:cubicBezTo>
                    <a:pt x="63" y="0"/>
                    <a:pt x="0" y="63"/>
                    <a:pt x="0" y="168"/>
                  </a:cubicBezTo>
                  <a:cubicBezTo>
                    <a:pt x="0" y="272"/>
                    <a:pt x="63" y="356"/>
                    <a:pt x="168" y="356"/>
                  </a:cubicBezTo>
                  <a:cubicBezTo>
                    <a:pt x="272" y="356"/>
                    <a:pt x="335" y="272"/>
                    <a:pt x="356" y="168"/>
                  </a:cubicBezTo>
                  <a:cubicBezTo>
                    <a:pt x="335" y="63"/>
                    <a:pt x="272"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3"/>
            <p:cNvSpPr/>
            <p:nvPr/>
          </p:nvSpPr>
          <p:spPr>
            <a:xfrm>
              <a:off x="2136875" y="1372175"/>
              <a:ext cx="8925" cy="8925"/>
            </a:xfrm>
            <a:custGeom>
              <a:rect b="b" l="l" r="r" t="t"/>
              <a:pathLst>
                <a:path extrusionOk="0" h="357" w="357">
                  <a:moveTo>
                    <a:pt x="189" y="0"/>
                  </a:moveTo>
                  <a:cubicBezTo>
                    <a:pt x="85" y="0"/>
                    <a:pt x="1" y="63"/>
                    <a:pt x="1" y="168"/>
                  </a:cubicBezTo>
                  <a:cubicBezTo>
                    <a:pt x="1" y="272"/>
                    <a:pt x="85" y="356"/>
                    <a:pt x="189" y="356"/>
                  </a:cubicBezTo>
                  <a:cubicBezTo>
                    <a:pt x="273" y="356"/>
                    <a:pt x="357" y="272"/>
                    <a:pt x="357" y="168"/>
                  </a:cubicBezTo>
                  <a:cubicBezTo>
                    <a:pt x="336" y="63"/>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3"/>
            <p:cNvSpPr/>
            <p:nvPr/>
          </p:nvSpPr>
          <p:spPr>
            <a:xfrm>
              <a:off x="2579425" y="1370600"/>
              <a:ext cx="9425" cy="9450"/>
            </a:xfrm>
            <a:custGeom>
              <a:rect b="b" l="l" r="r" t="t"/>
              <a:pathLst>
                <a:path extrusionOk="0" h="378" w="377">
                  <a:moveTo>
                    <a:pt x="189" y="1"/>
                  </a:moveTo>
                  <a:cubicBezTo>
                    <a:pt x="84" y="1"/>
                    <a:pt x="0" y="84"/>
                    <a:pt x="0" y="189"/>
                  </a:cubicBezTo>
                  <a:cubicBezTo>
                    <a:pt x="0" y="294"/>
                    <a:pt x="84" y="335"/>
                    <a:pt x="189" y="377"/>
                  </a:cubicBezTo>
                  <a:cubicBezTo>
                    <a:pt x="293" y="377"/>
                    <a:pt x="377" y="294"/>
                    <a:pt x="377" y="189"/>
                  </a:cubicBezTo>
                  <a:cubicBezTo>
                    <a:pt x="377" y="84"/>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3"/>
            <p:cNvSpPr/>
            <p:nvPr/>
          </p:nvSpPr>
          <p:spPr>
            <a:xfrm>
              <a:off x="2323625" y="1370600"/>
              <a:ext cx="9450" cy="9450"/>
            </a:xfrm>
            <a:custGeom>
              <a:rect b="b" l="l" r="r" t="t"/>
              <a:pathLst>
                <a:path extrusionOk="0" h="378" w="378">
                  <a:moveTo>
                    <a:pt x="189" y="1"/>
                  </a:moveTo>
                  <a:cubicBezTo>
                    <a:pt x="84" y="1"/>
                    <a:pt x="1" y="84"/>
                    <a:pt x="1" y="189"/>
                  </a:cubicBezTo>
                  <a:cubicBezTo>
                    <a:pt x="1" y="294"/>
                    <a:pt x="63" y="335"/>
                    <a:pt x="189" y="377"/>
                  </a:cubicBezTo>
                  <a:cubicBezTo>
                    <a:pt x="293" y="335"/>
                    <a:pt x="377" y="294"/>
                    <a:pt x="377" y="189"/>
                  </a:cubicBezTo>
                  <a:cubicBezTo>
                    <a:pt x="377" y="84"/>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3"/>
            <p:cNvSpPr/>
            <p:nvPr/>
          </p:nvSpPr>
          <p:spPr>
            <a:xfrm>
              <a:off x="2067825" y="1370075"/>
              <a:ext cx="9450" cy="9975"/>
            </a:xfrm>
            <a:custGeom>
              <a:rect b="b" l="l" r="r" t="t"/>
              <a:pathLst>
                <a:path extrusionOk="0" h="399" w="378">
                  <a:moveTo>
                    <a:pt x="147" y="1"/>
                  </a:moveTo>
                  <a:cubicBezTo>
                    <a:pt x="85" y="22"/>
                    <a:pt x="1" y="105"/>
                    <a:pt x="22" y="210"/>
                  </a:cubicBezTo>
                  <a:cubicBezTo>
                    <a:pt x="22" y="315"/>
                    <a:pt x="85" y="398"/>
                    <a:pt x="189" y="398"/>
                  </a:cubicBezTo>
                  <a:cubicBezTo>
                    <a:pt x="294" y="398"/>
                    <a:pt x="378" y="315"/>
                    <a:pt x="378" y="210"/>
                  </a:cubicBezTo>
                  <a:cubicBezTo>
                    <a:pt x="378" y="84"/>
                    <a:pt x="294" y="22"/>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3"/>
            <p:cNvSpPr/>
            <p:nvPr/>
          </p:nvSpPr>
          <p:spPr>
            <a:xfrm>
              <a:off x="2509325" y="1368000"/>
              <a:ext cx="9950" cy="9950"/>
            </a:xfrm>
            <a:custGeom>
              <a:rect b="b" l="l" r="r" t="t"/>
              <a:pathLst>
                <a:path extrusionOk="0" h="398" w="398">
                  <a:moveTo>
                    <a:pt x="210" y="0"/>
                  </a:moveTo>
                  <a:cubicBezTo>
                    <a:pt x="105" y="0"/>
                    <a:pt x="0" y="105"/>
                    <a:pt x="42" y="188"/>
                  </a:cubicBezTo>
                  <a:cubicBezTo>
                    <a:pt x="63" y="272"/>
                    <a:pt x="147" y="314"/>
                    <a:pt x="189" y="398"/>
                  </a:cubicBezTo>
                  <a:lnTo>
                    <a:pt x="272" y="398"/>
                  </a:lnTo>
                  <a:cubicBezTo>
                    <a:pt x="314" y="314"/>
                    <a:pt x="398" y="272"/>
                    <a:pt x="398" y="188"/>
                  </a:cubicBezTo>
                  <a:cubicBezTo>
                    <a:pt x="398" y="84"/>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3"/>
            <p:cNvSpPr/>
            <p:nvPr/>
          </p:nvSpPr>
          <p:spPr>
            <a:xfrm>
              <a:off x="2440800" y="1365900"/>
              <a:ext cx="9950" cy="9950"/>
            </a:xfrm>
            <a:custGeom>
              <a:rect b="b" l="l" r="r" t="t"/>
              <a:pathLst>
                <a:path extrusionOk="0" h="398" w="398">
                  <a:moveTo>
                    <a:pt x="168" y="0"/>
                  </a:moveTo>
                  <a:cubicBezTo>
                    <a:pt x="105" y="84"/>
                    <a:pt x="21" y="147"/>
                    <a:pt x="21" y="210"/>
                  </a:cubicBezTo>
                  <a:cubicBezTo>
                    <a:pt x="0" y="314"/>
                    <a:pt x="84" y="398"/>
                    <a:pt x="189" y="398"/>
                  </a:cubicBezTo>
                  <a:cubicBezTo>
                    <a:pt x="293" y="398"/>
                    <a:pt x="398" y="293"/>
                    <a:pt x="377" y="210"/>
                  </a:cubicBezTo>
                  <a:cubicBezTo>
                    <a:pt x="377" y="147"/>
                    <a:pt x="293" y="84"/>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3"/>
            <p:cNvSpPr/>
            <p:nvPr/>
          </p:nvSpPr>
          <p:spPr>
            <a:xfrm>
              <a:off x="2185000" y="1366950"/>
              <a:ext cx="9975" cy="8975"/>
            </a:xfrm>
            <a:custGeom>
              <a:rect b="b" l="l" r="r" t="t"/>
              <a:pathLst>
                <a:path extrusionOk="0" h="359" w="399">
                  <a:moveTo>
                    <a:pt x="189" y="0"/>
                  </a:moveTo>
                  <a:cubicBezTo>
                    <a:pt x="84" y="0"/>
                    <a:pt x="1" y="63"/>
                    <a:pt x="1" y="168"/>
                  </a:cubicBezTo>
                  <a:cubicBezTo>
                    <a:pt x="1" y="263"/>
                    <a:pt x="88" y="359"/>
                    <a:pt x="167" y="359"/>
                  </a:cubicBezTo>
                  <a:cubicBezTo>
                    <a:pt x="174" y="359"/>
                    <a:pt x="182" y="358"/>
                    <a:pt x="189" y="356"/>
                  </a:cubicBezTo>
                  <a:cubicBezTo>
                    <a:pt x="273" y="335"/>
                    <a:pt x="315" y="251"/>
                    <a:pt x="398" y="209"/>
                  </a:cubicBezTo>
                  <a:lnTo>
                    <a:pt x="398" y="126"/>
                  </a:lnTo>
                  <a:cubicBezTo>
                    <a:pt x="315" y="63"/>
                    <a:pt x="273"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3"/>
            <p:cNvSpPr/>
            <p:nvPr/>
          </p:nvSpPr>
          <p:spPr>
            <a:xfrm>
              <a:off x="2628075" y="1364750"/>
              <a:ext cx="9425" cy="8550"/>
            </a:xfrm>
            <a:custGeom>
              <a:rect b="b" l="l" r="r" t="t"/>
              <a:pathLst>
                <a:path extrusionOk="0" h="342" w="377">
                  <a:moveTo>
                    <a:pt x="129" y="0"/>
                  </a:moveTo>
                  <a:cubicBezTo>
                    <a:pt x="48" y="0"/>
                    <a:pt x="0" y="60"/>
                    <a:pt x="0" y="151"/>
                  </a:cubicBezTo>
                  <a:cubicBezTo>
                    <a:pt x="0" y="246"/>
                    <a:pt x="52" y="342"/>
                    <a:pt x="141" y="342"/>
                  </a:cubicBezTo>
                  <a:cubicBezTo>
                    <a:pt x="150" y="342"/>
                    <a:pt x="158" y="341"/>
                    <a:pt x="167" y="339"/>
                  </a:cubicBezTo>
                  <a:cubicBezTo>
                    <a:pt x="251" y="339"/>
                    <a:pt x="314" y="256"/>
                    <a:pt x="377" y="214"/>
                  </a:cubicBezTo>
                  <a:lnTo>
                    <a:pt x="377" y="130"/>
                  </a:lnTo>
                  <a:cubicBezTo>
                    <a:pt x="314" y="88"/>
                    <a:pt x="251" y="25"/>
                    <a:pt x="167" y="4"/>
                  </a:cubicBezTo>
                  <a:cubicBezTo>
                    <a:pt x="154" y="2"/>
                    <a:pt x="141" y="0"/>
                    <a:pt x="12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3"/>
            <p:cNvSpPr/>
            <p:nvPr/>
          </p:nvSpPr>
          <p:spPr>
            <a:xfrm>
              <a:off x="2372275" y="1364850"/>
              <a:ext cx="9950" cy="8500"/>
            </a:xfrm>
            <a:custGeom>
              <a:rect b="b" l="l" r="r" t="t"/>
              <a:pathLst>
                <a:path extrusionOk="0" h="340" w="398">
                  <a:moveTo>
                    <a:pt x="168" y="0"/>
                  </a:moveTo>
                  <a:cubicBezTo>
                    <a:pt x="84" y="0"/>
                    <a:pt x="0" y="84"/>
                    <a:pt x="0" y="189"/>
                  </a:cubicBezTo>
                  <a:cubicBezTo>
                    <a:pt x="0" y="280"/>
                    <a:pt x="48" y="339"/>
                    <a:pt x="129" y="339"/>
                  </a:cubicBezTo>
                  <a:cubicBezTo>
                    <a:pt x="142" y="339"/>
                    <a:pt x="154" y="338"/>
                    <a:pt x="168" y="335"/>
                  </a:cubicBezTo>
                  <a:cubicBezTo>
                    <a:pt x="252" y="335"/>
                    <a:pt x="314" y="252"/>
                    <a:pt x="398" y="210"/>
                  </a:cubicBezTo>
                  <a:lnTo>
                    <a:pt x="398" y="126"/>
                  </a:lnTo>
                  <a:cubicBezTo>
                    <a:pt x="314" y="84"/>
                    <a:pt x="252"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3"/>
            <p:cNvSpPr/>
            <p:nvPr/>
          </p:nvSpPr>
          <p:spPr>
            <a:xfrm>
              <a:off x="2116475" y="1364850"/>
              <a:ext cx="9975" cy="8500"/>
            </a:xfrm>
            <a:custGeom>
              <a:rect b="b" l="l" r="r" t="t"/>
              <a:pathLst>
                <a:path extrusionOk="0" h="340" w="399">
                  <a:moveTo>
                    <a:pt x="189" y="0"/>
                  </a:moveTo>
                  <a:cubicBezTo>
                    <a:pt x="84" y="0"/>
                    <a:pt x="1" y="84"/>
                    <a:pt x="1" y="189"/>
                  </a:cubicBezTo>
                  <a:cubicBezTo>
                    <a:pt x="1" y="280"/>
                    <a:pt x="64" y="339"/>
                    <a:pt x="150" y="339"/>
                  </a:cubicBezTo>
                  <a:cubicBezTo>
                    <a:pt x="162" y="339"/>
                    <a:pt x="176" y="338"/>
                    <a:pt x="189" y="335"/>
                  </a:cubicBezTo>
                  <a:cubicBezTo>
                    <a:pt x="273" y="335"/>
                    <a:pt x="315" y="252"/>
                    <a:pt x="398" y="210"/>
                  </a:cubicBezTo>
                  <a:lnTo>
                    <a:pt x="398" y="126"/>
                  </a:lnTo>
                  <a:cubicBezTo>
                    <a:pt x="315" y="84"/>
                    <a:pt x="273"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3"/>
            <p:cNvSpPr/>
            <p:nvPr/>
          </p:nvSpPr>
          <p:spPr>
            <a:xfrm>
              <a:off x="2254050" y="1368425"/>
              <a:ext cx="9450" cy="9075"/>
            </a:xfrm>
            <a:custGeom>
              <a:rect b="b" l="l" r="r" t="t"/>
              <a:pathLst>
                <a:path extrusionOk="0" h="363" w="378">
                  <a:moveTo>
                    <a:pt x="137" y="1"/>
                  </a:moveTo>
                  <a:cubicBezTo>
                    <a:pt x="55" y="1"/>
                    <a:pt x="19" y="78"/>
                    <a:pt x="1" y="171"/>
                  </a:cubicBezTo>
                  <a:cubicBezTo>
                    <a:pt x="1" y="267"/>
                    <a:pt x="53" y="362"/>
                    <a:pt x="142" y="362"/>
                  </a:cubicBezTo>
                  <a:cubicBezTo>
                    <a:pt x="150" y="362"/>
                    <a:pt x="159" y="361"/>
                    <a:pt x="168" y="360"/>
                  </a:cubicBezTo>
                  <a:cubicBezTo>
                    <a:pt x="252" y="318"/>
                    <a:pt x="294" y="276"/>
                    <a:pt x="377" y="213"/>
                  </a:cubicBezTo>
                  <a:lnTo>
                    <a:pt x="377" y="171"/>
                  </a:lnTo>
                  <a:cubicBezTo>
                    <a:pt x="294" y="109"/>
                    <a:pt x="252" y="46"/>
                    <a:pt x="168" y="4"/>
                  </a:cubicBezTo>
                  <a:cubicBezTo>
                    <a:pt x="157" y="2"/>
                    <a:pt x="147"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3"/>
            <p:cNvSpPr/>
            <p:nvPr/>
          </p:nvSpPr>
          <p:spPr>
            <a:xfrm>
              <a:off x="2046400" y="1362750"/>
              <a:ext cx="9425" cy="9975"/>
            </a:xfrm>
            <a:custGeom>
              <a:rect b="b" l="l" r="r" t="t"/>
              <a:pathLst>
                <a:path extrusionOk="0" h="399" w="377">
                  <a:moveTo>
                    <a:pt x="188" y="1"/>
                  </a:moveTo>
                  <a:cubicBezTo>
                    <a:pt x="84" y="1"/>
                    <a:pt x="0" y="84"/>
                    <a:pt x="42" y="189"/>
                  </a:cubicBezTo>
                  <a:cubicBezTo>
                    <a:pt x="42" y="273"/>
                    <a:pt x="105" y="315"/>
                    <a:pt x="167" y="398"/>
                  </a:cubicBezTo>
                  <a:lnTo>
                    <a:pt x="230" y="398"/>
                  </a:lnTo>
                  <a:cubicBezTo>
                    <a:pt x="293" y="315"/>
                    <a:pt x="377" y="273"/>
                    <a:pt x="377" y="189"/>
                  </a:cubicBezTo>
                  <a:cubicBezTo>
                    <a:pt x="377" y="84"/>
                    <a:pt x="293"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3"/>
            <p:cNvSpPr/>
            <p:nvPr/>
          </p:nvSpPr>
          <p:spPr>
            <a:xfrm>
              <a:off x="2788325" y="1607450"/>
              <a:ext cx="12900" cy="13225"/>
            </a:xfrm>
            <a:custGeom>
              <a:rect b="b" l="l" r="r" t="t"/>
              <a:pathLst>
                <a:path extrusionOk="0" h="529" w="516">
                  <a:moveTo>
                    <a:pt x="444" y="0"/>
                  </a:moveTo>
                  <a:cubicBezTo>
                    <a:pt x="155" y="0"/>
                    <a:pt x="0" y="237"/>
                    <a:pt x="97" y="528"/>
                  </a:cubicBezTo>
                  <a:cubicBezTo>
                    <a:pt x="223" y="340"/>
                    <a:pt x="348" y="172"/>
                    <a:pt x="516" y="5"/>
                  </a:cubicBezTo>
                  <a:cubicBezTo>
                    <a:pt x="491" y="2"/>
                    <a:pt x="467" y="0"/>
                    <a:pt x="44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3"/>
            <p:cNvSpPr/>
            <p:nvPr/>
          </p:nvSpPr>
          <p:spPr>
            <a:xfrm>
              <a:off x="1886325" y="1489350"/>
              <a:ext cx="11000" cy="12025"/>
            </a:xfrm>
            <a:custGeom>
              <a:rect b="b" l="l" r="r" t="t"/>
              <a:pathLst>
                <a:path extrusionOk="0" h="481" w="440">
                  <a:moveTo>
                    <a:pt x="377" y="0"/>
                  </a:moveTo>
                  <a:cubicBezTo>
                    <a:pt x="293" y="84"/>
                    <a:pt x="231" y="147"/>
                    <a:pt x="189" y="230"/>
                  </a:cubicBezTo>
                  <a:cubicBezTo>
                    <a:pt x="126" y="293"/>
                    <a:pt x="84" y="377"/>
                    <a:pt x="0" y="461"/>
                  </a:cubicBezTo>
                  <a:cubicBezTo>
                    <a:pt x="51" y="473"/>
                    <a:pt x="96" y="480"/>
                    <a:pt x="137" y="480"/>
                  </a:cubicBezTo>
                  <a:cubicBezTo>
                    <a:pt x="231" y="480"/>
                    <a:pt x="304" y="444"/>
                    <a:pt x="377" y="356"/>
                  </a:cubicBezTo>
                  <a:cubicBezTo>
                    <a:pt x="440" y="251"/>
                    <a:pt x="440" y="147"/>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3"/>
            <p:cNvSpPr/>
            <p:nvPr/>
          </p:nvSpPr>
          <p:spPr>
            <a:xfrm>
              <a:off x="2559025" y="1362750"/>
              <a:ext cx="8800" cy="9525"/>
            </a:xfrm>
            <a:custGeom>
              <a:rect b="b" l="l" r="r" t="t"/>
              <a:pathLst>
                <a:path extrusionOk="0" h="381" w="352">
                  <a:moveTo>
                    <a:pt x="147" y="1"/>
                  </a:moveTo>
                  <a:cubicBezTo>
                    <a:pt x="84" y="84"/>
                    <a:pt x="0" y="126"/>
                    <a:pt x="0" y="210"/>
                  </a:cubicBezTo>
                  <a:cubicBezTo>
                    <a:pt x="0" y="273"/>
                    <a:pt x="84" y="377"/>
                    <a:pt x="168" y="377"/>
                  </a:cubicBezTo>
                  <a:cubicBezTo>
                    <a:pt x="176" y="380"/>
                    <a:pt x="185" y="381"/>
                    <a:pt x="194" y="381"/>
                  </a:cubicBezTo>
                  <a:cubicBezTo>
                    <a:pt x="272" y="381"/>
                    <a:pt x="352" y="304"/>
                    <a:pt x="314" y="210"/>
                  </a:cubicBezTo>
                  <a:cubicBezTo>
                    <a:pt x="314" y="126"/>
                    <a:pt x="251" y="84"/>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3"/>
            <p:cNvSpPr/>
            <p:nvPr/>
          </p:nvSpPr>
          <p:spPr>
            <a:xfrm>
              <a:off x="2302700" y="1363200"/>
              <a:ext cx="8400" cy="9525"/>
            </a:xfrm>
            <a:custGeom>
              <a:rect b="b" l="l" r="r" t="t"/>
              <a:pathLst>
                <a:path extrusionOk="0" h="381" w="336">
                  <a:moveTo>
                    <a:pt x="157" y="0"/>
                  </a:moveTo>
                  <a:cubicBezTo>
                    <a:pt x="68" y="0"/>
                    <a:pt x="1" y="77"/>
                    <a:pt x="1" y="171"/>
                  </a:cubicBezTo>
                  <a:cubicBezTo>
                    <a:pt x="42" y="255"/>
                    <a:pt x="84" y="297"/>
                    <a:pt x="147" y="380"/>
                  </a:cubicBezTo>
                  <a:lnTo>
                    <a:pt x="210" y="380"/>
                  </a:lnTo>
                  <a:cubicBezTo>
                    <a:pt x="273" y="297"/>
                    <a:pt x="335" y="255"/>
                    <a:pt x="335" y="171"/>
                  </a:cubicBezTo>
                  <a:cubicBezTo>
                    <a:pt x="335" y="108"/>
                    <a:pt x="231" y="46"/>
                    <a:pt x="189" y="4"/>
                  </a:cubicBezTo>
                  <a:cubicBezTo>
                    <a:pt x="178" y="2"/>
                    <a:pt x="167" y="0"/>
                    <a:pt x="1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3"/>
            <p:cNvSpPr/>
            <p:nvPr/>
          </p:nvSpPr>
          <p:spPr>
            <a:xfrm>
              <a:off x="2709200" y="1693600"/>
              <a:ext cx="13050" cy="11275"/>
            </a:xfrm>
            <a:custGeom>
              <a:rect b="b" l="l" r="r" t="t"/>
              <a:pathLst>
                <a:path extrusionOk="0" h="451" w="522">
                  <a:moveTo>
                    <a:pt x="419" y="0"/>
                  </a:moveTo>
                  <a:cubicBezTo>
                    <a:pt x="177" y="0"/>
                    <a:pt x="1" y="193"/>
                    <a:pt x="19" y="451"/>
                  </a:cubicBezTo>
                  <a:cubicBezTo>
                    <a:pt x="166" y="283"/>
                    <a:pt x="333" y="158"/>
                    <a:pt x="521" y="11"/>
                  </a:cubicBezTo>
                  <a:cubicBezTo>
                    <a:pt x="486" y="4"/>
                    <a:pt x="452"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3"/>
            <p:cNvSpPr/>
            <p:nvPr/>
          </p:nvSpPr>
          <p:spPr>
            <a:xfrm>
              <a:off x="2490025" y="1360675"/>
              <a:ext cx="8850" cy="9500"/>
            </a:xfrm>
            <a:custGeom>
              <a:rect b="b" l="l" r="r" t="t"/>
              <a:pathLst>
                <a:path extrusionOk="0" h="380" w="354">
                  <a:moveTo>
                    <a:pt x="145" y="0"/>
                  </a:moveTo>
                  <a:cubicBezTo>
                    <a:pt x="103" y="63"/>
                    <a:pt x="40" y="105"/>
                    <a:pt x="19" y="188"/>
                  </a:cubicBezTo>
                  <a:cubicBezTo>
                    <a:pt x="0" y="284"/>
                    <a:pt x="68" y="379"/>
                    <a:pt x="160" y="379"/>
                  </a:cubicBezTo>
                  <a:cubicBezTo>
                    <a:pt x="169" y="379"/>
                    <a:pt x="177" y="379"/>
                    <a:pt x="187" y="377"/>
                  </a:cubicBezTo>
                  <a:cubicBezTo>
                    <a:pt x="228" y="356"/>
                    <a:pt x="333" y="272"/>
                    <a:pt x="333" y="209"/>
                  </a:cubicBezTo>
                  <a:cubicBezTo>
                    <a:pt x="354" y="147"/>
                    <a:pt x="291" y="84"/>
                    <a:pt x="22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3"/>
            <p:cNvSpPr/>
            <p:nvPr/>
          </p:nvSpPr>
          <p:spPr>
            <a:xfrm>
              <a:off x="2234175" y="1360600"/>
              <a:ext cx="8350" cy="9500"/>
            </a:xfrm>
            <a:custGeom>
              <a:rect b="b" l="l" r="r" t="t"/>
              <a:pathLst>
                <a:path extrusionOk="0" h="380" w="334">
                  <a:moveTo>
                    <a:pt x="178" y="0"/>
                  </a:moveTo>
                  <a:cubicBezTo>
                    <a:pt x="168" y="0"/>
                    <a:pt x="158" y="1"/>
                    <a:pt x="147" y="3"/>
                  </a:cubicBezTo>
                  <a:cubicBezTo>
                    <a:pt x="105" y="45"/>
                    <a:pt x="1" y="108"/>
                    <a:pt x="1" y="170"/>
                  </a:cubicBezTo>
                  <a:cubicBezTo>
                    <a:pt x="1" y="254"/>
                    <a:pt x="84" y="296"/>
                    <a:pt x="126" y="380"/>
                  </a:cubicBezTo>
                  <a:lnTo>
                    <a:pt x="189" y="380"/>
                  </a:lnTo>
                  <a:cubicBezTo>
                    <a:pt x="231" y="317"/>
                    <a:pt x="314" y="275"/>
                    <a:pt x="314" y="191"/>
                  </a:cubicBezTo>
                  <a:cubicBezTo>
                    <a:pt x="334" y="96"/>
                    <a:pt x="283" y="0"/>
                    <a:pt x="1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3"/>
            <p:cNvSpPr/>
            <p:nvPr/>
          </p:nvSpPr>
          <p:spPr>
            <a:xfrm>
              <a:off x="2421450" y="1360050"/>
              <a:ext cx="8400" cy="8075"/>
            </a:xfrm>
            <a:custGeom>
              <a:rect b="b" l="l" r="r" t="t"/>
              <a:pathLst>
                <a:path extrusionOk="0" h="323" w="336">
                  <a:moveTo>
                    <a:pt x="121" y="1"/>
                  </a:moveTo>
                  <a:cubicBezTo>
                    <a:pt x="51" y="1"/>
                    <a:pt x="0" y="78"/>
                    <a:pt x="0" y="172"/>
                  </a:cubicBezTo>
                  <a:cubicBezTo>
                    <a:pt x="0" y="263"/>
                    <a:pt x="32" y="322"/>
                    <a:pt x="109" y="322"/>
                  </a:cubicBezTo>
                  <a:cubicBezTo>
                    <a:pt x="121" y="322"/>
                    <a:pt x="133" y="321"/>
                    <a:pt x="147" y="318"/>
                  </a:cubicBezTo>
                  <a:cubicBezTo>
                    <a:pt x="210" y="297"/>
                    <a:pt x="272" y="234"/>
                    <a:pt x="335" y="192"/>
                  </a:cubicBezTo>
                  <a:lnTo>
                    <a:pt x="335" y="130"/>
                  </a:lnTo>
                  <a:cubicBezTo>
                    <a:pt x="272" y="88"/>
                    <a:pt x="230" y="4"/>
                    <a:pt x="147" y="4"/>
                  </a:cubicBezTo>
                  <a:cubicBezTo>
                    <a:pt x="138" y="2"/>
                    <a:pt x="129" y="1"/>
                    <a:pt x="12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3"/>
            <p:cNvSpPr/>
            <p:nvPr/>
          </p:nvSpPr>
          <p:spPr>
            <a:xfrm>
              <a:off x="2213775" y="1353875"/>
              <a:ext cx="8350" cy="8475"/>
            </a:xfrm>
            <a:custGeom>
              <a:rect b="b" l="l" r="r" t="t"/>
              <a:pathLst>
                <a:path extrusionOk="0" h="339" w="334">
                  <a:moveTo>
                    <a:pt x="105" y="0"/>
                  </a:moveTo>
                  <a:cubicBezTo>
                    <a:pt x="84" y="42"/>
                    <a:pt x="1" y="126"/>
                    <a:pt x="1" y="167"/>
                  </a:cubicBezTo>
                  <a:cubicBezTo>
                    <a:pt x="42" y="251"/>
                    <a:pt x="105" y="335"/>
                    <a:pt x="168" y="335"/>
                  </a:cubicBezTo>
                  <a:cubicBezTo>
                    <a:pt x="179" y="337"/>
                    <a:pt x="189" y="338"/>
                    <a:pt x="199" y="338"/>
                  </a:cubicBezTo>
                  <a:cubicBezTo>
                    <a:pt x="285" y="338"/>
                    <a:pt x="333" y="261"/>
                    <a:pt x="314" y="167"/>
                  </a:cubicBezTo>
                  <a:cubicBezTo>
                    <a:pt x="294" y="105"/>
                    <a:pt x="231"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3"/>
            <p:cNvSpPr/>
            <p:nvPr/>
          </p:nvSpPr>
          <p:spPr>
            <a:xfrm>
              <a:off x="2470100" y="1354275"/>
              <a:ext cx="7800" cy="8500"/>
            </a:xfrm>
            <a:custGeom>
              <a:rect b="b" l="l" r="r" t="t"/>
              <a:pathLst>
                <a:path extrusionOk="0" h="340" w="312">
                  <a:moveTo>
                    <a:pt x="185" y="1"/>
                  </a:moveTo>
                  <a:cubicBezTo>
                    <a:pt x="173" y="1"/>
                    <a:pt x="160" y="2"/>
                    <a:pt x="147" y="5"/>
                  </a:cubicBezTo>
                  <a:cubicBezTo>
                    <a:pt x="84" y="26"/>
                    <a:pt x="0" y="110"/>
                    <a:pt x="0" y="151"/>
                  </a:cubicBezTo>
                  <a:cubicBezTo>
                    <a:pt x="0" y="214"/>
                    <a:pt x="63" y="298"/>
                    <a:pt x="105" y="340"/>
                  </a:cubicBezTo>
                  <a:lnTo>
                    <a:pt x="188" y="340"/>
                  </a:lnTo>
                  <a:cubicBezTo>
                    <a:pt x="209" y="298"/>
                    <a:pt x="293" y="214"/>
                    <a:pt x="293" y="151"/>
                  </a:cubicBezTo>
                  <a:cubicBezTo>
                    <a:pt x="311" y="60"/>
                    <a:pt x="266" y="1"/>
                    <a:pt x="18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3"/>
            <p:cNvSpPr/>
            <p:nvPr/>
          </p:nvSpPr>
          <p:spPr>
            <a:xfrm>
              <a:off x="2283350" y="1355425"/>
              <a:ext cx="8925" cy="8150"/>
            </a:xfrm>
            <a:custGeom>
              <a:rect b="b" l="l" r="r" t="t"/>
              <a:pathLst>
                <a:path extrusionOk="0" h="326" w="357">
                  <a:moveTo>
                    <a:pt x="189" y="1"/>
                  </a:moveTo>
                  <a:cubicBezTo>
                    <a:pt x="84" y="1"/>
                    <a:pt x="0" y="64"/>
                    <a:pt x="0" y="168"/>
                  </a:cubicBezTo>
                  <a:cubicBezTo>
                    <a:pt x="0" y="254"/>
                    <a:pt x="29" y="326"/>
                    <a:pt x="96" y="326"/>
                  </a:cubicBezTo>
                  <a:cubicBezTo>
                    <a:pt x="111" y="326"/>
                    <a:pt x="128" y="322"/>
                    <a:pt x="147" y="315"/>
                  </a:cubicBezTo>
                  <a:cubicBezTo>
                    <a:pt x="231" y="315"/>
                    <a:pt x="293" y="252"/>
                    <a:pt x="335" y="210"/>
                  </a:cubicBezTo>
                  <a:cubicBezTo>
                    <a:pt x="335" y="189"/>
                    <a:pt x="335" y="168"/>
                    <a:pt x="356" y="147"/>
                  </a:cubicBezTo>
                  <a:cubicBezTo>
                    <a:pt x="293" y="85"/>
                    <a:pt x="231" y="43"/>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3"/>
            <p:cNvSpPr/>
            <p:nvPr/>
          </p:nvSpPr>
          <p:spPr>
            <a:xfrm>
              <a:off x="2539150" y="1354375"/>
              <a:ext cx="8375" cy="8925"/>
            </a:xfrm>
            <a:custGeom>
              <a:rect b="b" l="l" r="r" t="t"/>
              <a:pathLst>
                <a:path extrusionOk="0" h="357" w="335">
                  <a:moveTo>
                    <a:pt x="126" y="1"/>
                  </a:moveTo>
                  <a:cubicBezTo>
                    <a:pt x="63" y="85"/>
                    <a:pt x="21" y="127"/>
                    <a:pt x="0" y="189"/>
                  </a:cubicBezTo>
                  <a:cubicBezTo>
                    <a:pt x="0" y="294"/>
                    <a:pt x="42" y="357"/>
                    <a:pt x="147" y="357"/>
                  </a:cubicBezTo>
                  <a:cubicBezTo>
                    <a:pt x="251" y="357"/>
                    <a:pt x="335" y="315"/>
                    <a:pt x="314" y="210"/>
                  </a:cubicBezTo>
                  <a:cubicBezTo>
                    <a:pt x="314" y="147"/>
                    <a:pt x="230" y="85"/>
                    <a:pt x="209" y="22"/>
                  </a:cubicBezTo>
                  <a:cubicBezTo>
                    <a:pt x="167" y="22"/>
                    <a:pt x="147" y="22"/>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3"/>
            <p:cNvSpPr/>
            <p:nvPr/>
          </p:nvSpPr>
          <p:spPr>
            <a:xfrm>
              <a:off x="2095625" y="1357975"/>
              <a:ext cx="7800" cy="9000"/>
            </a:xfrm>
            <a:custGeom>
              <a:rect b="b" l="l" r="r" t="t"/>
              <a:pathLst>
                <a:path extrusionOk="0" h="360" w="312">
                  <a:moveTo>
                    <a:pt x="159" y="0"/>
                  </a:moveTo>
                  <a:cubicBezTo>
                    <a:pt x="82" y="0"/>
                    <a:pt x="0" y="77"/>
                    <a:pt x="19" y="171"/>
                  </a:cubicBezTo>
                  <a:cubicBezTo>
                    <a:pt x="19" y="213"/>
                    <a:pt x="82" y="296"/>
                    <a:pt x="123" y="359"/>
                  </a:cubicBezTo>
                  <a:lnTo>
                    <a:pt x="207" y="359"/>
                  </a:lnTo>
                  <a:cubicBezTo>
                    <a:pt x="228" y="296"/>
                    <a:pt x="312" y="213"/>
                    <a:pt x="312" y="171"/>
                  </a:cubicBezTo>
                  <a:cubicBezTo>
                    <a:pt x="312" y="108"/>
                    <a:pt x="228" y="45"/>
                    <a:pt x="186" y="3"/>
                  </a:cubicBezTo>
                  <a:cubicBezTo>
                    <a:pt x="177" y="1"/>
                    <a:pt x="168"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3"/>
            <p:cNvSpPr/>
            <p:nvPr/>
          </p:nvSpPr>
          <p:spPr>
            <a:xfrm>
              <a:off x="2352400" y="1357525"/>
              <a:ext cx="8775" cy="8500"/>
            </a:xfrm>
            <a:custGeom>
              <a:rect b="b" l="l" r="r" t="t"/>
              <a:pathLst>
                <a:path extrusionOk="0" h="340" w="351">
                  <a:moveTo>
                    <a:pt x="105" y="1"/>
                  </a:moveTo>
                  <a:cubicBezTo>
                    <a:pt x="84" y="42"/>
                    <a:pt x="0" y="126"/>
                    <a:pt x="0" y="189"/>
                  </a:cubicBezTo>
                  <a:cubicBezTo>
                    <a:pt x="0" y="252"/>
                    <a:pt x="105" y="314"/>
                    <a:pt x="168" y="335"/>
                  </a:cubicBezTo>
                  <a:cubicBezTo>
                    <a:pt x="181" y="338"/>
                    <a:pt x="194" y="339"/>
                    <a:pt x="207" y="339"/>
                  </a:cubicBezTo>
                  <a:cubicBezTo>
                    <a:pt x="292" y="339"/>
                    <a:pt x="351" y="280"/>
                    <a:pt x="314" y="189"/>
                  </a:cubicBezTo>
                  <a:cubicBezTo>
                    <a:pt x="293" y="126"/>
                    <a:pt x="251" y="42"/>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3"/>
            <p:cNvSpPr/>
            <p:nvPr/>
          </p:nvSpPr>
          <p:spPr>
            <a:xfrm>
              <a:off x="2608175" y="1358550"/>
              <a:ext cx="7350" cy="8950"/>
            </a:xfrm>
            <a:custGeom>
              <a:rect b="b" l="l" r="r" t="t"/>
              <a:pathLst>
                <a:path extrusionOk="0" h="358" w="294">
                  <a:moveTo>
                    <a:pt x="100" y="1"/>
                  </a:moveTo>
                  <a:cubicBezTo>
                    <a:pt x="50" y="1"/>
                    <a:pt x="1" y="68"/>
                    <a:pt x="1" y="148"/>
                  </a:cubicBezTo>
                  <a:cubicBezTo>
                    <a:pt x="1" y="190"/>
                    <a:pt x="85" y="273"/>
                    <a:pt x="106" y="336"/>
                  </a:cubicBezTo>
                  <a:cubicBezTo>
                    <a:pt x="127" y="336"/>
                    <a:pt x="168" y="336"/>
                    <a:pt x="147" y="357"/>
                  </a:cubicBezTo>
                  <a:cubicBezTo>
                    <a:pt x="210" y="294"/>
                    <a:pt x="294" y="232"/>
                    <a:pt x="294" y="169"/>
                  </a:cubicBezTo>
                  <a:cubicBezTo>
                    <a:pt x="294" y="127"/>
                    <a:pt x="210" y="43"/>
                    <a:pt x="147" y="22"/>
                  </a:cubicBezTo>
                  <a:cubicBezTo>
                    <a:pt x="132" y="7"/>
                    <a:pt x="116" y="1"/>
                    <a:pt x="10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3"/>
            <p:cNvSpPr/>
            <p:nvPr/>
          </p:nvSpPr>
          <p:spPr>
            <a:xfrm>
              <a:off x="2165650" y="1360150"/>
              <a:ext cx="8400" cy="8375"/>
            </a:xfrm>
            <a:custGeom>
              <a:rect b="b" l="l" r="r" t="t"/>
              <a:pathLst>
                <a:path extrusionOk="0" h="335" w="336">
                  <a:moveTo>
                    <a:pt x="147" y="0"/>
                  </a:moveTo>
                  <a:cubicBezTo>
                    <a:pt x="42" y="0"/>
                    <a:pt x="1" y="63"/>
                    <a:pt x="1" y="168"/>
                  </a:cubicBezTo>
                  <a:cubicBezTo>
                    <a:pt x="1" y="209"/>
                    <a:pt x="42" y="293"/>
                    <a:pt x="105" y="335"/>
                  </a:cubicBezTo>
                  <a:lnTo>
                    <a:pt x="168" y="335"/>
                  </a:lnTo>
                  <a:cubicBezTo>
                    <a:pt x="231" y="293"/>
                    <a:pt x="273" y="230"/>
                    <a:pt x="314" y="168"/>
                  </a:cubicBezTo>
                  <a:cubicBezTo>
                    <a:pt x="335" y="84"/>
                    <a:pt x="252"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3"/>
            <p:cNvSpPr/>
            <p:nvPr/>
          </p:nvSpPr>
          <p:spPr>
            <a:xfrm>
              <a:off x="2656825" y="1352725"/>
              <a:ext cx="8300" cy="9000"/>
            </a:xfrm>
            <a:custGeom>
              <a:rect b="b" l="l" r="r" t="t"/>
              <a:pathLst>
                <a:path extrusionOk="0" h="360" w="332">
                  <a:moveTo>
                    <a:pt x="174" y="1"/>
                  </a:moveTo>
                  <a:cubicBezTo>
                    <a:pt x="165" y="1"/>
                    <a:pt x="156" y="2"/>
                    <a:pt x="147" y="4"/>
                  </a:cubicBezTo>
                  <a:cubicBezTo>
                    <a:pt x="106" y="46"/>
                    <a:pt x="22" y="109"/>
                    <a:pt x="22" y="172"/>
                  </a:cubicBezTo>
                  <a:cubicBezTo>
                    <a:pt x="1" y="213"/>
                    <a:pt x="64" y="297"/>
                    <a:pt x="126" y="360"/>
                  </a:cubicBezTo>
                  <a:lnTo>
                    <a:pt x="189" y="360"/>
                  </a:lnTo>
                  <a:cubicBezTo>
                    <a:pt x="231" y="297"/>
                    <a:pt x="294" y="213"/>
                    <a:pt x="294" y="172"/>
                  </a:cubicBezTo>
                  <a:cubicBezTo>
                    <a:pt x="331" y="78"/>
                    <a:pt x="251" y="1"/>
                    <a:pt x="17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3"/>
            <p:cNvSpPr/>
            <p:nvPr/>
          </p:nvSpPr>
          <p:spPr>
            <a:xfrm>
              <a:off x="2262950" y="1348625"/>
              <a:ext cx="7350" cy="7875"/>
            </a:xfrm>
            <a:custGeom>
              <a:rect b="b" l="l" r="r" t="t"/>
              <a:pathLst>
                <a:path extrusionOk="0" h="315" w="294">
                  <a:moveTo>
                    <a:pt x="105" y="1"/>
                  </a:moveTo>
                  <a:cubicBezTo>
                    <a:pt x="84" y="43"/>
                    <a:pt x="0" y="126"/>
                    <a:pt x="0" y="168"/>
                  </a:cubicBezTo>
                  <a:cubicBezTo>
                    <a:pt x="0" y="231"/>
                    <a:pt x="84" y="315"/>
                    <a:pt x="126" y="315"/>
                  </a:cubicBezTo>
                  <a:cubicBezTo>
                    <a:pt x="189" y="315"/>
                    <a:pt x="293" y="231"/>
                    <a:pt x="293" y="168"/>
                  </a:cubicBezTo>
                  <a:cubicBezTo>
                    <a:pt x="293" y="126"/>
                    <a:pt x="210" y="43"/>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3"/>
            <p:cNvSpPr/>
            <p:nvPr/>
          </p:nvSpPr>
          <p:spPr>
            <a:xfrm>
              <a:off x="2076200" y="1351250"/>
              <a:ext cx="8400" cy="6825"/>
            </a:xfrm>
            <a:custGeom>
              <a:rect b="b" l="l" r="r" t="t"/>
              <a:pathLst>
                <a:path extrusionOk="0" h="273" w="336">
                  <a:moveTo>
                    <a:pt x="147" y="0"/>
                  </a:moveTo>
                  <a:cubicBezTo>
                    <a:pt x="63" y="0"/>
                    <a:pt x="1" y="63"/>
                    <a:pt x="1" y="126"/>
                  </a:cubicBezTo>
                  <a:cubicBezTo>
                    <a:pt x="1" y="168"/>
                    <a:pt x="63" y="272"/>
                    <a:pt x="126" y="272"/>
                  </a:cubicBezTo>
                  <a:cubicBezTo>
                    <a:pt x="168" y="272"/>
                    <a:pt x="252" y="210"/>
                    <a:pt x="315" y="168"/>
                  </a:cubicBezTo>
                  <a:cubicBezTo>
                    <a:pt x="315" y="147"/>
                    <a:pt x="315" y="126"/>
                    <a:pt x="335" y="105"/>
                  </a:cubicBezTo>
                  <a:cubicBezTo>
                    <a:pt x="252" y="63"/>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3"/>
            <p:cNvSpPr/>
            <p:nvPr/>
          </p:nvSpPr>
          <p:spPr>
            <a:xfrm>
              <a:off x="2587275" y="1350200"/>
              <a:ext cx="8375" cy="7450"/>
            </a:xfrm>
            <a:custGeom>
              <a:rect b="b" l="l" r="r" t="t"/>
              <a:pathLst>
                <a:path extrusionOk="0" h="298" w="335">
                  <a:moveTo>
                    <a:pt x="167" y="1"/>
                  </a:moveTo>
                  <a:cubicBezTo>
                    <a:pt x="105" y="42"/>
                    <a:pt x="63" y="105"/>
                    <a:pt x="0" y="168"/>
                  </a:cubicBezTo>
                  <a:cubicBezTo>
                    <a:pt x="63" y="210"/>
                    <a:pt x="105" y="294"/>
                    <a:pt x="167" y="294"/>
                  </a:cubicBezTo>
                  <a:cubicBezTo>
                    <a:pt x="173" y="296"/>
                    <a:pt x="179" y="298"/>
                    <a:pt x="186" y="298"/>
                  </a:cubicBezTo>
                  <a:cubicBezTo>
                    <a:pt x="231" y="298"/>
                    <a:pt x="299" y="243"/>
                    <a:pt x="335" y="189"/>
                  </a:cubicBezTo>
                  <a:cubicBezTo>
                    <a:pt x="335" y="168"/>
                    <a:pt x="314" y="147"/>
                    <a:pt x="335" y="105"/>
                  </a:cubicBezTo>
                  <a:cubicBezTo>
                    <a:pt x="293" y="63"/>
                    <a:pt x="209" y="1"/>
                    <a:pt x="1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3"/>
            <p:cNvSpPr/>
            <p:nvPr/>
          </p:nvSpPr>
          <p:spPr>
            <a:xfrm>
              <a:off x="2331475" y="1351250"/>
              <a:ext cx="7350" cy="8400"/>
            </a:xfrm>
            <a:custGeom>
              <a:rect b="b" l="l" r="r" t="t"/>
              <a:pathLst>
                <a:path extrusionOk="0" h="336" w="294">
                  <a:moveTo>
                    <a:pt x="168" y="0"/>
                  </a:moveTo>
                  <a:cubicBezTo>
                    <a:pt x="105" y="0"/>
                    <a:pt x="0" y="63"/>
                    <a:pt x="0" y="126"/>
                  </a:cubicBezTo>
                  <a:cubicBezTo>
                    <a:pt x="0" y="168"/>
                    <a:pt x="84" y="252"/>
                    <a:pt x="105" y="314"/>
                  </a:cubicBezTo>
                  <a:cubicBezTo>
                    <a:pt x="147" y="314"/>
                    <a:pt x="168" y="314"/>
                    <a:pt x="189" y="335"/>
                  </a:cubicBezTo>
                  <a:cubicBezTo>
                    <a:pt x="210" y="252"/>
                    <a:pt x="293" y="210"/>
                    <a:pt x="293" y="147"/>
                  </a:cubicBezTo>
                  <a:cubicBezTo>
                    <a:pt x="293" y="105"/>
                    <a:pt x="210"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3"/>
            <p:cNvSpPr/>
            <p:nvPr/>
          </p:nvSpPr>
          <p:spPr>
            <a:xfrm>
              <a:off x="2145250" y="1351250"/>
              <a:ext cx="7350" cy="8400"/>
            </a:xfrm>
            <a:custGeom>
              <a:rect b="b" l="l" r="r" t="t"/>
              <a:pathLst>
                <a:path extrusionOk="0" h="336" w="294">
                  <a:moveTo>
                    <a:pt x="105" y="0"/>
                  </a:moveTo>
                  <a:cubicBezTo>
                    <a:pt x="84" y="63"/>
                    <a:pt x="1" y="126"/>
                    <a:pt x="1" y="168"/>
                  </a:cubicBezTo>
                  <a:cubicBezTo>
                    <a:pt x="1" y="252"/>
                    <a:pt x="84" y="335"/>
                    <a:pt x="126" y="335"/>
                  </a:cubicBezTo>
                  <a:cubicBezTo>
                    <a:pt x="189" y="335"/>
                    <a:pt x="294" y="252"/>
                    <a:pt x="294" y="210"/>
                  </a:cubicBezTo>
                  <a:cubicBezTo>
                    <a:pt x="294" y="147"/>
                    <a:pt x="210" y="63"/>
                    <a:pt x="189" y="21"/>
                  </a:cubicBezTo>
                  <a:cubicBezTo>
                    <a:pt x="168" y="21"/>
                    <a:pt x="126"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3"/>
            <p:cNvSpPr/>
            <p:nvPr/>
          </p:nvSpPr>
          <p:spPr>
            <a:xfrm>
              <a:off x="2401050" y="1351250"/>
              <a:ext cx="7350" cy="8400"/>
            </a:xfrm>
            <a:custGeom>
              <a:rect b="b" l="l" r="r" t="t"/>
              <a:pathLst>
                <a:path extrusionOk="0" h="336" w="294">
                  <a:moveTo>
                    <a:pt x="105" y="0"/>
                  </a:moveTo>
                  <a:cubicBezTo>
                    <a:pt x="84" y="63"/>
                    <a:pt x="0" y="126"/>
                    <a:pt x="0" y="168"/>
                  </a:cubicBezTo>
                  <a:cubicBezTo>
                    <a:pt x="0" y="231"/>
                    <a:pt x="84" y="335"/>
                    <a:pt x="126" y="335"/>
                  </a:cubicBezTo>
                  <a:cubicBezTo>
                    <a:pt x="189" y="335"/>
                    <a:pt x="293" y="252"/>
                    <a:pt x="293" y="210"/>
                  </a:cubicBezTo>
                  <a:cubicBezTo>
                    <a:pt x="293" y="147"/>
                    <a:pt x="209" y="63"/>
                    <a:pt x="189" y="21"/>
                  </a:cubicBezTo>
                  <a:cubicBezTo>
                    <a:pt x="189" y="21"/>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3"/>
            <p:cNvSpPr/>
            <p:nvPr/>
          </p:nvSpPr>
          <p:spPr>
            <a:xfrm>
              <a:off x="2518750" y="1349150"/>
              <a:ext cx="7850" cy="7350"/>
            </a:xfrm>
            <a:custGeom>
              <a:rect b="b" l="l" r="r" t="t"/>
              <a:pathLst>
                <a:path extrusionOk="0" h="294" w="314">
                  <a:moveTo>
                    <a:pt x="126" y="1"/>
                  </a:moveTo>
                  <a:cubicBezTo>
                    <a:pt x="84" y="1"/>
                    <a:pt x="0" y="84"/>
                    <a:pt x="0" y="126"/>
                  </a:cubicBezTo>
                  <a:cubicBezTo>
                    <a:pt x="0" y="210"/>
                    <a:pt x="84" y="294"/>
                    <a:pt x="126" y="294"/>
                  </a:cubicBezTo>
                  <a:cubicBezTo>
                    <a:pt x="188" y="294"/>
                    <a:pt x="251" y="231"/>
                    <a:pt x="314" y="189"/>
                  </a:cubicBezTo>
                  <a:lnTo>
                    <a:pt x="314" y="105"/>
                  </a:lnTo>
                  <a:cubicBezTo>
                    <a:pt x="251" y="84"/>
                    <a:pt x="18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3"/>
            <p:cNvSpPr/>
            <p:nvPr/>
          </p:nvSpPr>
          <p:spPr>
            <a:xfrm>
              <a:off x="2124325" y="1344975"/>
              <a:ext cx="7350" cy="9425"/>
            </a:xfrm>
            <a:custGeom>
              <a:rect b="b" l="l" r="r" t="t"/>
              <a:pathLst>
                <a:path extrusionOk="0" h="377" w="294">
                  <a:moveTo>
                    <a:pt x="126" y="0"/>
                  </a:moveTo>
                  <a:cubicBezTo>
                    <a:pt x="105" y="63"/>
                    <a:pt x="1" y="105"/>
                    <a:pt x="1" y="168"/>
                  </a:cubicBezTo>
                  <a:cubicBezTo>
                    <a:pt x="1" y="210"/>
                    <a:pt x="63" y="272"/>
                    <a:pt x="126" y="377"/>
                  </a:cubicBezTo>
                  <a:cubicBezTo>
                    <a:pt x="210" y="272"/>
                    <a:pt x="294" y="210"/>
                    <a:pt x="273" y="168"/>
                  </a:cubicBezTo>
                  <a:cubicBezTo>
                    <a:pt x="273" y="105"/>
                    <a:pt x="189"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3"/>
            <p:cNvSpPr/>
            <p:nvPr/>
          </p:nvSpPr>
          <p:spPr>
            <a:xfrm>
              <a:off x="2380125" y="1344975"/>
              <a:ext cx="7350" cy="9425"/>
            </a:xfrm>
            <a:custGeom>
              <a:rect b="b" l="l" r="r" t="t"/>
              <a:pathLst>
                <a:path extrusionOk="0" h="377" w="294">
                  <a:moveTo>
                    <a:pt x="126" y="0"/>
                  </a:moveTo>
                  <a:cubicBezTo>
                    <a:pt x="84" y="63"/>
                    <a:pt x="0" y="105"/>
                    <a:pt x="0" y="168"/>
                  </a:cubicBezTo>
                  <a:cubicBezTo>
                    <a:pt x="0" y="210"/>
                    <a:pt x="84" y="272"/>
                    <a:pt x="147" y="377"/>
                  </a:cubicBezTo>
                  <a:cubicBezTo>
                    <a:pt x="230" y="272"/>
                    <a:pt x="293" y="210"/>
                    <a:pt x="251" y="168"/>
                  </a:cubicBezTo>
                  <a:cubicBezTo>
                    <a:pt x="251" y="84"/>
                    <a:pt x="189"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3"/>
            <p:cNvSpPr/>
            <p:nvPr/>
          </p:nvSpPr>
          <p:spPr>
            <a:xfrm>
              <a:off x="2635900" y="1343925"/>
              <a:ext cx="7875" cy="8925"/>
            </a:xfrm>
            <a:custGeom>
              <a:rect b="b" l="l" r="r" t="t"/>
              <a:pathLst>
                <a:path extrusionOk="0" h="357" w="315">
                  <a:moveTo>
                    <a:pt x="147" y="1"/>
                  </a:moveTo>
                  <a:cubicBezTo>
                    <a:pt x="64" y="84"/>
                    <a:pt x="22" y="147"/>
                    <a:pt x="1" y="210"/>
                  </a:cubicBezTo>
                  <a:cubicBezTo>
                    <a:pt x="1" y="252"/>
                    <a:pt x="64" y="314"/>
                    <a:pt x="126" y="356"/>
                  </a:cubicBezTo>
                  <a:cubicBezTo>
                    <a:pt x="168" y="314"/>
                    <a:pt x="273" y="252"/>
                    <a:pt x="273" y="210"/>
                  </a:cubicBezTo>
                  <a:cubicBezTo>
                    <a:pt x="315" y="147"/>
                    <a:pt x="231" y="10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3"/>
            <p:cNvSpPr/>
            <p:nvPr/>
          </p:nvSpPr>
          <p:spPr>
            <a:xfrm>
              <a:off x="2193900" y="1344975"/>
              <a:ext cx="7875" cy="9425"/>
            </a:xfrm>
            <a:custGeom>
              <a:rect b="b" l="l" r="r" t="t"/>
              <a:pathLst>
                <a:path extrusionOk="0" h="377" w="315">
                  <a:moveTo>
                    <a:pt x="147" y="0"/>
                  </a:moveTo>
                  <a:cubicBezTo>
                    <a:pt x="63" y="105"/>
                    <a:pt x="0" y="168"/>
                    <a:pt x="0" y="210"/>
                  </a:cubicBezTo>
                  <a:cubicBezTo>
                    <a:pt x="0" y="272"/>
                    <a:pt x="63" y="314"/>
                    <a:pt x="126" y="377"/>
                  </a:cubicBezTo>
                  <a:cubicBezTo>
                    <a:pt x="168" y="314"/>
                    <a:pt x="252" y="272"/>
                    <a:pt x="273" y="210"/>
                  </a:cubicBezTo>
                  <a:cubicBezTo>
                    <a:pt x="314" y="168"/>
                    <a:pt x="231" y="105"/>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3"/>
            <p:cNvSpPr/>
            <p:nvPr/>
          </p:nvSpPr>
          <p:spPr>
            <a:xfrm>
              <a:off x="2449175" y="1346550"/>
              <a:ext cx="7875" cy="8900"/>
            </a:xfrm>
            <a:custGeom>
              <a:rect b="b" l="l" r="r" t="t"/>
              <a:pathLst>
                <a:path extrusionOk="0" h="356" w="315">
                  <a:moveTo>
                    <a:pt x="189" y="0"/>
                  </a:moveTo>
                  <a:cubicBezTo>
                    <a:pt x="147" y="42"/>
                    <a:pt x="42" y="105"/>
                    <a:pt x="42" y="147"/>
                  </a:cubicBezTo>
                  <a:cubicBezTo>
                    <a:pt x="0" y="209"/>
                    <a:pt x="84" y="251"/>
                    <a:pt x="168" y="356"/>
                  </a:cubicBezTo>
                  <a:cubicBezTo>
                    <a:pt x="251" y="293"/>
                    <a:pt x="314" y="209"/>
                    <a:pt x="314" y="147"/>
                  </a:cubicBezTo>
                  <a:cubicBezTo>
                    <a:pt x="314" y="105"/>
                    <a:pt x="230"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3"/>
            <p:cNvSpPr/>
            <p:nvPr/>
          </p:nvSpPr>
          <p:spPr>
            <a:xfrm>
              <a:off x="2312125" y="1343400"/>
              <a:ext cx="7350" cy="6825"/>
            </a:xfrm>
            <a:custGeom>
              <a:rect b="b" l="l" r="r" t="t"/>
              <a:pathLst>
                <a:path extrusionOk="0" h="273" w="294">
                  <a:moveTo>
                    <a:pt x="126" y="1"/>
                  </a:moveTo>
                  <a:cubicBezTo>
                    <a:pt x="84" y="1"/>
                    <a:pt x="0" y="105"/>
                    <a:pt x="0" y="126"/>
                  </a:cubicBezTo>
                  <a:cubicBezTo>
                    <a:pt x="0" y="210"/>
                    <a:pt x="84" y="273"/>
                    <a:pt x="126" y="273"/>
                  </a:cubicBezTo>
                  <a:cubicBezTo>
                    <a:pt x="147" y="273"/>
                    <a:pt x="230" y="210"/>
                    <a:pt x="293" y="168"/>
                  </a:cubicBezTo>
                  <a:lnTo>
                    <a:pt x="293" y="105"/>
                  </a:lnTo>
                  <a:cubicBezTo>
                    <a:pt x="230" y="63"/>
                    <a:pt x="189"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3"/>
            <p:cNvSpPr/>
            <p:nvPr/>
          </p:nvSpPr>
          <p:spPr>
            <a:xfrm>
              <a:off x="2567900" y="1343925"/>
              <a:ext cx="6300" cy="7350"/>
            </a:xfrm>
            <a:custGeom>
              <a:rect b="b" l="l" r="r" t="t"/>
              <a:pathLst>
                <a:path extrusionOk="0" h="294" w="252">
                  <a:moveTo>
                    <a:pt x="126" y="1"/>
                  </a:moveTo>
                  <a:cubicBezTo>
                    <a:pt x="64" y="1"/>
                    <a:pt x="1" y="84"/>
                    <a:pt x="1" y="126"/>
                  </a:cubicBezTo>
                  <a:cubicBezTo>
                    <a:pt x="1" y="147"/>
                    <a:pt x="64" y="231"/>
                    <a:pt x="105" y="293"/>
                  </a:cubicBezTo>
                  <a:lnTo>
                    <a:pt x="147" y="293"/>
                  </a:lnTo>
                  <a:cubicBezTo>
                    <a:pt x="168" y="231"/>
                    <a:pt x="252" y="189"/>
                    <a:pt x="252" y="126"/>
                  </a:cubicBezTo>
                  <a:cubicBezTo>
                    <a:pt x="252" y="84"/>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3"/>
            <p:cNvSpPr/>
            <p:nvPr/>
          </p:nvSpPr>
          <p:spPr>
            <a:xfrm>
              <a:off x="2173500" y="1339225"/>
              <a:ext cx="8400" cy="6825"/>
            </a:xfrm>
            <a:custGeom>
              <a:rect b="b" l="l" r="r" t="t"/>
              <a:pathLst>
                <a:path extrusionOk="0" h="273" w="336">
                  <a:moveTo>
                    <a:pt x="126" y="0"/>
                  </a:moveTo>
                  <a:cubicBezTo>
                    <a:pt x="84" y="0"/>
                    <a:pt x="42" y="84"/>
                    <a:pt x="0" y="126"/>
                  </a:cubicBezTo>
                  <a:cubicBezTo>
                    <a:pt x="42" y="189"/>
                    <a:pt x="105" y="272"/>
                    <a:pt x="147" y="272"/>
                  </a:cubicBezTo>
                  <a:cubicBezTo>
                    <a:pt x="189" y="272"/>
                    <a:pt x="252" y="209"/>
                    <a:pt x="335" y="126"/>
                  </a:cubicBezTo>
                  <a:cubicBezTo>
                    <a:pt x="231" y="84"/>
                    <a:pt x="189"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3"/>
            <p:cNvSpPr/>
            <p:nvPr/>
          </p:nvSpPr>
          <p:spPr>
            <a:xfrm>
              <a:off x="2428775" y="1340775"/>
              <a:ext cx="8900" cy="6325"/>
            </a:xfrm>
            <a:custGeom>
              <a:rect b="b" l="l" r="r" t="t"/>
              <a:pathLst>
                <a:path extrusionOk="0" h="253" w="356">
                  <a:moveTo>
                    <a:pt x="168" y="1"/>
                  </a:moveTo>
                  <a:cubicBezTo>
                    <a:pt x="126" y="1"/>
                    <a:pt x="63" y="43"/>
                    <a:pt x="0" y="106"/>
                  </a:cubicBezTo>
                  <a:cubicBezTo>
                    <a:pt x="42" y="147"/>
                    <a:pt x="84" y="231"/>
                    <a:pt x="147" y="252"/>
                  </a:cubicBezTo>
                  <a:cubicBezTo>
                    <a:pt x="189" y="252"/>
                    <a:pt x="251" y="168"/>
                    <a:pt x="356" y="127"/>
                  </a:cubicBezTo>
                  <a:cubicBezTo>
                    <a:pt x="272" y="43"/>
                    <a:pt x="230"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3"/>
            <p:cNvSpPr/>
            <p:nvPr/>
          </p:nvSpPr>
          <p:spPr>
            <a:xfrm>
              <a:off x="2242025" y="1341825"/>
              <a:ext cx="8400" cy="6825"/>
            </a:xfrm>
            <a:custGeom>
              <a:rect b="b" l="l" r="r" t="t"/>
              <a:pathLst>
                <a:path extrusionOk="0" h="273" w="336">
                  <a:moveTo>
                    <a:pt x="126" y="1"/>
                  </a:moveTo>
                  <a:cubicBezTo>
                    <a:pt x="84" y="1"/>
                    <a:pt x="63" y="85"/>
                    <a:pt x="0" y="126"/>
                  </a:cubicBezTo>
                  <a:cubicBezTo>
                    <a:pt x="63" y="189"/>
                    <a:pt x="105" y="273"/>
                    <a:pt x="168" y="273"/>
                  </a:cubicBezTo>
                  <a:cubicBezTo>
                    <a:pt x="210" y="273"/>
                    <a:pt x="252" y="210"/>
                    <a:pt x="335" y="126"/>
                  </a:cubicBezTo>
                  <a:cubicBezTo>
                    <a:pt x="231" y="64"/>
                    <a:pt x="189"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3"/>
            <p:cNvSpPr/>
            <p:nvPr/>
          </p:nvSpPr>
          <p:spPr>
            <a:xfrm>
              <a:off x="2497825" y="1341825"/>
              <a:ext cx="8375" cy="6825"/>
            </a:xfrm>
            <a:custGeom>
              <a:rect b="b" l="l" r="r" t="t"/>
              <a:pathLst>
                <a:path extrusionOk="0" h="273" w="335">
                  <a:moveTo>
                    <a:pt x="126" y="1"/>
                  </a:moveTo>
                  <a:cubicBezTo>
                    <a:pt x="84" y="1"/>
                    <a:pt x="42" y="85"/>
                    <a:pt x="0" y="126"/>
                  </a:cubicBezTo>
                  <a:cubicBezTo>
                    <a:pt x="42" y="189"/>
                    <a:pt x="105" y="273"/>
                    <a:pt x="147" y="273"/>
                  </a:cubicBezTo>
                  <a:cubicBezTo>
                    <a:pt x="188" y="273"/>
                    <a:pt x="251" y="210"/>
                    <a:pt x="335" y="126"/>
                  </a:cubicBezTo>
                  <a:cubicBezTo>
                    <a:pt x="251" y="64"/>
                    <a:pt x="18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3"/>
            <p:cNvSpPr/>
            <p:nvPr/>
          </p:nvSpPr>
          <p:spPr>
            <a:xfrm>
              <a:off x="2749950" y="1412450"/>
              <a:ext cx="9425" cy="8550"/>
            </a:xfrm>
            <a:custGeom>
              <a:rect b="b" l="l" r="r" t="t"/>
              <a:pathLst>
                <a:path extrusionOk="0" h="342" w="377">
                  <a:moveTo>
                    <a:pt x="42" y="1"/>
                  </a:moveTo>
                  <a:cubicBezTo>
                    <a:pt x="0" y="1"/>
                    <a:pt x="0" y="21"/>
                    <a:pt x="0" y="63"/>
                  </a:cubicBezTo>
                  <a:cubicBezTo>
                    <a:pt x="42" y="126"/>
                    <a:pt x="63" y="231"/>
                    <a:pt x="105" y="293"/>
                  </a:cubicBezTo>
                  <a:cubicBezTo>
                    <a:pt x="131" y="329"/>
                    <a:pt x="165" y="342"/>
                    <a:pt x="204" y="342"/>
                  </a:cubicBezTo>
                  <a:cubicBezTo>
                    <a:pt x="256" y="342"/>
                    <a:pt x="317" y="318"/>
                    <a:pt x="377" y="293"/>
                  </a:cubicBezTo>
                  <a:cubicBezTo>
                    <a:pt x="251" y="189"/>
                    <a:pt x="147" y="84"/>
                    <a:pt x="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3"/>
            <p:cNvSpPr/>
            <p:nvPr/>
          </p:nvSpPr>
          <p:spPr>
            <a:xfrm>
              <a:off x="2477950" y="1333975"/>
              <a:ext cx="6825" cy="7875"/>
            </a:xfrm>
            <a:custGeom>
              <a:rect b="b" l="l" r="r" t="t"/>
              <a:pathLst>
                <a:path extrusionOk="0" h="315" w="273">
                  <a:moveTo>
                    <a:pt x="146" y="1"/>
                  </a:moveTo>
                  <a:cubicBezTo>
                    <a:pt x="84" y="22"/>
                    <a:pt x="0" y="85"/>
                    <a:pt x="0" y="127"/>
                  </a:cubicBezTo>
                  <a:cubicBezTo>
                    <a:pt x="0" y="168"/>
                    <a:pt x="84" y="231"/>
                    <a:pt x="146" y="315"/>
                  </a:cubicBezTo>
                  <a:cubicBezTo>
                    <a:pt x="188" y="231"/>
                    <a:pt x="272" y="189"/>
                    <a:pt x="251" y="106"/>
                  </a:cubicBezTo>
                  <a:cubicBezTo>
                    <a:pt x="251" y="85"/>
                    <a:pt x="167" y="1"/>
                    <a:pt x="1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3"/>
            <p:cNvSpPr/>
            <p:nvPr/>
          </p:nvSpPr>
          <p:spPr>
            <a:xfrm>
              <a:off x="2222675" y="1332950"/>
              <a:ext cx="6300" cy="7950"/>
            </a:xfrm>
            <a:custGeom>
              <a:rect b="b" l="l" r="r" t="t"/>
              <a:pathLst>
                <a:path extrusionOk="0" h="318" w="252">
                  <a:moveTo>
                    <a:pt x="126" y="0"/>
                  </a:moveTo>
                  <a:cubicBezTo>
                    <a:pt x="42" y="63"/>
                    <a:pt x="0" y="126"/>
                    <a:pt x="21" y="168"/>
                  </a:cubicBezTo>
                  <a:cubicBezTo>
                    <a:pt x="42" y="230"/>
                    <a:pt x="105" y="314"/>
                    <a:pt x="147" y="314"/>
                  </a:cubicBezTo>
                  <a:cubicBezTo>
                    <a:pt x="149" y="316"/>
                    <a:pt x="152" y="317"/>
                    <a:pt x="156" y="317"/>
                  </a:cubicBezTo>
                  <a:cubicBezTo>
                    <a:pt x="185" y="317"/>
                    <a:pt x="251" y="247"/>
                    <a:pt x="251" y="209"/>
                  </a:cubicBezTo>
                  <a:cubicBezTo>
                    <a:pt x="251" y="147"/>
                    <a:pt x="168" y="105"/>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3"/>
            <p:cNvSpPr/>
            <p:nvPr/>
          </p:nvSpPr>
          <p:spPr>
            <a:xfrm>
              <a:off x="2360250" y="1336075"/>
              <a:ext cx="6825" cy="8400"/>
            </a:xfrm>
            <a:custGeom>
              <a:rect b="b" l="l" r="r" t="t"/>
              <a:pathLst>
                <a:path extrusionOk="0" h="336" w="273">
                  <a:moveTo>
                    <a:pt x="147" y="1"/>
                  </a:moveTo>
                  <a:cubicBezTo>
                    <a:pt x="84" y="105"/>
                    <a:pt x="0" y="147"/>
                    <a:pt x="0" y="231"/>
                  </a:cubicBezTo>
                  <a:cubicBezTo>
                    <a:pt x="42" y="252"/>
                    <a:pt x="105" y="335"/>
                    <a:pt x="147" y="335"/>
                  </a:cubicBezTo>
                  <a:cubicBezTo>
                    <a:pt x="189" y="315"/>
                    <a:pt x="272" y="252"/>
                    <a:pt x="272" y="210"/>
                  </a:cubicBezTo>
                  <a:cubicBezTo>
                    <a:pt x="272" y="147"/>
                    <a:pt x="209" y="10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3"/>
            <p:cNvSpPr/>
            <p:nvPr/>
          </p:nvSpPr>
          <p:spPr>
            <a:xfrm>
              <a:off x="2104450" y="1338175"/>
              <a:ext cx="8400" cy="5850"/>
            </a:xfrm>
            <a:custGeom>
              <a:rect b="b" l="l" r="r" t="t"/>
              <a:pathLst>
                <a:path extrusionOk="0" h="234" w="336">
                  <a:moveTo>
                    <a:pt x="147" y="0"/>
                  </a:moveTo>
                  <a:cubicBezTo>
                    <a:pt x="84" y="0"/>
                    <a:pt x="1" y="63"/>
                    <a:pt x="1" y="105"/>
                  </a:cubicBezTo>
                  <a:cubicBezTo>
                    <a:pt x="1" y="147"/>
                    <a:pt x="63" y="231"/>
                    <a:pt x="105" y="231"/>
                  </a:cubicBezTo>
                  <a:cubicBezTo>
                    <a:pt x="112" y="233"/>
                    <a:pt x="119" y="234"/>
                    <a:pt x="126" y="234"/>
                  </a:cubicBezTo>
                  <a:cubicBezTo>
                    <a:pt x="182" y="234"/>
                    <a:pt x="242" y="163"/>
                    <a:pt x="335" y="126"/>
                  </a:cubicBezTo>
                  <a:cubicBezTo>
                    <a:pt x="252" y="63"/>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3"/>
            <p:cNvSpPr/>
            <p:nvPr/>
          </p:nvSpPr>
          <p:spPr>
            <a:xfrm>
              <a:off x="2547500" y="1336075"/>
              <a:ext cx="7875" cy="6300"/>
            </a:xfrm>
            <a:custGeom>
              <a:rect b="b" l="l" r="r" t="t"/>
              <a:pathLst>
                <a:path extrusionOk="0" h="252" w="315">
                  <a:moveTo>
                    <a:pt x="105" y="1"/>
                  </a:moveTo>
                  <a:cubicBezTo>
                    <a:pt x="85" y="1"/>
                    <a:pt x="1" y="105"/>
                    <a:pt x="1" y="126"/>
                  </a:cubicBezTo>
                  <a:cubicBezTo>
                    <a:pt x="22" y="189"/>
                    <a:pt x="85" y="252"/>
                    <a:pt x="126" y="252"/>
                  </a:cubicBezTo>
                  <a:cubicBezTo>
                    <a:pt x="147" y="252"/>
                    <a:pt x="210" y="210"/>
                    <a:pt x="315" y="126"/>
                  </a:cubicBezTo>
                  <a:cubicBezTo>
                    <a:pt x="210" y="84"/>
                    <a:pt x="147"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3"/>
            <p:cNvSpPr/>
            <p:nvPr/>
          </p:nvSpPr>
          <p:spPr>
            <a:xfrm>
              <a:off x="2616025" y="1338175"/>
              <a:ext cx="6825" cy="8400"/>
            </a:xfrm>
            <a:custGeom>
              <a:rect b="b" l="l" r="r" t="t"/>
              <a:pathLst>
                <a:path extrusionOk="0" h="336" w="273">
                  <a:moveTo>
                    <a:pt x="126" y="0"/>
                  </a:moveTo>
                  <a:cubicBezTo>
                    <a:pt x="85" y="21"/>
                    <a:pt x="1" y="63"/>
                    <a:pt x="1" y="126"/>
                  </a:cubicBezTo>
                  <a:cubicBezTo>
                    <a:pt x="1" y="168"/>
                    <a:pt x="85" y="231"/>
                    <a:pt x="126" y="335"/>
                  </a:cubicBezTo>
                  <a:cubicBezTo>
                    <a:pt x="210" y="231"/>
                    <a:pt x="273" y="168"/>
                    <a:pt x="231" y="126"/>
                  </a:cubicBezTo>
                  <a:cubicBezTo>
                    <a:pt x="231" y="63"/>
                    <a:pt x="168"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43"/>
            <p:cNvSpPr/>
            <p:nvPr/>
          </p:nvSpPr>
          <p:spPr>
            <a:xfrm>
              <a:off x="2291200" y="1336075"/>
              <a:ext cx="6300" cy="8400"/>
            </a:xfrm>
            <a:custGeom>
              <a:rect b="b" l="l" r="r" t="t"/>
              <a:pathLst>
                <a:path extrusionOk="0" h="336" w="252">
                  <a:moveTo>
                    <a:pt x="126" y="1"/>
                  </a:moveTo>
                  <a:cubicBezTo>
                    <a:pt x="84" y="22"/>
                    <a:pt x="0" y="84"/>
                    <a:pt x="0" y="126"/>
                  </a:cubicBezTo>
                  <a:cubicBezTo>
                    <a:pt x="0" y="189"/>
                    <a:pt x="84" y="231"/>
                    <a:pt x="126" y="335"/>
                  </a:cubicBezTo>
                  <a:cubicBezTo>
                    <a:pt x="189" y="252"/>
                    <a:pt x="251" y="210"/>
                    <a:pt x="230" y="126"/>
                  </a:cubicBezTo>
                  <a:cubicBezTo>
                    <a:pt x="230" y="84"/>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43"/>
            <p:cNvSpPr/>
            <p:nvPr/>
          </p:nvSpPr>
          <p:spPr>
            <a:xfrm>
              <a:off x="1992500" y="1392050"/>
              <a:ext cx="8925" cy="7350"/>
            </a:xfrm>
            <a:custGeom>
              <a:rect b="b" l="l" r="r" t="t"/>
              <a:pathLst>
                <a:path extrusionOk="0" h="294" w="357">
                  <a:moveTo>
                    <a:pt x="315" y="0"/>
                  </a:moveTo>
                  <a:lnTo>
                    <a:pt x="1" y="252"/>
                  </a:lnTo>
                  <a:cubicBezTo>
                    <a:pt x="1" y="252"/>
                    <a:pt x="22" y="273"/>
                    <a:pt x="22" y="293"/>
                  </a:cubicBezTo>
                  <a:cubicBezTo>
                    <a:pt x="106" y="273"/>
                    <a:pt x="210" y="293"/>
                    <a:pt x="252" y="252"/>
                  </a:cubicBezTo>
                  <a:cubicBezTo>
                    <a:pt x="315" y="189"/>
                    <a:pt x="336" y="105"/>
                    <a:pt x="357" y="42"/>
                  </a:cubicBezTo>
                  <a:cubicBezTo>
                    <a:pt x="357" y="42"/>
                    <a:pt x="336"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43"/>
            <p:cNvSpPr/>
            <p:nvPr/>
          </p:nvSpPr>
          <p:spPr>
            <a:xfrm>
              <a:off x="2745750" y="1660925"/>
              <a:ext cx="8400" cy="8400"/>
            </a:xfrm>
            <a:custGeom>
              <a:rect b="b" l="l" r="r" t="t"/>
              <a:pathLst>
                <a:path extrusionOk="0" h="336" w="336">
                  <a:moveTo>
                    <a:pt x="336" y="0"/>
                  </a:moveTo>
                  <a:cubicBezTo>
                    <a:pt x="126" y="0"/>
                    <a:pt x="22" y="126"/>
                    <a:pt x="1" y="335"/>
                  </a:cubicBezTo>
                  <a:lnTo>
                    <a:pt x="336" y="0"/>
                  </a:ln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43"/>
            <p:cNvSpPr/>
            <p:nvPr/>
          </p:nvSpPr>
          <p:spPr>
            <a:xfrm>
              <a:off x="2229475" y="1313075"/>
              <a:ext cx="6300" cy="7325"/>
            </a:xfrm>
            <a:custGeom>
              <a:rect b="b" l="l" r="r" t="t"/>
              <a:pathLst>
                <a:path extrusionOk="0" h="293" w="252">
                  <a:moveTo>
                    <a:pt x="147" y="0"/>
                  </a:moveTo>
                  <a:cubicBezTo>
                    <a:pt x="84" y="84"/>
                    <a:pt x="42" y="126"/>
                    <a:pt x="0" y="167"/>
                  </a:cubicBezTo>
                  <a:cubicBezTo>
                    <a:pt x="42" y="209"/>
                    <a:pt x="84" y="293"/>
                    <a:pt x="147" y="293"/>
                  </a:cubicBezTo>
                  <a:cubicBezTo>
                    <a:pt x="168" y="293"/>
                    <a:pt x="251" y="230"/>
                    <a:pt x="251" y="188"/>
                  </a:cubicBezTo>
                  <a:cubicBezTo>
                    <a:pt x="251" y="126"/>
                    <a:pt x="189"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43"/>
            <p:cNvSpPr/>
            <p:nvPr/>
          </p:nvSpPr>
          <p:spPr>
            <a:xfrm>
              <a:off x="2335125" y="1282650"/>
              <a:ext cx="6825" cy="5850"/>
            </a:xfrm>
            <a:custGeom>
              <a:rect b="b" l="l" r="r" t="t"/>
              <a:pathLst>
                <a:path extrusionOk="0" h="234" w="273">
                  <a:moveTo>
                    <a:pt x="135" y="0"/>
                  </a:moveTo>
                  <a:cubicBezTo>
                    <a:pt x="131" y="0"/>
                    <a:pt x="129" y="1"/>
                    <a:pt x="126" y="3"/>
                  </a:cubicBezTo>
                  <a:cubicBezTo>
                    <a:pt x="64" y="3"/>
                    <a:pt x="22" y="66"/>
                    <a:pt x="1" y="108"/>
                  </a:cubicBezTo>
                  <a:cubicBezTo>
                    <a:pt x="1" y="150"/>
                    <a:pt x="43" y="234"/>
                    <a:pt x="105" y="234"/>
                  </a:cubicBezTo>
                  <a:cubicBezTo>
                    <a:pt x="147" y="234"/>
                    <a:pt x="210" y="171"/>
                    <a:pt x="273" y="108"/>
                  </a:cubicBezTo>
                  <a:cubicBezTo>
                    <a:pt x="217" y="71"/>
                    <a:pt x="161" y="0"/>
                    <a:pt x="1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43"/>
            <p:cNvSpPr/>
            <p:nvPr/>
          </p:nvSpPr>
          <p:spPr>
            <a:xfrm>
              <a:off x="2160425" y="1310450"/>
              <a:ext cx="5775" cy="7350"/>
            </a:xfrm>
            <a:custGeom>
              <a:rect b="b" l="l" r="r" t="t"/>
              <a:pathLst>
                <a:path extrusionOk="0" h="294" w="231">
                  <a:moveTo>
                    <a:pt x="126" y="0"/>
                  </a:moveTo>
                  <a:cubicBezTo>
                    <a:pt x="84" y="84"/>
                    <a:pt x="0" y="126"/>
                    <a:pt x="21" y="168"/>
                  </a:cubicBezTo>
                  <a:cubicBezTo>
                    <a:pt x="21" y="210"/>
                    <a:pt x="84" y="272"/>
                    <a:pt x="126" y="293"/>
                  </a:cubicBezTo>
                  <a:cubicBezTo>
                    <a:pt x="147" y="293"/>
                    <a:pt x="231" y="231"/>
                    <a:pt x="231" y="189"/>
                  </a:cubicBezTo>
                  <a:cubicBezTo>
                    <a:pt x="231" y="126"/>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43"/>
            <p:cNvSpPr/>
            <p:nvPr/>
          </p:nvSpPr>
          <p:spPr>
            <a:xfrm>
              <a:off x="2348200" y="1310875"/>
              <a:ext cx="6825" cy="5350"/>
            </a:xfrm>
            <a:custGeom>
              <a:rect b="b" l="l" r="r" t="t"/>
              <a:pathLst>
                <a:path extrusionOk="0" h="214" w="273">
                  <a:moveTo>
                    <a:pt x="137" y="0"/>
                  </a:moveTo>
                  <a:cubicBezTo>
                    <a:pt x="133" y="0"/>
                    <a:pt x="129" y="2"/>
                    <a:pt x="127" y="4"/>
                  </a:cubicBezTo>
                  <a:cubicBezTo>
                    <a:pt x="64" y="4"/>
                    <a:pt x="22" y="67"/>
                    <a:pt x="1" y="109"/>
                  </a:cubicBezTo>
                  <a:cubicBezTo>
                    <a:pt x="1" y="151"/>
                    <a:pt x="43" y="214"/>
                    <a:pt x="106" y="214"/>
                  </a:cubicBezTo>
                  <a:cubicBezTo>
                    <a:pt x="147" y="214"/>
                    <a:pt x="210" y="172"/>
                    <a:pt x="273" y="109"/>
                  </a:cubicBezTo>
                  <a:cubicBezTo>
                    <a:pt x="219" y="55"/>
                    <a:pt x="164" y="0"/>
                    <a:pt x="1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43"/>
            <p:cNvSpPr/>
            <p:nvPr/>
          </p:nvSpPr>
          <p:spPr>
            <a:xfrm>
              <a:off x="2534425" y="1309400"/>
              <a:ext cx="5775" cy="6825"/>
            </a:xfrm>
            <a:custGeom>
              <a:rect b="b" l="l" r="r" t="t"/>
              <a:pathLst>
                <a:path extrusionOk="0" h="273" w="231">
                  <a:moveTo>
                    <a:pt x="105" y="1"/>
                  </a:moveTo>
                  <a:cubicBezTo>
                    <a:pt x="84" y="1"/>
                    <a:pt x="1" y="42"/>
                    <a:pt x="1" y="105"/>
                  </a:cubicBezTo>
                  <a:cubicBezTo>
                    <a:pt x="1" y="147"/>
                    <a:pt x="43" y="210"/>
                    <a:pt x="105" y="273"/>
                  </a:cubicBezTo>
                  <a:cubicBezTo>
                    <a:pt x="147" y="210"/>
                    <a:pt x="231" y="147"/>
                    <a:pt x="210" y="126"/>
                  </a:cubicBezTo>
                  <a:cubicBezTo>
                    <a:pt x="210" y="63"/>
                    <a:pt x="147" y="2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43"/>
            <p:cNvSpPr/>
            <p:nvPr/>
          </p:nvSpPr>
          <p:spPr>
            <a:xfrm>
              <a:off x="2278125" y="1306775"/>
              <a:ext cx="5775" cy="6825"/>
            </a:xfrm>
            <a:custGeom>
              <a:rect b="b" l="l" r="r" t="t"/>
              <a:pathLst>
                <a:path extrusionOk="0" h="273" w="231">
                  <a:moveTo>
                    <a:pt x="126" y="1"/>
                  </a:moveTo>
                  <a:cubicBezTo>
                    <a:pt x="84" y="64"/>
                    <a:pt x="0" y="126"/>
                    <a:pt x="21" y="147"/>
                  </a:cubicBezTo>
                  <a:cubicBezTo>
                    <a:pt x="21" y="210"/>
                    <a:pt x="84" y="252"/>
                    <a:pt x="126" y="273"/>
                  </a:cubicBezTo>
                  <a:cubicBezTo>
                    <a:pt x="147" y="273"/>
                    <a:pt x="230" y="231"/>
                    <a:pt x="230" y="168"/>
                  </a:cubicBezTo>
                  <a:cubicBezTo>
                    <a:pt x="230" y="126"/>
                    <a:pt x="189" y="6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43"/>
            <p:cNvSpPr/>
            <p:nvPr/>
          </p:nvSpPr>
          <p:spPr>
            <a:xfrm>
              <a:off x="2464850" y="1307175"/>
              <a:ext cx="7350" cy="5400"/>
            </a:xfrm>
            <a:custGeom>
              <a:rect b="b" l="l" r="r" t="t"/>
              <a:pathLst>
                <a:path extrusionOk="0" h="216" w="294">
                  <a:moveTo>
                    <a:pt x="168" y="1"/>
                  </a:moveTo>
                  <a:cubicBezTo>
                    <a:pt x="161" y="1"/>
                    <a:pt x="155" y="2"/>
                    <a:pt x="147" y="6"/>
                  </a:cubicBezTo>
                  <a:cubicBezTo>
                    <a:pt x="85" y="6"/>
                    <a:pt x="43" y="48"/>
                    <a:pt x="1" y="110"/>
                  </a:cubicBezTo>
                  <a:cubicBezTo>
                    <a:pt x="1" y="131"/>
                    <a:pt x="64" y="215"/>
                    <a:pt x="106" y="215"/>
                  </a:cubicBezTo>
                  <a:cubicBezTo>
                    <a:pt x="168" y="215"/>
                    <a:pt x="210" y="152"/>
                    <a:pt x="294" y="110"/>
                  </a:cubicBezTo>
                  <a:cubicBezTo>
                    <a:pt x="225" y="41"/>
                    <a:pt x="198"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43"/>
            <p:cNvSpPr/>
            <p:nvPr/>
          </p:nvSpPr>
          <p:spPr>
            <a:xfrm>
              <a:off x="2209075" y="1306775"/>
              <a:ext cx="6300" cy="6825"/>
            </a:xfrm>
            <a:custGeom>
              <a:rect b="b" l="l" r="r" t="t"/>
              <a:pathLst>
                <a:path extrusionOk="0" h="273" w="252">
                  <a:moveTo>
                    <a:pt x="105" y="1"/>
                  </a:moveTo>
                  <a:cubicBezTo>
                    <a:pt x="84" y="1"/>
                    <a:pt x="0" y="43"/>
                    <a:pt x="0" y="106"/>
                  </a:cubicBezTo>
                  <a:cubicBezTo>
                    <a:pt x="0" y="147"/>
                    <a:pt x="63" y="210"/>
                    <a:pt x="105" y="273"/>
                  </a:cubicBezTo>
                  <a:cubicBezTo>
                    <a:pt x="189" y="210"/>
                    <a:pt x="251" y="147"/>
                    <a:pt x="230" y="126"/>
                  </a:cubicBezTo>
                  <a:cubicBezTo>
                    <a:pt x="230" y="64"/>
                    <a:pt x="168"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43"/>
            <p:cNvSpPr/>
            <p:nvPr/>
          </p:nvSpPr>
          <p:spPr>
            <a:xfrm>
              <a:off x="2396325" y="1304700"/>
              <a:ext cx="7350" cy="5775"/>
            </a:xfrm>
            <a:custGeom>
              <a:rect b="b" l="l" r="r" t="t"/>
              <a:pathLst>
                <a:path extrusionOk="0" h="231" w="294">
                  <a:moveTo>
                    <a:pt x="126" y="0"/>
                  </a:moveTo>
                  <a:cubicBezTo>
                    <a:pt x="85" y="21"/>
                    <a:pt x="1" y="84"/>
                    <a:pt x="1" y="126"/>
                  </a:cubicBezTo>
                  <a:cubicBezTo>
                    <a:pt x="1" y="147"/>
                    <a:pt x="64" y="230"/>
                    <a:pt x="106" y="230"/>
                  </a:cubicBezTo>
                  <a:cubicBezTo>
                    <a:pt x="168" y="230"/>
                    <a:pt x="210" y="168"/>
                    <a:pt x="294" y="126"/>
                  </a:cubicBezTo>
                  <a:cubicBezTo>
                    <a:pt x="210" y="84"/>
                    <a:pt x="168"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43"/>
            <p:cNvSpPr/>
            <p:nvPr/>
          </p:nvSpPr>
          <p:spPr>
            <a:xfrm>
              <a:off x="2327300" y="1302600"/>
              <a:ext cx="5775" cy="7350"/>
            </a:xfrm>
            <a:custGeom>
              <a:rect b="b" l="l" r="r" t="t"/>
              <a:pathLst>
                <a:path extrusionOk="0" h="294" w="231">
                  <a:moveTo>
                    <a:pt x="105" y="1"/>
                  </a:moveTo>
                  <a:cubicBezTo>
                    <a:pt x="63" y="1"/>
                    <a:pt x="0" y="63"/>
                    <a:pt x="0" y="105"/>
                  </a:cubicBezTo>
                  <a:cubicBezTo>
                    <a:pt x="0" y="168"/>
                    <a:pt x="42" y="210"/>
                    <a:pt x="105" y="293"/>
                  </a:cubicBezTo>
                  <a:cubicBezTo>
                    <a:pt x="146" y="210"/>
                    <a:pt x="230" y="168"/>
                    <a:pt x="209" y="126"/>
                  </a:cubicBezTo>
                  <a:cubicBezTo>
                    <a:pt x="209" y="84"/>
                    <a:pt x="14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43"/>
            <p:cNvSpPr/>
            <p:nvPr/>
          </p:nvSpPr>
          <p:spPr>
            <a:xfrm>
              <a:off x="2514025" y="1301950"/>
              <a:ext cx="7350" cy="5375"/>
            </a:xfrm>
            <a:custGeom>
              <a:rect b="b" l="l" r="r" t="t"/>
              <a:pathLst>
                <a:path extrusionOk="0" h="215" w="294">
                  <a:moveTo>
                    <a:pt x="148" y="0"/>
                  </a:moveTo>
                  <a:cubicBezTo>
                    <a:pt x="141" y="0"/>
                    <a:pt x="133" y="2"/>
                    <a:pt x="126" y="6"/>
                  </a:cubicBezTo>
                  <a:cubicBezTo>
                    <a:pt x="84" y="6"/>
                    <a:pt x="22" y="47"/>
                    <a:pt x="1" y="110"/>
                  </a:cubicBezTo>
                  <a:cubicBezTo>
                    <a:pt x="1" y="131"/>
                    <a:pt x="64" y="215"/>
                    <a:pt x="105" y="215"/>
                  </a:cubicBezTo>
                  <a:cubicBezTo>
                    <a:pt x="168" y="215"/>
                    <a:pt x="210" y="152"/>
                    <a:pt x="294" y="110"/>
                  </a:cubicBezTo>
                  <a:cubicBezTo>
                    <a:pt x="224" y="41"/>
                    <a:pt x="184" y="0"/>
                    <a:pt x="1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43"/>
            <p:cNvSpPr/>
            <p:nvPr/>
          </p:nvSpPr>
          <p:spPr>
            <a:xfrm>
              <a:off x="2258250" y="1301950"/>
              <a:ext cx="7350" cy="5375"/>
            </a:xfrm>
            <a:custGeom>
              <a:rect b="b" l="l" r="r" t="t"/>
              <a:pathLst>
                <a:path extrusionOk="0" h="215" w="294">
                  <a:moveTo>
                    <a:pt x="159" y="0"/>
                  </a:moveTo>
                  <a:cubicBezTo>
                    <a:pt x="154" y="0"/>
                    <a:pt x="150" y="2"/>
                    <a:pt x="147" y="6"/>
                  </a:cubicBezTo>
                  <a:cubicBezTo>
                    <a:pt x="84" y="6"/>
                    <a:pt x="42" y="47"/>
                    <a:pt x="0" y="110"/>
                  </a:cubicBezTo>
                  <a:cubicBezTo>
                    <a:pt x="0" y="131"/>
                    <a:pt x="63" y="215"/>
                    <a:pt x="105" y="215"/>
                  </a:cubicBezTo>
                  <a:cubicBezTo>
                    <a:pt x="167" y="215"/>
                    <a:pt x="209" y="152"/>
                    <a:pt x="293" y="110"/>
                  </a:cubicBezTo>
                  <a:cubicBezTo>
                    <a:pt x="224" y="41"/>
                    <a:pt x="183"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43"/>
            <p:cNvSpPr/>
            <p:nvPr/>
          </p:nvSpPr>
          <p:spPr>
            <a:xfrm>
              <a:off x="2443925" y="1298425"/>
              <a:ext cx="7875" cy="6300"/>
            </a:xfrm>
            <a:custGeom>
              <a:rect b="b" l="l" r="r" t="t"/>
              <a:pathLst>
                <a:path extrusionOk="0" h="252" w="315">
                  <a:moveTo>
                    <a:pt x="147" y="0"/>
                  </a:moveTo>
                  <a:cubicBezTo>
                    <a:pt x="85" y="42"/>
                    <a:pt x="64" y="84"/>
                    <a:pt x="1" y="147"/>
                  </a:cubicBezTo>
                  <a:cubicBezTo>
                    <a:pt x="64" y="168"/>
                    <a:pt x="85" y="251"/>
                    <a:pt x="147" y="251"/>
                  </a:cubicBezTo>
                  <a:cubicBezTo>
                    <a:pt x="189" y="251"/>
                    <a:pt x="252" y="188"/>
                    <a:pt x="315" y="147"/>
                  </a:cubicBezTo>
                  <a:cubicBezTo>
                    <a:pt x="210" y="84"/>
                    <a:pt x="168"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43"/>
            <p:cNvSpPr/>
            <p:nvPr/>
          </p:nvSpPr>
          <p:spPr>
            <a:xfrm>
              <a:off x="2525025" y="1329200"/>
              <a:ext cx="7850" cy="6375"/>
            </a:xfrm>
            <a:custGeom>
              <a:rect b="b" l="l" r="r" t="t"/>
              <a:pathLst>
                <a:path extrusionOk="0" h="255" w="314">
                  <a:moveTo>
                    <a:pt x="180" y="0"/>
                  </a:moveTo>
                  <a:cubicBezTo>
                    <a:pt x="149" y="0"/>
                    <a:pt x="75" y="71"/>
                    <a:pt x="0" y="108"/>
                  </a:cubicBezTo>
                  <a:cubicBezTo>
                    <a:pt x="84" y="171"/>
                    <a:pt x="147" y="255"/>
                    <a:pt x="188" y="255"/>
                  </a:cubicBezTo>
                  <a:cubicBezTo>
                    <a:pt x="230" y="255"/>
                    <a:pt x="272" y="192"/>
                    <a:pt x="314" y="150"/>
                  </a:cubicBezTo>
                  <a:cubicBezTo>
                    <a:pt x="272" y="87"/>
                    <a:pt x="230" y="4"/>
                    <a:pt x="188" y="4"/>
                  </a:cubicBezTo>
                  <a:cubicBezTo>
                    <a:pt x="186" y="1"/>
                    <a:pt x="183" y="0"/>
                    <a:pt x="18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43"/>
            <p:cNvSpPr/>
            <p:nvPr/>
          </p:nvSpPr>
          <p:spPr>
            <a:xfrm>
              <a:off x="2269750" y="1329200"/>
              <a:ext cx="7875" cy="6375"/>
            </a:xfrm>
            <a:custGeom>
              <a:rect b="b" l="l" r="r" t="t"/>
              <a:pathLst>
                <a:path extrusionOk="0" h="255" w="315">
                  <a:moveTo>
                    <a:pt x="159" y="0"/>
                  </a:moveTo>
                  <a:cubicBezTo>
                    <a:pt x="129" y="0"/>
                    <a:pt x="56" y="71"/>
                    <a:pt x="0" y="108"/>
                  </a:cubicBezTo>
                  <a:cubicBezTo>
                    <a:pt x="63" y="171"/>
                    <a:pt x="126" y="255"/>
                    <a:pt x="168" y="255"/>
                  </a:cubicBezTo>
                  <a:cubicBezTo>
                    <a:pt x="231" y="255"/>
                    <a:pt x="252" y="192"/>
                    <a:pt x="314" y="150"/>
                  </a:cubicBezTo>
                  <a:cubicBezTo>
                    <a:pt x="252" y="87"/>
                    <a:pt x="231" y="4"/>
                    <a:pt x="168" y="4"/>
                  </a:cubicBezTo>
                  <a:cubicBezTo>
                    <a:pt x="166" y="1"/>
                    <a:pt x="163"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43"/>
            <p:cNvSpPr/>
            <p:nvPr/>
          </p:nvSpPr>
          <p:spPr>
            <a:xfrm>
              <a:off x="2457025" y="1325625"/>
              <a:ext cx="6825" cy="7875"/>
            </a:xfrm>
            <a:custGeom>
              <a:rect b="b" l="l" r="r" t="t"/>
              <a:pathLst>
                <a:path extrusionOk="0" h="315" w="273">
                  <a:moveTo>
                    <a:pt x="147" y="0"/>
                  </a:moveTo>
                  <a:cubicBezTo>
                    <a:pt x="63" y="105"/>
                    <a:pt x="0" y="147"/>
                    <a:pt x="42" y="209"/>
                  </a:cubicBezTo>
                  <a:cubicBezTo>
                    <a:pt x="42" y="230"/>
                    <a:pt x="105" y="314"/>
                    <a:pt x="147" y="314"/>
                  </a:cubicBezTo>
                  <a:cubicBezTo>
                    <a:pt x="188" y="293"/>
                    <a:pt x="272" y="230"/>
                    <a:pt x="272" y="189"/>
                  </a:cubicBezTo>
                  <a:cubicBezTo>
                    <a:pt x="272" y="126"/>
                    <a:pt x="188"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43"/>
            <p:cNvSpPr/>
            <p:nvPr/>
          </p:nvSpPr>
          <p:spPr>
            <a:xfrm>
              <a:off x="2202275" y="1327700"/>
              <a:ext cx="7350" cy="5800"/>
            </a:xfrm>
            <a:custGeom>
              <a:rect b="b" l="l" r="r" t="t"/>
              <a:pathLst>
                <a:path extrusionOk="0" h="232" w="294">
                  <a:moveTo>
                    <a:pt x="105" y="1"/>
                  </a:moveTo>
                  <a:cubicBezTo>
                    <a:pt x="84" y="1"/>
                    <a:pt x="0" y="64"/>
                    <a:pt x="0" y="106"/>
                  </a:cubicBezTo>
                  <a:cubicBezTo>
                    <a:pt x="0" y="147"/>
                    <a:pt x="42" y="231"/>
                    <a:pt x="105" y="231"/>
                  </a:cubicBezTo>
                  <a:cubicBezTo>
                    <a:pt x="126" y="231"/>
                    <a:pt x="189" y="168"/>
                    <a:pt x="293" y="126"/>
                  </a:cubicBezTo>
                  <a:cubicBezTo>
                    <a:pt x="189" y="43"/>
                    <a:pt x="12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43"/>
            <p:cNvSpPr/>
            <p:nvPr/>
          </p:nvSpPr>
          <p:spPr>
            <a:xfrm>
              <a:off x="2389025" y="1325100"/>
              <a:ext cx="7325" cy="5850"/>
            </a:xfrm>
            <a:custGeom>
              <a:rect b="b" l="l" r="r" t="t"/>
              <a:pathLst>
                <a:path extrusionOk="0" h="234" w="293">
                  <a:moveTo>
                    <a:pt x="105" y="0"/>
                  </a:moveTo>
                  <a:cubicBezTo>
                    <a:pt x="84" y="0"/>
                    <a:pt x="0" y="63"/>
                    <a:pt x="0" y="105"/>
                  </a:cubicBezTo>
                  <a:cubicBezTo>
                    <a:pt x="0" y="147"/>
                    <a:pt x="63" y="230"/>
                    <a:pt x="105" y="230"/>
                  </a:cubicBezTo>
                  <a:cubicBezTo>
                    <a:pt x="109" y="233"/>
                    <a:pt x="114" y="234"/>
                    <a:pt x="118" y="234"/>
                  </a:cubicBezTo>
                  <a:cubicBezTo>
                    <a:pt x="156" y="234"/>
                    <a:pt x="200" y="163"/>
                    <a:pt x="293" y="126"/>
                  </a:cubicBezTo>
                  <a:cubicBezTo>
                    <a:pt x="188" y="63"/>
                    <a:pt x="146"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43"/>
            <p:cNvSpPr/>
            <p:nvPr/>
          </p:nvSpPr>
          <p:spPr>
            <a:xfrm>
              <a:off x="2133750" y="1325100"/>
              <a:ext cx="6825" cy="5775"/>
            </a:xfrm>
            <a:custGeom>
              <a:rect b="b" l="l" r="r" t="t"/>
              <a:pathLst>
                <a:path extrusionOk="0" h="231" w="273">
                  <a:moveTo>
                    <a:pt x="126" y="0"/>
                  </a:moveTo>
                  <a:cubicBezTo>
                    <a:pt x="63" y="0"/>
                    <a:pt x="0" y="63"/>
                    <a:pt x="0" y="105"/>
                  </a:cubicBezTo>
                  <a:cubicBezTo>
                    <a:pt x="0" y="147"/>
                    <a:pt x="42" y="230"/>
                    <a:pt x="105" y="230"/>
                  </a:cubicBezTo>
                  <a:cubicBezTo>
                    <a:pt x="126" y="230"/>
                    <a:pt x="168" y="168"/>
                    <a:pt x="272" y="126"/>
                  </a:cubicBezTo>
                  <a:cubicBezTo>
                    <a:pt x="168" y="63"/>
                    <a:pt x="126"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43"/>
            <p:cNvSpPr/>
            <p:nvPr/>
          </p:nvSpPr>
          <p:spPr>
            <a:xfrm>
              <a:off x="2576275" y="1323525"/>
              <a:ext cx="7350" cy="5775"/>
            </a:xfrm>
            <a:custGeom>
              <a:rect b="b" l="l" r="r" t="t"/>
              <a:pathLst>
                <a:path extrusionOk="0" h="231" w="294">
                  <a:moveTo>
                    <a:pt x="105" y="1"/>
                  </a:moveTo>
                  <a:cubicBezTo>
                    <a:pt x="84" y="1"/>
                    <a:pt x="1" y="84"/>
                    <a:pt x="1" y="105"/>
                  </a:cubicBezTo>
                  <a:cubicBezTo>
                    <a:pt x="1" y="168"/>
                    <a:pt x="43" y="231"/>
                    <a:pt x="105" y="231"/>
                  </a:cubicBezTo>
                  <a:cubicBezTo>
                    <a:pt x="147" y="231"/>
                    <a:pt x="210" y="168"/>
                    <a:pt x="294" y="105"/>
                  </a:cubicBezTo>
                  <a:cubicBezTo>
                    <a:pt x="189" y="63"/>
                    <a:pt x="12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43"/>
            <p:cNvSpPr/>
            <p:nvPr/>
          </p:nvSpPr>
          <p:spPr>
            <a:xfrm>
              <a:off x="2506175" y="1320900"/>
              <a:ext cx="7350" cy="6075"/>
            </a:xfrm>
            <a:custGeom>
              <a:rect b="b" l="l" r="r" t="t"/>
              <a:pathLst>
                <a:path extrusionOk="0" h="243" w="294">
                  <a:moveTo>
                    <a:pt x="106" y="1"/>
                  </a:moveTo>
                  <a:cubicBezTo>
                    <a:pt x="85" y="1"/>
                    <a:pt x="1" y="85"/>
                    <a:pt x="1" y="106"/>
                  </a:cubicBezTo>
                  <a:cubicBezTo>
                    <a:pt x="1" y="168"/>
                    <a:pt x="64" y="231"/>
                    <a:pt x="106" y="231"/>
                  </a:cubicBezTo>
                  <a:cubicBezTo>
                    <a:pt x="109" y="239"/>
                    <a:pt x="115" y="242"/>
                    <a:pt x="122" y="242"/>
                  </a:cubicBezTo>
                  <a:cubicBezTo>
                    <a:pt x="151" y="242"/>
                    <a:pt x="209" y="177"/>
                    <a:pt x="294" y="126"/>
                  </a:cubicBezTo>
                  <a:cubicBezTo>
                    <a:pt x="210" y="85"/>
                    <a:pt x="168" y="22"/>
                    <a:pt x="1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43"/>
            <p:cNvSpPr/>
            <p:nvPr/>
          </p:nvSpPr>
          <p:spPr>
            <a:xfrm>
              <a:off x="2250400" y="1320900"/>
              <a:ext cx="7350" cy="6075"/>
            </a:xfrm>
            <a:custGeom>
              <a:rect b="b" l="l" r="r" t="t"/>
              <a:pathLst>
                <a:path extrusionOk="0" h="243" w="294">
                  <a:moveTo>
                    <a:pt x="105" y="1"/>
                  </a:moveTo>
                  <a:cubicBezTo>
                    <a:pt x="84" y="1"/>
                    <a:pt x="0" y="85"/>
                    <a:pt x="0" y="106"/>
                  </a:cubicBezTo>
                  <a:cubicBezTo>
                    <a:pt x="0" y="168"/>
                    <a:pt x="63" y="231"/>
                    <a:pt x="105" y="231"/>
                  </a:cubicBezTo>
                  <a:cubicBezTo>
                    <a:pt x="113" y="239"/>
                    <a:pt x="121" y="242"/>
                    <a:pt x="129" y="242"/>
                  </a:cubicBezTo>
                  <a:cubicBezTo>
                    <a:pt x="165" y="242"/>
                    <a:pt x="208" y="177"/>
                    <a:pt x="293" y="126"/>
                  </a:cubicBezTo>
                  <a:cubicBezTo>
                    <a:pt x="209" y="85"/>
                    <a:pt x="168"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43"/>
            <p:cNvSpPr/>
            <p:nvPr/>
          </p:nvSpPr>
          <p:spPr>
            <a:xfrm>
              <a:off x="2416725" y="1312450"/>
              <a:ext cx="7350" cy="5350"/>
            </a:xfrm>
            <a:custGeom>
              <a:rect b="b" l="l" r="r" t="t"/>
              <a:pathLst>
                <a:path extrusionOk="0" h="214" w="294">
                  <a:moveTo>
                    <a:pt x="137" y="0"/>
                  </a:moveTo>
                  <a:cubicBezTo>
                    <a:pt x="133" y="0"/>
                    <a:pt x="129" y="1"/>
                    <a:pt x="126" y="4"/>
                  </a:cubicBezTo>
                  <a:cubicBezTo>
                    <a:pt x="85" y="4"/>
                    <a:pt x="1" y="46"/>
                    <a:pt x="1" y="109"/>
                  </a:cubicBezTo>
                  <a:cubicBezTo>
                    <a:pt x="1" y="130"/>
                    <a:pt x="43" y="213"/>
                    <a:pt x="106" y="213"/>
                  </a:cubicBezTo>
                  <a:cubicBezTo>
                    <a:pt x="147" y="213"/>
                    <a:pt x="210" y="151"/>
                    <a:pt x="294" y="109"/>
                  </a:cubicBezTo>
                  <a:cubicBezTo>
                    <a:pt x="221" y="54"/>
                    <a:pt x="165" y="0"/>
                    <a:pt x="1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43"/>
            <p:cNvSpPr/>
            <p:nvPr/>
          </p:nvSpPr>
          <p:spPr>
            <a:xfrm>
              <a:off x="2181350" y="1319875"/>
              <a:ext cx="7875" cy="5775"/>
            </a:xfrm>
            <a:custGeom>
              <a:rect b="b" l="l" r="r" t="t"/>
              <a:pathLst>
                <a:path extrusionOk="0" h="231" w="315">
                  <a:moveTo>
                    <a:pt x="105" y="0"/>
                  </a:moveTo>
                  <a:cubicBezTo>
                    <a:pt x="84" y="0"/>
                    <a:pt x="0" y="63"/>
                    <a:pt x="0" y="105"/>
                  </a:cubicBezTo>
                  <a:cubicBezTo>
                    <a:pt x="21" y="147"/>
                    <a:pt x="84" y="230"/>
                    <a:pt x="126" y="230"/>
                  </a:cubicBezTo>
                  <a:cubicBezTo>
                    <a:pt x="168" y="230"/>
                    <a:pt x="230" y="147"/>
                    <a:pt x="314" y="105"/>
                  </a:cubicBezTo>
                  <a:cubicBezTo>
                    <a:pt x="210" y="42"/>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43"/>
            <p:cNvSpPr/>
            <p:nvPr/>
          </p:nvSpPr>
          <p:spPr>
            <a:xfrm>
              <a:off x="2368100" y="1318725"/>
              <a:ext cx="7325" cy="5350"/>
            </a:xfrm>
            <a:custGeom>
              <a:rect b="b" l="l" r="r" t="t"/>
              <a:pathLst>
                <a:path extrusionOk="0" h="214" w="293">
                  <a:moveTo>
                    <a:pt x="155" y="0"/>
                  </a:moveTo>
                  <a:cubicBezTo>
                    <a:pt x="152" y="0"/>
                    <a:pt x="149" y="1"/>
                    <a:pt x="147" y="4"/>
                  </a:cubicBezTo>
                  <a:cubicBezTo>
                    <a:pt x="84" y="4"/>
                    <a:pt x="42" y="67"/>
                    <a:pt x="0" y="109"/>
                  </a:cubicBezTo>
                  <a:cubicBezTo>
                    <a:pt x="0" y="151"/>
                    <a:pt x="63" y="213"/>
                    <a:pt x="105" y="213"/>
                  </a:cubicBezTo>
                  <a:cubicBezTo>
                    <a:pt x="167" y="213"/>
                    <a:pt x="209" y="172"/>
                    <a:pt x="293" y="109"/>
                  </a:cubicBezTo>
                  <a:cubicBezTo>
                    <a:pt x="202" y="54"/>
                    <a:pt x="175" y="0"/>
                    <a:pt x="15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43"/>
            <p:cNvSpPr/>
            <p:nvPr/>
          </p:nvSpPr>
          <p:spPr>
            <a:xfrm>
              <a:off x="2403125" y="1283775"/>
              <a:ext cx="7875" cy="5775"/>
            </a:xfrm>
            <a:custGeom>
              <a:rect b="b" l="l" r="r" t="t"/>
              <a:pathLst>
                <a:path extrusionOk="0" h="231" w="315">
                  <a:moveTo>
                    <a:pt x="126" y="0"/>
                  </a:moveTo>
                  <a:cubicBezTo>
                    <a:pt x="64" y="21"/>
                    <a:pt x="43" y="84"/>
                    <a:pt x="1" y="126"/>
                  </a:cubicBezTo>
                  <a:cubicBezTo>
                    <a:pt x="43" y="147"/>
                    <a:pt x="64" y="230"/>
                    <a:pt x="126" y="230"/>
                  </a:cubicBezTo>
                  <a:cubicBezTo>
                    <a:pt x="168" y="230"/>
                    <a:pt x="231" y="189"/>
                    <a:pt x="315" y="126"/>
                  </a:cubicBezTo>
                  <a:cubicBezTo>
                    <a:pt x="231" y="63"/>
                    <a:pt x="168"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3"/>
            <p:cNvSpPr/>
            <p:nvPr/>
          </p:nvSpPr>
          <p:spPr>
            <a:xfrm>
              <a:off x="2320500" y="1323525"/>
              <a:ext cx="7325" cy="5775"/>
            </a:xfrm>
            <a:custGeom>
              <a:rect b="b" l="l" r="r" t="t"/>
              <a:pathLst>
                <a:path extrusionOk="0" h="231" w="293">
                  <a:moveTo>
                    <a:pt x="126" y="1"/>
                  </a:moveTo>
                  <a:cubicBezTo>
                    <a:pt x="84" y="1"/>
                    <a:pt x="0" y="84"/>
                    <a:pt x="0" y="105"/>
                  </a:cubicBezTo>
                  <a:cubicBezTo>
                    <a:pt x="0" y="168"/>
                    <a:pt x="63" y="231"/>
                    <a:pt x="105" y="231"/>
                  </a:cubicBezTo>
                  <a:cubicBezTo>
                    <a:pt x="126" y="231"/>
                    <a:pt x="188" y="189"/>
                    <a:pt x="293" y="126"/>
                  </a:cubicBezTo>
                  <a:cubicBezTo>
                    <a:pt x="188" y="84"/>
                    <a:pt x="126"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3"/>
            <p:cNvSpPr/>
            <p:nvPr/>
          </p:nvSpPr>
          <p:spPr>
            <a:xfrm>
              <a:off x="2338275" y="1330750"/>
              <a:ext cx="7875" cy="5875"/>
            </a:xfrm>
            <a:custGeom>
              <a:rect b="b" l="l" r="r" t="t"/>
              <a:pathLst>
                <a:path extrusionOk="0" h="235" w="315">
                  <a:moveTo>
                    <a:pt x="171" y="0"/>
                  </a:moveTo>
                  <a:cubicBezTo>
                    <a:pt x="130" y="0"/>
                    <a:pt x="73" y="55"/>
                    <a:pt x="0" y="109"/>
                  </a:cubicBezTo>
                  <a:cubicBezTo>
                    <a:pt x="84" y="151"/>
                    <a:pt x="126" y="235"/>
                    <a:pt x="189" y="235"/>
                  </a:cubicBezTo>
                  <a:cubicBezTo>
                    <a:pt x="231" y="235"/>
                    <a:pt x="251" y="193"/>
                    <a:pt x="314" y="130"/>
                  </a:cubicBezTo>
                  <a:cubicBezTo>
                    <a:pt x="251" y="88"/>
                    <a:pt x="231" y="4"/>
                    <a:pt x="189" y="4"/>
                  </a:cubicBezTo>
                  <a:cubicBezTo>
                    <a:pt x="183" y="2"/>
                    <a:pt x="177" y="0"/>
                    <a:pt x="17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3"/>
            <p:cNvSpPr/>
            <p:nvPr/>
          </p:nvSpPr>
          <p:spPr>
            <a:xfrm>
              <a:off x="2285975" y="1288875"/>
              <a:ext cx="7325" cy="5375"/>
            </a:xfrm>
            <a:custGeom>
              <a:rect b="b" l="l" r="r" t="t"/>
              <a:pathLst>
                <a:path extrusionOk="0" h="215" w="293">
                  <a:moveTo>
                    <a:pt x="140" y="0"/>
                  </a:moveTo>
                  <a:cubicBezTo>
                    <a:pt x="134" y="0"/>
                    <a:pt x="129" y="2"/>
                    <a:pt x="126" y="6"/>
                  </a:cubicBezTo>
                  <a:cubicBezTo>
                    <a:pt x="84" y="6"/>
                    <a:pt x="21" y="47"/>
                    <a:pt x="0" y="110"/>
                  </a:cubicBezTo>
                  <a:cubicBezTo>
                    <a:pt x="0" y="131"/>
                    <a:pt x="42" y="215"/>
                    <a:pt x="105" y="215"/>
                  </a:cubicBezTo>
                  <a:cubicBezTo>
                    <a:pt x="147" y="215"/>
                    <a:pt x="209" y="152"/>
                    <a:pt x="293" y="110"/>
                  </a:cubicBezTo>
                  <a:cubicBezTo>
                    <a:pt x="224" y="41"/>
                    <a:pt x="169" y="0"/>
                    <a:pt x="14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3"/>
            <p:cNvSpPr/>
            <p:nvPr/>
          </p:nvSpPr>
          <p:spPr>
            <a:xfrm>
              <a:off x="2595100" y="1331375"/>
              <a:ext cx="6825" cy="7875"/>
            </a:xfrm>
            <a:custGeom>
              <a:rect b="b" l="l" r="r" t="t"/>
              <a:pathLst>
                <a:path extrusionOk="0" h="315" w="273">
                  <a:moveTo>
                    <a:pt x="168" y="0"/>
                  </a:moveTo>
                  <a:cubicBezTo>
                    <a:pt x="106" y="63"/>
                    <a:pt x="22" y="84"/>
                    <a:pt x="22" y="126"/>
                  </a:cubicBezTo>
                  <a:cubicBezTo>
                    <a:pt x="1" y="168"/>
                    <a:pt x="85" y="210"/>
                    <a:pt x="126" y="314"/>
                  </a:cubicBezTo>
                  <a:cubicBezTo>
                    <a:pt x="210" y="210"/>
                    <a:pt x="273" y="168"/>
                    <a:pt x="273" y="126"/>
                  </a:cubicBezTo>
                  <a:cubicBezTo>
                    <a:pt x="273" y="84"/>
                    <a:pt x="210" y="63"/>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3"/>
            <p:cNvSpPr/>
            <p:nvPr/>
          </p:nvSpPr>
          <p:spPr>
            <a:xfrm>
              <a:off x="2152575" y="1331375"/>
              <a:ext cx="6300" cy="7350"/>
            </a:xfrm>
            <a:custGeom>
              <a:rect b="b" l="l" r="r" t="t"/>
              <a:pathLst>
                <a:path extrusionOk="0" h="294" w="252">
                  <a:moveTo>
                    <a:pt x="126" y="0"/>
                  </a:moveTo>
                  <a:cubicBezTo>
                    <a:pt x="84" y="84"/>
                    <a:pt x="1" y="126"/>
                    <a:pt x="1" y="168"/>
                  </a:cubicBezTo>
                  <a:cubicBezTo>
                    <a:pt x="1" y="210"/>
                    <a:pt x="42" y="293"/>
                    <a:pt x="105" y="293"/>
                  </a:cubicBezTo>
                  <a:cubicBezTo>
                    <a:pt x="147" y="293"/>
                    <a:pt x="231" y="231"/>
                    <a:pt x="231" y="189"/>
                  </a:cubicBezTo>
                  <a:cubicBezTo>
                    <a:pt x="252" y="126"/>
                    <a:pt x="168"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43"/>
            <p:cNvSpPr/>
            <p:nvPr/>
          </p:nvSpPr>
          <p:spPr>
            <a:xfrm>
              <a:off x="2408900" y="1332950"/>
              <a:ext cx="5775" cy="7850"/>
            </a:xfrm>
            <a:custGeom>
              <a:rect b="b" l="l" r="r" t="t"/>
              <a:pathLst>
                <a:path extrusionOk="0" h="314" w="231">
                  <a:moveTo>
                    <a:pt x="105" y="0"/>
                  </a:moveTo>
                  <a:cubicBezTo>
                    <a:pt x="84" y="42"/>
                    <a:pt x="0" y="63"/>
                    <a:pt x="0" y="126"/>
                  </a:cubicBezTo>
                  <a:cubicBezTo>
                    <a:pt x="0" y="168"/>
                    <a:pt x="42" y="230"/>
                    <a:pt x="126" y="314"/>
                  </a:cubicBezTo>
                  <a:cubicBezTo>
                    <a:pt x="188" y="209"/>
                    <a:pt x="230" y="147"/>
                    <a:pt x="230" y="126"/>
                  </a:cubicBezTo>
                  <a:cubicBezTo>
                    <a:pt x="209" y="63"/>
                    <a:pt x="147" y="42"/>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43"/>
            <p:cNvSpPr/>
            <p:nvPr/>
          </p:nvSpPr>
          <p:spPr>
            <a:xfrm>
              <a:off x="2437125" y="1320375"/>
              <a:ext cx="6325" cy="7350"/>
            </a:xfrm>
            <a:custGeom>
              <a:rect b="b" l="l" r="r" t="t"/>
              <a:pathLst>
                <a:path extrusionOk="0" h="294" w="253">
                  <a:moveTo>
                    <a:pt x="127" y="1"/>
                  </a:moveTo>
                  <a:cubicBezTo>
                    <a:pt x="64" y="1"/>
                    <a:pt x="1" y="43"/>
                    <a:pt x="1" y="106"/>
                  </a:cubicBezTo>
                  <a:cubicBezTo>
                    <a:pt x="1" y="147"/>
                    <a:pt x="64" y="210"/>
                    <a:pt x="127" y="294"/>
                  </a:cubicBezTo>
                  <a:cubicBezTo>
                    <a:pt x="210" y="189"/>
                    <a:pt x="252" y="127"/>
                    <a:pt x="231" y="106"/>
                  </a:cubicBezTo>
                  <a:cubicBezTo>
                    <a:pt x="231" y="85"/>
                    <a:pt x="147" y="1"/>
                    <a:pt x="12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43"/>
            <p:cNvSpPr/>
            <p:nvPr/>
          </p:nvSpPr>
          <p:spPr>
            <a:xfrm>
              <a:off x="2354500" y="1288475"/>
              <a:ext cx="5775" cy="6825"/>
            </a:xfrm>
            <a:custGeom>
              <a:rect b="b" l="l" r="r" t="t"/>
              <a:pathLst>
                <a:path extrusionOk="0" h="273" w="231">
                  <a:moveTo>
                    <a:pt x="126" y="1"/>
                  </a:moveTo>
                  <a:cubicBezTo>
                    <a:pt x="63" y="63"/>
                    <a:pt x="0" y="126"/>
                    <a:pt x="0" y="147"/>
                  </a:cubicBezTo>
                  <a:cubicBezTo>
                    <a:pt x="21" y="189"/>
                    <a:pt x="84" y="273"/>
                    <a:pt x="126" y="273"/>
                  </a:cubicBezTo>
                  <a:cubicBezTo>
                    <a:pt x="167" y="273"/>
                    <a:pt x="230" y="231"/>
                    <a:pt x="230" y="168"/>
                  </a:cubicBezTo>
                  <a:cubicBezTo>
                    <a:pt x="230" y="126"/>
                    <a:pt x="188" y="63"/>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43"/>
            <p:cNvSpPr/>
            <p:nvPr/>
          </p:nvSpPr>
          <p:spPr>
            <a:xfrm>
              <a:off x="2555350" y="1316200"/>
              <a:ext cx="5250" cy="7350"/>
            </a:xfrm>
            <a:custGeom>
              <a:rect b="b" l="l" r="r" t="t"/>
              <a:pathLst>
                <a:path extrusionOk="0" h="294" w="210">
                  <a:moveTo>
                    <a:pt x="105" y="1"/>
                  </a:moveTo>
                  <a:cubicBezTo>
                    <a:pt x="84" y="1"/>
                    <a:pt x="1" y="63"/>
                    <a:pt x="1" y="105"/>
                  </a:cubicBezTo>
                  <a:cubicBezTo>
                    <a:pt x="1" y="168"/>
                    <a:pt x="43" y="210"/>
                    <a:pt x="105" y="294"/>
                  </a:cubicBezTo>
                  <a:cubicBezTo>
                    <a:pt x="147" y="189"/>
                    <a:pt x="210" y="168"/>
                    <a:pt x="210" y="147"/>
                  </a:cubicBezTo>
                  <a:cubicBezTo>
                    <a:pt x="210" y="8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43"/>
            <p:cNvSpPr/>
            <p:nvPr/>
          </p:nvSpPr>
          <p:spPr>
            <a:xfrm>
              <a:off x="2298525" y="1315675"/>
              <a:ext cx="7875" cy="5775"/>
            </a:xfrm>
            <a:custGeom>
              <a:rect b="b" l="l" r="r" t="t"/>
              <a:pathLst>
                <a:path extrusionOk="0" h="231" w="315">
                  <a:moveTo>
                    <a:pt x="126" y="1"/>
                  </a:moveTo>
                  <a:cubicBezTo>
                    <a:pt x="63" y="22"/>
                    <a:pt x="42" y="84"/>
                    <a:pt x="0" y="126"/>
                  </a:cubicBezTo>
                  <a:cubicBezTo>
                    <a:pt x="42" y="168"/>
                    <a:pt x="63" y="231"/>
                    <a:pt x="126" y="231"/>
                  </a:cubicBezTo>
                  <a:cubicBezTo>
                    <a:pt x="168" y="231"/>
                    <a:pt x="230" y="189"/>
                    <a:pt x="314" y="126"/>
                  </a:cubicBezTo>
                  <a:cubicBezTo>
                    <a:pt x="230" y="63"/>
                    <a:pt x="16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43"/>
            <p:cNvSpPr/>
            <p:nvPr/>
          </p:nvSpPr>
          <p:spPr>
            <a:xfrm>
              <a:off x="2486825" y="1314625"/>
              <a:ext cx="5250" cy="6825"/>
            </a:xfrm>
            <a:custGeom>
              <a:rect b="b" l="l" r="r" t="t"/>
              <a:pathLst>
                <a:path extrusionOk="0" h="273" w="210">
                  <a:moveTo>
                    <a:pt x="105" y="1"/>
                  </a:moveTo>
                  <a:cubicBezTo>
                    <a:pt x="63" y="1"/>
                    <a:pt x="1" y="43"/>
                    <a:pt x="1" y="105"/>
                  </a:cubicBezTo>
                  <a:cubicBezTo>
                    <a:pt x="1" y="147"/>
                    <a:pt x="43" y="189"/>
                    <a:pt x="105" y="273"/>
                  </a:cubicBezTo>
                  <a:cubicBezTo>
                    <a:pt x="147" y="210"/>
                    <a:pt x="210" y="147"/>
                    <a:pt x="210" y="126"/>
                  </a:cubicBezTo>
                  <a:cubicBezTo>
                    <a:pt x="210" y="6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43"/>
            <p:cNvSpPr/>
            <p:nvPr/>
          </p:nvSpPr>
          <p:spPr>
            <a:xfrm>
              <a:off x="2237325" y="1292675"/>
              <a:ext cx="7350" cy="6300"/>
            </a:xfrm>
            <a:custGeom>
              <a:rect b="b" l="l" r="r" t="t"/>
              <a:pathLst>
                <a:path extrusionOk="0" h="252" w="294">
                  <a:moveTo>
                    <a:pt x="147" y="0"/>
                  </a:moveTo>
                  <a:cubicBezTo>
                    <a:pt x="84" y="42"/>
                    <a:pt x="0" y="84"/>
                    <a:pt x="0" y="146"/>
                  </a:cubicBezTo>
                  <a:cubicBezTo>
                    <a:pt x="0" y="167"/>
                    <a:pt x="63" y="251"/>
                    <a:pt x="105" y="251"/>
                  </a:cubicBezTo>
                  <a:cubicBezTo>
                    <a:pt x="168" y="251"/>
                    <a:pt x="209" y="188"/>
                    <a:pt x="293" y="146"/>
                  </a:cubicBezTo>
                  <a:cubicBezTo>
                    <a:pt x="209" y="84"/>
                    <a:pt x="168" y="42"/>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43"/>
            <p:cNvSpPr/>
            <p:nvPr/>
          </p:nvSpPr>
          <p:spPr>
            <a:xfrm>
              <a:off x="2306875" y="1296325"/>
              <a:ext cx="5800" cy="6825"/>
            </a:xfrm>
            <a:custGeom>
              <a:rect b="b" l="l" r="r" t="t"/>
              <a:pathLst>
                <a:path extrusionOk="0" h="273" w="232">
                  <a:moveTo>
                    <a:pt x="106" y="0"/>
                  </a:moveTo>
                  <a:cubicBezTo>
                    <a:pt x="85" y="0"/>
                    <a:pt x="1" y="42"/>
                    <a:pt x="1" y="105"/>
                  </a:cubicBezTo>
                  <a:cubicBezTo>
                    <a:pt x="1" y="147"/>
                    <a:pt x="43" y="210"/>
                    <a:pt x="106" y="272"/>
                  </a:cubicBezTo>
                  <a:cubicBezTo>
                    <a:pt x="147" y="210"/>
                    <a:pt x="231" y="147"/>
                    <a:pt x="210" y="126"/>
                  </a:cubicBezTo>
                  <a:cubicBezTo>
                    <a:pt x="210" y="63"/>
                    <a:pt x="147" y="21"/>
                    <a:pt x="10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43"/>
            <p:cNvSpPr/>
            <p:nvPr/>
          </p:nvSpPr>
          <p:spPr>
            <a:xfrm>
              <a:off x="2375400" y="1296325"/>
              <a:ext cx="5800" cy="7875"/>
            </a:xfrm>
            <a:custGeom>
              <a:rect b="b" l="l" r="r" t="t"/>
              <a:pathLst>
                <a:path extrusionOk="0" h="315" w="232">
                  <a:moveTo>
                    <a:pt x="127" y="0"/>
                  </a:moveTo>
                  <a:cubicBezTo>
                    <a:pt x="64" y="63"/>
                    <a:pt x="1" y="126"/>
                    <a:pt x="1" y="168"/>
                  </a:cubicBezTo>
                  <a:cubicBezTo>
                    <a:pt x="22" y="231"/>
                    <a:pt x="85" y="252"/>
                    <a:pt x="127" y="314"/>
                  </a:cubicBezTo>
                  <a:cubicBezTo>
                    <a:pt x="168" y="252"/>
                    <a:pt x="231" y="231"/>
                    <a:pt x="231" y="168"/>
                  </a:cubicBezTo>
                  <a:cubicBezTo>
                    <a:pt x="231" y="126"/>
                    <a:pt x="189" y="63"/>
                    <a:pt x="1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43"/>
            <p:cNvSpPr/>
            <p:nvPr/>
          </p:nvSpPr>
          <p:spPr>
            <a:xfrm>
              <a:off x="2424575" y="1292150"/>
              <a:ext cx="5775" cy="7350"/>
            </a:xfrm>
            <a:custGeom>
              <a:rect b="b" l="l" r="r" t="t"/>
              <a:pathLst>
                <a:path extrusionOk="0" h="294" w="231">
                  <a:moveTo>
                    <a:pt x="105" y="0"/>
                  </a:moveTo>
                  <a:cubicBezTo>
                    <a:pt x="85" y="0"/>
                    <a:pt x="1" y="63"/>
                    <a:pt x="1" y="105"/>
                  </a:cubicBezTo>
                  <a:cubicBezTo>
                    <a:pt x="1" y="167"/>
                    <a:pt x="43" y="209"/>
                    <a:pt x="105" y="293"/>
                  </a:cubicBezTo>
                  <a:cubicBezTo>
                    <a:pt x="147" y="209"/>
                    <a:pt x="231" y="167"/>
                    <a:pt x="210" y="126"/>
                  </a:cubicBezTo>
                  <a:cubicBezTo>
                    <a:pt x="210" y="84"/>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43"/>
            <p:cNvSpPr/>
            <p:nvPr/>
          </p:nvSpPr>
          <p:spPr>
            <a:xfrm>
              <a:off x="2493100" y="1293700"/>
              <a:ext cx="5775" cy="6825"/>
            </a:xfrm>
            <a:custGeom>
              <a:rect b="b" l="l" r="r" t="t"/>
              <a:pathLst>
                <a:path extrusionOk="0" h="273" w="231">
                  <a:moveTo>
                    <a:pt x="105" y="1"/>
                  </a:moveTo>
                  <a:cubicBezTo>
                    <a:pt x="84" y="1"/>
                    <a:pt x="1" y="43"/>
                    <a:pt x="1" y="105"/>
                  </a:cubicBezTo>
                  <a:cubicBezTo>
                    <a:pt x="1" y="147"/>
                    <a:pt x="64" y="189"/>
                    <a:pt x="105" y="273"/>
                  </a:cubicBezTo>
                  <a:cubicBezTo>
                    <a:pt x="168" y="189"/>
                    <a:pt x="231" y="147"/>
                    <a:pt x="210" y="105"/>
                  </a:cubicBezTo>
                  <a:cubicBezTo>
                    <a:pt x="210" y="64"/>
                    <a:pt x="168"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43"/>
            <p:cNvSpPr/>
            <p:nvPr/>
          </p:nvSpPr>
          <p:spPr>
            <a:xfrm>
              <a:off x="1899925" y="1582975"/>
              <a:ext cx="8925" cy="9975"/>
            </a:xfrm>
            <a:custGeom>
              <a:rect b="b" l="l" r="r" t="t"/>
              <a:pathLst>
                <a:path extrusionOk="0" h="399" w="357">
                  <a:moveTo>
                    <a:pt x="0" y="1"/>
                  </a:moveTo>
                  <a:lnTo>
                    <a:pt x="0" y="1"/>
                  </a:lnTo>
                  <a:cubicBezTo>
                    <a:pt x="147" y="147"/>
                    <a:pt x="252" y="252"/>
                    <a:pt x="356" y="398"/>
                  </a:cubicBezTo>
                  <a:cubicBezTo>
                    <a:pt x="314" y="147"/>
                    <a:pt x="252" y="42"/>
                    <a:pt x="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43"/>
            <p:cNvSpPr/>
            <p:nvPr/>
          </p:nvSpPr>
          <p:spPr>
            <a:xfrm>
              <a:off x="2676200" y="1361700"/>
              <a:ext cx="7850" cy="6025"/>
            </a:xfrm>
            <a:custGeom>
              <a:rect b="b" l="l" r="r" t="t"/>
              <a:pathLst>
                <a:path extrusionOk="0" h="241" w="314">
                  <a:moveTo>
                    <a:pt x="42" y="1"/>
                  </a:moveTo>
                  <a:lnTo>
                    <a:pt x="0" y="43"/>
                  </a:lnTo>
                  <a:cubicBezTo>
                    <a:pt x="21" y="126"/>
                    <a:pt x="63" y="210"/>
                    <a:pt x="105" y="231"/>
                  </a:cubicBezTo>
                  <a:cubicBezTo>
                    <a:pt x="126" y="238"/>
                    <a:pt x="147" y="240"/>
                    <a:pt x="168" y="240"/>
                  </a:cubicBezTo>
                  <a:cubicBezTo>
                    <a:pt x="212" y="240"/>
                    <a:pt x="258" y="231"/>
                    <a:pt x="314" y="231"/>
                  </a:cubicBezTo>
                  <a:lnTo>
                    <a:pt x="314" y="147"/>
                  </a:lnTo>
                  <a:cubicBezTo>
                    <a:pt x="230" y="106"/>
                    <a:pt x="126" y="43"/>
                    <a:pt x="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43"/>
            <p:cNvSpPr/>
            <p:nvPr/>
          </p:nvSpPr>
          <p:spPr>
            <a:xfrm>
              <a:off x="2005575" y="1257625"/>
              <a:ext cx="83725" cy="506375"/>
            </a:xfrm>
            <a:custGeom>
              <a:rect b="b" l="l" r="r" t="t"/>
              <a:pathLst>
                <a:path extrusionOk="0" h="20255" w="3349">
                  <a:moveTo>
                    <a:pt x="3349" y="0"/>
                  </a:moveTo>
                  <a:cubicBezTo>
                    <a:pt x="2093" y="774"/>
                    <a:pt x="963" y="1632"/>
                    <a:pt x="1" y="2532"/>
                  </a:cubicBezTo>
                  <a:lnTo>
                    <a:pt x="1" y="17722"/>
                  </a:lnTo>
                  <a:cubicBezTo>
                    <a:pt x="963" y="18622"/>
                    <a:pt x="2093" y="19501"/>
                    <a:pt x="3349" y="20254"/>
                  </a:cubicBezTo>
                  <a:lnTo>
                    <a:pt x="3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43"/>
            <p:cNvSpPr/>
            <p:nvPr/>
          </p:nvSpPr>
          <p:spPr>
            <a:xfrm>
              <a:off x="2633300" y="1258150"/>
              <a:ext cx="83725" cy="506900"/>
            </a:xfrm>
            <a:custGeom>
              <a:rect b="b" l="l" r="r" t="t"/>
              <a:pathLst>
                <a:path extrusionOk="0" h="20276" w="3349">
                  <a:moveTo>
                    <a:pt x="0" y="0"/>
                  </a:moveTo>
                  <a:lnTo>
                    <a:pt x="0" y="20275"/>
                  </a:lnTo>
                  <a:cubicBezTo>
                    <a:pt x="1256" y="19480"/>
                    <a:pt x="2365" y="18622"/>
                    <a:pt x="3348" y="17701"/>
                  </a:cubicBezTo>
                  <a:lnTo>
                    <a:pt x="3348" y="2532"/>
                  </a:lnTo>
                  <a:cubicBezTo>
                    <a:pt x="2365" y="1653"/>
                    <a:pt x="1277" y="753"/>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43"/>
            <p:cNvSpPr/>
            <p:nvPr/>
          </p:nvSpPr>
          <p:spPr>
            <a:xfrm>
              <a:off x="1834025" y="1153525"/>
              <a:ext cx="1054575" cy="715075"/>
            </a:xfrm>
            <a:custGeom>
              <a:rect b="b" l="l" r="r" t="t"/>
              <a:pathLst>
                <a:path extrusionOk="0" h="28603" w="42183">
                  <a:moveTo>
                    <a:pt x="21091" y="2197"/>
                  </a:moveTo>
                  <a:cubicBezTo>
                    <a:pt x="26594" y="2197"/>
                    <a:pt x="31448" y="4290"/>
                    <a:pt x="35487" y="8433"/>
                  </a:cubicBezTo>
                  <a:cubicBezTo>
                    <a:pt x="36951" y="9918"/>
                    <a:pt x="38039" y="11404"/>
                    <a:pt x="38772" y="12575"/>
                  </a:cubicBezTo>
                  <a:cubicBezTo>
                    <a:pt x="36386" y="11990"/>
                    <a:pt x="32453" y="11153"/>
                    <a:pt x="27724" y="10588"/>
                  </a:cubicBezTo>
                  <a:cubicBezTo>
                    <a:pt x="27640" y="10588"/>
                    <a:pt x="27598" y="10567"/>
                    <a:pt x="27515" y="10567"/>
                  </a:cubicBezTo>
                  <a:lnTo>
                    <a:pt x="27515" y="7930"/>
                  </a:lnTo>
                  <a:lnTo>
                    <a:pt x="25318" y="7930"/>
                  </a:lnTo>
                  <a:lnTo>
                    <a:pt x="25318" y="10358"/>
                  </a:lnTo>
                  <a:cubicBezTo>
                    <a:pt x="24376" y="10274"/>
                    <a:pt x="23372" y="10232"/>
                    <a:pt x="22367" y="10169"/>
                  </a:cubicBezTo>
                  <a:lnTo>
                    <a:pt x="22367" y="7930"/>
                  </a:lnTo>
                  <a:lnTo>
                    <a:pt x="20170" y="7930"/>
                  </a:lnTo>
                  <a:lnTo>
                    <a:pt x="20170" y="10106"/>
                  </a:lnTo>
                  <a:cubicBezTo>
                    <a:pt x="19846" y="10094"/>
                    <a:pt x="19519" y="10089"/>
                    <a:pt x="19192" y="10089"/>
                  </a:cubicBezTo>
                  <a:cubicBezTo>
                    <a:pt x="18401" y="10089"/>
                    <a:pt x="17607" y="10119"/>
                    <a:pt x="16823" y="10148"/>
                  </a:cubicBezTo>
                  <a:lnTo>
                    <a:pt x="16823" y="7930"/>
                  </a:lnTo>
                  <a:lnTo>
                    <a:pt x="14626" y="7930"/>
                  </a:lnTo>
                  <a:lnTo>
                    <a:pt x="14626" y="10253"/>
                  </a:lnTo>
                  <a:cubicBezTo>
                    <a:pt x="10985" y="10525"/>
                    <a:pt x="7198" y="11153"/>
                    <a:pt x="3557" y="12262"/>
                  </a:cubicBezTo>
                  <a:cubicBezTo>
                    <a:pt x="4289" y="11194"/>
                    <a:pt x="5315" y="9834"/>
                    <a:pt x="6612" y="8474"/>
                  </a:cubicBezTo>
                  <a:cubicBezTo>
                    <a:pt x="10671" y="4311"/>
                    <a:pt x="15546" y="2197"/>
                    <a:pt x="21091" y="2197"/>
                  </a:cubicBezTo>
                  <a:close/>
                  <a:moveTo>
                    <a:pt x="20170" y="12262"/>
                  </a:moveTo>
                  <a:lnTo>
                    <a:pt x="20170" y="14856"/>
                  </a:lnTo>
                  <a:lnTo>
                    <a:pt x="22367" y="14856"/>
                  </a:lnTo>
                  <a:lnTo>
                    <a:pt x="22367" y="12324"/>
                  </a:lnTo>
                  <a:cubicBezTo>
                    <a:pt x="23393" y="12366"/>
                    <a:pt x="24376" y="12429"/>
                    <a:pt x="25318" y="12513"/>
                  </a:cubicBezTo>
                  <a:lnTo>
                    <a:pt x="25318" y="14835"/>
                  </a:lnTo>
                  <a:lnTo>
                    <a:pt x="27515" y="14835"/>
                  </a:lnTo>
                  <a:lnTo>
                    <a:pt x="27515" y="12722"/>
                  </a:lnTo>
                  <a:cubicBezTo>
                    <a:pt x="32955" y="13350"/>
                    <a:pt x="37349" y="14396"/>
                    <a:pt x="39399" y="14940"/>
                  </a:cubicBezTo>
                  <a:cubicBezTo>
                    <a:pt x="38730" y="16195"/>
                    <a:pt x="37474" y="18183"/>
                    <a:pt x="35549" y="20150"/>
                  </a:cubicBezTo>
                  <a:cubicBezTo>
                    <a:pt x="31490" y="24293"/>
                    <a:pt x="26636" y="26427"/>
                    <a:pt x="21091" y="26427"/>
                  </a:cubicBezTo>
                  <a:cubicBezTo>
                    <a:pt x="15567" y="26427"/>
                    <a:pt x="10692" y="24334"/>
                    <a:pt x="6675" y="20192"/>
                  </a:cubicBezTo>
                  <a:cubicBezTo>
                    <a:pt x="4687" y="18141"/>
                    <a:pt x="3369" y="16091"/>
                    <a:pt x="2699" y="14877"/>
                  </a:cubicBezTo>
                  <a:cubicBezTo>
                    <a:pt x="6570" y="13475"/>
                    <a:pt x="10671" y="12743"/>
                    <a:pt x="14626" y="12450"/>
                  </a:cubicBezTo>
                  <a:lnTo>
                    <a:pt x="14626" y="14877"/>
                  </a:lnTo>
                  <a:lnTo>
                    <a:pt x="16823" y="14877"/>
                  </a:lnTo>
                  <a:lnTo>
                    <a:pt x="16823" y="12324"/>
                  </a:lnTo>
                  <a:cubicBezTo>
                    <a:pt x="17973" y="12262"/>
                    <a:pt x="19061" y="12262"/>
                    <a:pt x="20170" y="12262"/>
                  </a:cubicBezTo>
                  <a:close/>
                  <a:moveTo>
                    <a:pt x="21091" y="0"/>
                  </a:moveTo>
                  <a:cubicBezTo>
                    <a:pt x="15023" y="0"/>
                    <a:pt x="9478" y="2407"/>
                    <a:pt x="5043" y="6926"/>
                  </a:cubicBezTo>
                  <a:cubicBezTo>
                    <a:pt x="1737" y="10337"/>
                    <a:pt x="230" y="13705"/>
                    <a:pt x="188" y="13873"/>
                  </a:cubicBezTo>
                  <a:lnTo>
                    <a:pt x="0" y="14312"/>
                  </a:lnTo>
                  <a:lnTo>
                    <a:pt x="188" y="14751"/>
                  </a:lnTo>
                  <a:cubicBezTo>
                    <a:pt x="230" y="14877"/>
                    <a:pt x="1758" y="18288"/>
                    <a:pt x="5043" y="21677"/>
                  </a:cubicBezTo>
                  <a:cubicBezTo>
                    <a:pt x="9478" y="26218"/>
                    <a:pt x="15002" y="28603"/>
                    <a:pt x="21091" y="28603"/>
                  </a:cubicBezTo>
                  <a:cubicBezTo>
                    <a:pt x="27159" y="28603"/>
                    <a:pt x="32704" y="26218"/>
                    <a:pt x="37119" y="21677"/>
                  </a:cubicBezTo>
                  <a:cubicBezTo>
                    <a:pt x="40445" y="18288"/>
                    <a:pt x="41931" y="14898"/>
                    <a:pt x="42015" y="14751"/>
                  </a:cubicBezTo>
                  <a:lnTo>
                    <a:pt x="42182" y="14312"/>
                  </a:lnTo>
                  <a:lnTo>
                    <a:pt x="42015" y="13873"/>
                  </a:lnTo>
                  <a:cubicBezTo>
                    <a:pt x="41952" y="13726"/>
                    <a:pt x="40445" y="10337"/>
                    <a:pt x="37119" y="6926"/>
                  </a:cubicBezTo>
                  <a:cubicBezTo>
                    <a:pt x="32704" y="2407"/>
                    <a:pt x="27159" y="0"/>
                    <a:pt x="21091" y="0"/>
                  </a:cubicBezTo>
                  <a:close/>
                </a:path>
              </a:pathLst>
            </a:custGeom>
            <a:solidFill>
              <a:srgbClr val="2C3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74" name="Shape 474"/>
        <p:cNvGrpSpPr/>
        <p:nvPr/>
      </p:nvGrpSpPr>
      <p:grpSpPr>
        <a:xfrm>
          <a:off x="0" y="0"/>
          <a:ext cx="0" cy="0"/>
          <a:chOff x="0" y="0"/>
          <a:chExt cx="0" cy="0"/>
        </a:xfrm>
      </p:grpSpPr>
      <p:sp>
        <p:nvSpPr>
          <p:cNvPr id="475" name="Google Shape;475;p26"/>
          <p:cNvSpPr txBox="1"/>
          <p:nvPr>
            <p:ph type="ctrTitle"/>
          </p:nvPr>
        </p:nvSpPr>
        <p:spPr>
          <a:xfrm>
            <a:off x="1294063" y="3580600"/>
            <a:ext cx="6214500" cy="845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900"/>
              <a:t>THE </a:t>
            </a:r>
            <a:r>
              <a:rPr lang="en" sz="4900"/>
              <a:t>SUPER BOWL!</a:t>
            </a:r>
            <a:endParaRPr sz="4900">
              <a:solidFill>
                <a:schemeClr val="lt1"/>
              </a:solidFill>
              <a:latin typeface="Bungee"/>
              <a:ea typeface="Bungee"/>
              <a:cs typeface="Bungee"/>
              <a:sym typeface="Bungee"/>
            </a:endParaRPr>
          </a:p>
        </p:txBody>
      </p:sp>
      <p:sp>
        <p:nvSpPr>
          <p:cNvPr id="476" name="Google Shape;476;p26"/>
          <p:cNvSpPr txBox="1"/>
          <p:nvPr>
            <p:ph idx="1" type="subTitle"/>
          </p:nvPr>
        </p:nvSpPr>
        <p:spPr>
          <a:xfrm>
            <a:off x="1320463" y="4551300"/>
            <a:ext cx="6351300" cy="475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Coming soon! February 13th, 2022</a:t>
            </a:r>
            <a:endParaRPr/>
          </a:p>
        </p:txBody>
      </p:sp>
      <p:sp>
        <p:nvSpPr>
          <p:cNvPr id="477" name="Google Shape;477;p26"/>
          <p:cNvSpPr/>
          <p:nvPr/>
        </p:nvSpPr>
        <p:spPr>
          <a:xfrm>
            <a:off x="3596291" y="1681359"/>
            <a:ext cx="1610477" cy="1817557"/>
          </a:xfrm>
          <a:custGeom>
            <a:rect b="b" l="l" r="r" t="t"/>
            <a:pathLst>
              <a:path extrusionOk="0" h="96640" w="80213">
                <a:moveTo>
                  <a:pt x="40108" y="1"/>
                </a:moveTo>
                <a:lnTo>
                  <a:pt x="0" y="23157"/>
                </a:lnTo>
                <a:lnTo>
                  <a:pt x="0" y="73484"/>
                </a:lnTo>
                <a:lnTo>
                  <a:pt x="40108" y="96640"/>
                </a:lnTo>
                <a:lnTo>
                  <a:pt x="80212" y="73484"/>
                </a:lnTo>
                <a:lnTo>
                  <a:pt x="80212" y="23157"/>
                </a:lnTo>
                <a:lnTo>
                  <a:pt x="401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6"/>
          <p:cNvSpPr/>
          <p:nvPr/>
        </p:nvSpPr>
        <p:spPr>
          <a:xfrm>
            <a:off x="3636624" y="1724987"/>
            <a:ext cx="1529785" cy="1730290"/>
          </a:xfrm>
          <a:custGeom>
            <a:rect b="b" l="l" r="r" t="t"/>
            <a:pathLst>
              <a:path extrusionOk="0" h="92000" w="76194">
                <a:moveTo>
                  <a:pt x="38099" y="1"/>
                </a:moveTo>
                <a:lnTo>
                  <a:pt x="1" y="21997"/>
                </a:lnTo>
                <a:lnTo>
                  <a:pt x="1" y="70004"/>
                </a:lnTo>
                <a:lnTo>
                  <a:pt x="38099" y="92000"/>
                </a:lnTo>
                <a:lnTo>
                  <a:pt x="76194" y="70004"/>
                </a:lnTo>
                <a:lnTo>
                  <a:pt x="76194" y="21997"/>
                </a:lnTo>
                <a:lnTo>
                  <a:pt x="3809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4117929" y="2086478"/>
            <a:ext cx="160821" cy="96144"/>
          </a:xfrm>
          <a:custGeom>
            <a:rect b="b" l="l" r="r" t="t"/>
            <a:pathLst>
              <a:path extrusionOk="0" h="5112" w="8010">
                <a:moveTo>
                  <a:pt x="4453" y="1"/>
                </a:moveTo>
                <a:cubicBezTo>
                  <a:pt x="3922" y="1"/>
                  <a:pt x="3388" y="100"/>
                  <a:pt x="2889" y="284"/>
                </a:cubicBezTo>
                <a:cubicBezTo>
                  <a:pt x="1962" y="652"/>
                  <a:pt x="1133" y="1321"/>
                  <a:pt x="669" y="2216"/>
                </a:cubicBezTo>
                <a:cubicBezTo>
                  <a:pt x="203" y="3091"/>
                  <a:pt x="1" y="4153"/>
                  <a:pt x="339" y="5111"/>
                </a:cubicBezTo>
                <a:lnTo>
                  <a:pt x="440" y="5073"/>
                </a:lnTo>
                <a:cubicBezTo>
                  <a:pt x="475" y="4560"/>
                  <a:pt x="593" y="4125"/>
                  <a:pt x="774" y="3714"/>
                </a:cubicBezTo>
                <a:cubicBezTo>
                  <a:pt x="938" y="3306"/>
                  <a:pt x="1175" y="2944"/>
                  <a:pt x="1422" y="2628"/>
                </a:cubicBezTo>
                <a:cubicBezTo>
                  <a:pt x="1917" y="1983"/>
                  <a:pt x="2554" y="1572"/>
                  <a:pt x="3272" y="1282"/>
                </a:cubicBezTo>
                <a:cubicBezTo>
                  <a:pt x="3780" y="1103"/>
                  <a:pt x="4299" y="991"/>
                  <a:pt x="4837" y="991"/>
                </a:cubicBezTo>
                <a:cubicBezTo>
                  <a:pt x="5070" y="991"/>
                  <a:pt x="5306" y="1011"/>
                  <a:pt x="5546" y="1057"/>
                </a:cubicBezTo>
                <a:cubicBezTo>
                  <a:pt x="5943" y="1130"/>
                  <a:pt x="6358" y="1241"/>
                  <a:pt x="6751" y="1436"/>
                </a:cubicBezTo>
                <a:cubicBezTo>
                  <a:pt x="7162" y="1621"/>
                  <a:pt x="7538" y="1868"/>
                  <a:pt x="7908" y="2227"/>
                </a:cubicBezTo>
                <a:lnTo>
                  <a:pt x="8009" y="2189"/>
                </a:lnTo>
                <a:cubicBezTo>
                  <a:pt x="7625" y="1248"/>
                  <a:pt x="6765" y="586"/>
                  <a:pt x="5836" y="245"/>
                </a:cubicBezTo>
                <a:cubicBezTo>
                  <a:pt x="5392" y="78"/>
                  <a:pt x="4924" y="1"/>
                  <a:pt x="4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3866275" y="2832273"/>
            <a:ext cx="123878" cy="356778"/>
          </a:xfrm>
          <a:custGeom>
            <a:rect b="b" l="l" r="r" t="t"/>
            <a:pathLst>
              <a:path extrusionOk="0" h="18970" w="6170">
                <a:moveTo>
                  <a:pt x="1" y="1"/>
                </a:moveTo>
                <a:lnTo>
                  <a:pt x="1" y="15407"/>
                </a:lnTo>
                <a:lnTo>
                  <a:pt x="6169" y="18969"/>
                </a:lnTo>
                <a:lnTo>
                  <a:pt x="6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4055573" y="2832273"/>
            <a:ext cx="123938" cy="459166"/>
          </a:xfrm>
          <a:custGeom>
            <a:rect b="b" l="l" r="r" t="t"/>
            <a:pathLst>
              <a:path extrusionOk="0" h="24414" w="6173">
                <a:moveTo>
                  <a:pt x="0" y="1"/>
                </a:moveTo>
                <a:lnTo>
                  <a:pt x="0" y="20850"/>
                </a:lnTo>
                <a:lnTo>
                  <a:pt x="6172" y="24414"/>
                </a:lnTo>
                <a:lnTo>
                  <a:pt x="61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3676977" y="2832273"/>
            <a:ext cx="123878" cy="254390"/>
          </a:xfrm>
          <a:custGeom>
            <a:rect b="b" l="l" r="r" t="t"/>
            <a:pathLst>
              <a:path extrusionOk="0" h="13526" w="6170">
                <a:moveTo>
                  <a:pt x="0" y="1"/>
                </a:moveTo>
                <a:lnTo>
                  <a:pt x="0" y="9962"/>
                </a:lnTo>
                <a:lnTo>
                  <a:pt x="6170" y="13526"/>
                </a:lnTo>
                <a:lnTo>
                  <a:pt x="61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4623507" y="2832273"/>
            <a:ext cx="123878" cy="459166"/>
          </a:xfrm>
          <a:custGeom>
            <a:rect b="b" l="l" r="r" t="t"/>
            <a:pathLst>
              <a:path extrusionOk="0" h="24414" w="6170">
                <a:moveTo>
                  <a:pt x="1" y="1"/>
                </a:moveTo>
                <a:lnTo>
                  <a:pt x="1" y="24414"/>
                </a:lnTo>
                <a:lnTo>
                  <a:pt x="6170" y="20850"/>
                </a:lnTo>
                <a:lnTo>
                  <a:pt x="61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4244850" y="2832273"/>
            <a:ext cx="123938" cy="561554"/>
          </a:xfrm>
          <a:custGeom>
            <a:rect b="b" l="l" r="r" t="t"/>
            <a:pathLst>
              <a:path extrusionOk="0" h="29858" w="6173">
                <a:moveTo>
                  <a:pt x="1" y="1"/>
                </a:moveTo>
                <a:lnTo>
                  <a:pt x="1" y="26295"/>
                </a:lnTo>
                <a:lnTo>
                  <a:pt x="6173" y="29858"/>
                </a:lnTo>
                <a:lnTo>
                  <a:pt x="61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5002103" y="2832273"/>
            <a:ext cx="123938" cy="254390"/>
          </a:xfrm>
          <a:custGeom>
            <a:rect b="b" l="l" r="r" t="t"/>
            <a:pathLst>
              <a:path extrusionOk="0" h="13526" w="6173">
                <a:moveTo>
                  <a:pt x="1" y="1"/>
                </a:moveTo>
                <a:lnTo>
                  <a:pt x="1" y="13526"/>
                </a:lnTo>
                <a:lnTo>
                  <a:pt x="6172" y="9962"/>
                </a:lnTo>
                <a:lnTo>
                  <a:pt x="61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4812805" y="2832273"/>
            <a:ext cx="123878" cy="356778"/>
          </a:xfrm>
          <a:custGeom>
            <a:rect b="b" l="l" r="r" t="t"/>
            <a:pathLst>
              <a:path extrusionOk="0" h="18970" w="6170">
                <a:moveTo>
                  <a:pt x="1" y="1"/>
                </a:moveTo>
                <a:lnTo>
                  <a:pt x="1" y="18969"/>
                </a:lnTo>
                <a:lnTo>
                  <a:pt x="6169" y="15407"/>
                </a:lnTo>
                <a:lnTo>
                  <a:pt x="61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4434148" y="2832273"/>
            <a:ext cx="123938" cy="561554"/>
          </a:xfrm>
          <a:custGeom>
            <a:rect b="b" l="l" r="r" t="t"/>
            <a:pathLst>
              <a:path extrusionOk="0" h="29858" w="6173">
                <a:moveTo>
                  <a:pt x="1" y="1"/>
                </a:moveTo>
                <a:lnTo>
                  <a:pt x="1" y="29858"/>
                </a:lnTo>
                <a:lnTo>
                  <a:pt x="6172" y="26295"/>
                </a:lnTo>
                <a:lnTo>
                  <a:pt x="61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8" name="Google Shape;488;p26"/>
          <p:cNvGrpSpPr/>
          <p:nvPr/>
        </p:nvGrpSpPr>
        <p:grpSpPr>
          <a:xfrm flipH="1" rot="-936711">
            <a:off x="3908356" y="1595906"/>
            <a:ext cx="985916" cy="759017"/>
            <a:chOff x="3071150" y="240050"/>
            <a:chExt cx="1052475" cy="855800"/>
          </a:xfrm>
        </p:grpSpPr>
        <p:sp>
          <p:nvSpPr>
            <p:cNvPr id="489" name="Google Shape;489;p26"/>
            <p:cNvSpPr/>
            <p:nvPr/>
          </p:nvSpPr>
          <p:spPr>
            <a:xfrm>
              <a:off x="3314375" y="267775"/>
              <a:ext cx="782050" cy="782050"/>
            </a:xfrm>
            <a:custGeom>
              <a:rect b="b" l="l" r="r" t="t"/>
              <a:pathLst>
                <a:path extrusionOk="0" h="31282" w="31282">
                  <a:moveTo>
                    <a:pt x="15631" y="1"/>
                  </a:moveTo>
                  <a:cubicBezTo>
                    <a:pt x="7010" y="1"/>
                    <a:pt x="1" y="6989"/>
                    <a:pt x="1" y="15610"/>
                  </a:cubicBezTo>
                  <a:lnTo>
                    <a:pt x="1" y="15840"/>
                  </a:lnTo>
                  <a:lnTo>
                    <a:pt x="12764" y="15840"/>
                  </a:lnTo>
                  <a:lnTo>
                    <a:pt x="12764" y="31281"/>
                  </a:lnTo>
                  <a:lnTo>
                    <a:pt x="21510" y="31281"/>
                  </a:lnTo>
                  <a:cubicBezTo>
                    <a:pt x="26909" y="31281"/>
                    <a:pt x="31282" y="26908"/>
                    <a:pt x="31282" y="21510"/>
                  </a:cubicBezTo>
                  <a:lnTo>
                    <a:pt x="31282" y="15631"/>
                  </a:lnTo>
                  <a:cubicBezTo>
                    <a:pt x="31282" y="7010"/>
                    <a:pt x="24272" y="1"/>
                    <a:pt x="156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3333725" y="310675"/>
              <a:ext cx="700975" cy="722400"/>
            </a:xfrm>
            <a:custGeom>
              <a:rect b="b" l="l" r="r" t="t"/>
              <a:pathLst>
                <a:path extrusionOk="0" h="28896" w="28039">
                  <a:moveTo>
                    <a:pt x="12367" y="0"/>
                  </a:moveTo>
                  <a:cubicBezTo>
                    <a:pt x="9689" y="0"/>
                    <a:pt x="7136" y="691"/>
                    <a:pt x="4918" y="1883"/>
                  </a:cubicBezTo>
                  <a:cubicBezTo>
                    <a:pt x="1884" y="4729"/>
                    <a:pt x="1" y="8788"/>
                    <a:pt x="1" y="13266"/>
                  </a:cubicBezTo>
                  <a:lnTo>
                    <a:pt x="1" y="13496"/>
                  </a:lnTo>
                  <a:lnTo>
                    <a:pt x="12764" y="13496"/>
                  </a:lnTo>
                  <a:lnTo>
                    <a:pt x="12764" y="28896"/>
                  </a:lnTo>
                  <a:lnTo>
                    <a:pt x="21552" y="28896"/>
                  </a:lnTo>
                  <a:cubicBezTo>
                    <a:pt x="22975" y="28896"/>
                    <a:pt x="24293" y="28582"/>
                    <a:pt x="25528" y="28059"/>
                  </a:cubicBezTo>
                  <a:cubicBezTo>
                    <a:pt x="27097" y="26343"/>
                    <a:pt x="28039" y="24042"/>
                    <a:pt x="28039" y="21531"/>
                  </a:cubicBezTo>
                  <a:lnTo>
                    <a:pt x="28039" y="15651"/>
                  </a:lnTo>
                  <a:cubicBezTo>
                    <a:pt x="28018" y="6989"/>
                    <a:pt x="21008" y="0"/>
                    <a:pt x="12367" y="0"/>
                  </a:cubicBezTo>
                  <a:close/>
                </a:path>
              </a:pathLst>
            </a:custGeom>
            <a:solidFill>
              <a:srgbClr val="EC33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6"/>
            <p:cNvSpPr/>
            <p:nvPr/>
          </p:nvSpPr>
          <p:spPr>
            <a:xfrm>
              <a:off x="3324850" y="326375"/>
              <a:ext cx="260525" cy="326175"/>
            </a:xfrm>
            <a:custGeom>
              <a:rect b="b" l="l" r="r" t="t"/>
              <a:pathLst>
                <a:path extrusionOk="0" h="13047" w="10421">
                  <a:moveTo>
                    <a:pt x="7784" y="230"/>
                  </a:moveTo>
                  <a:cubicBezTo>
                    <a:pt x="7847" y="356"/>
                    <a:pt x="7909" y="502"/>
                    <a:pt x="7972" y="607"/>
                  </a:cubicBezTo>
                  <a:cubicBezTo>
                    <a:pt x="7847" y="628"/>
                    <a:pt x="7742" y="691"/>
                    <a:pt x="7596" y="732"/>
                  </a:cubicBezTo>
                  <a:cubicBezTo>
                    <a:pt x="7554" y="628"/>
                    <a:pt x="7491" y="502"/>
                    <a:pt x="7449" y="398"/>
                  </a:cubicBezTo>
                  <a:cubicBezTo>
                    <a:pt x="7554" y="335"/>
                    <a:pt x="7679" y="293"/>
                    <a:pt x="7784" y="230"/>
                  </a:cubicBezTo>
                  <a:close/>
                  <a:moveTo>
                    <a:pt x="6633" y="795"/>
                  </a:moveTo>
                  <a:lnTo>
                    <a:pt x="6800" y="1109"/>
                  </a:lnTo>
                  <a:cubicBezTo>
                    <a:pt x="6717" y="1130"/>
                    <a:pt x="6612" y="1172"/>
                    <a:pt x="6487" y="1235"/>
                  </a:cubicBezTo>
                  <a:cubicBezTo>
                    <a:pt x="6445" y="1130"/>
                    <a:pt x="6403" y="1025"/>
                    <a:pt x="6340" y="942"/>
                  </a:cubicBezTo>
                  <a:cubicBezTo>
                    <a:pt x="6445" y="900"/>
                    <a:pt x="6528" y="837"/>
                    <a:pt x="6633" y="795"/>
                  </a:cubicBezTo>
                  <a:close/>
                  <a:moveTo>
                    <a:pt x="7449" y="1067"/>
                  </a:moveTo>
                  <a:lnTo>
                    <a:pt x="7596" y="1381"/>
                  </a:lnTo>
                  <a:cubicBezTo>
                    <a:pt x="7491" y="1444"/>
                    <a:pt x="7386" y="1486"/>
                    <a:pt x="7282" y="1569"/>
                  </a:cubicBezTo>
                  <a:cubicBezTo>
                    <a:pt x="7240" y="1465"/>
                    <a:pt x="7177" y="1339"/>
                    <a:pt x="7135" y="1235"/>
                  </a:cubicBezTo>
                  <a:lnTo>
                    <a:pt x="7449" y="1067"/>
                  </a:lnTo>
                  <a:close/>
                  <a:moveTo>
                    <a:pt x="5503" y="1339"/>
                  </a:moveTo>
                  <a:cubicBezTo>
                    <a:pt x="5566" y="1423"/>
                    <a:pt x="5587" y="1486"/>
                    <a:pt x="5608" y="1569"/>
                  </a:cubicBezTo>
                  <a:cubicBezTo>
                    <a:pt x="5545" y="1590"/>
                    <a:pt x="5461" y="1653"/>
                    <a:pt x="5378" y="1674"/>
                  </a:cubicBezTo>
                  <a:cubicBezTo>
                    <a:pt x="5357" y="1590"/>
                    <a:pt x="5294" y="1548"/>
                    <a:pt x="5273" y="1465"/>
                  </a:cubicBezTo>
                  <a:cubicBezTo>
                    <a:pt x="5357" y="1423"/>
                    <a:pt x="5440" y="1381"/>
                    <a:pt x="5503" y="1339"/>
                  </a:cubicBezTo>
                  <a:close/>
                  <a:moveTo>
                    <a:pt x="8391" y="1423"/>
                  </a:moveTo>
                  <a:cubicBezTo>
                    <a:pt x="8412" y="1569"/>
                    <a:pt x="8432" y="1737"/>
                    <a:pt x="8642" y="1799"/>
                  </a:cubicBezTo>
                  <a:cubicBezTo>
                    <a:pt x="8645" y="1801"/>
                    <a:pt x="8648" y="1802"/>
                    <a:pt x="8651" y="1804"/>
                  </a:cubicBezTo>
                  <a:lnTo>
                    <a:pt x="8651" y="1804"/>
                  </a:lnTo>
                  <a:cubicBezTo>
                    <a:pt x="8488" y="1863"/>
                    <a:pt x="8325" y="1885"/>
                    <a:pt x="8181" y="1946"/>
                  </a:cubicBezTo>
                  <a:cubicBezTo>
                    <a:pt x="8140" y="1862"/>
                    <a:pt x="8098" y="1737"/>
                    <a:pt x="8056" y="1632"/>
                  </a:cubicBezTo>
                  <a:cubicBezTo>
                    <a:pt x="8160" y="1548"/>
                    <a:pt x="8265" y="1486"/>
                    <a:pt x="8391" y="1423"/>
                  </a:cubicBezTo>
                  <a:close/>
                  <a:moveTo>
                    <a:pt x="6319" y="1632"/>
                  </a:moveTo>
                  <a:cubicBezTo>
                    <a:pt x="6382" y="1695"/>
                    <a:pt x="6403" y="1799"/>
                    <a:pt x="6445" y="1883"/>
                  </a:cubicBezTo>
                  <a:cubicBezTo>
                    <a:pt x="6382" y="1925"/>
                    <a:pt x="6277" y="1967"/>
                    <a:pt x="6194" y="2009"/>
                  </a:cubicBezTo>
                  <a:cubicBezTo>
                    <a:pt x="6173" y="1946"/>
                    <a:pt x="6131" y="1862"/>
                    <a:pt x="6089" y="1758"/>
                  </a:cubicBezTo>
                  <a:cubicBezTo>
                    <a:pt x="6173" y="1695"/>
                    <a:pt x="6235" y="1674"/>
                    <a:pt x="6319" y="1632"/>
                  </a:cubicBezTo>
                  <a:close/>
                  <a:moveTo>
                    <a:pt x="7219" y="1862"/>
                  </a:moveTo>
                  <a:cubicBezTo>
                    <a:pt x="7261" y="1967"/>
                    <a:pt x="7324" y="2092"/>
                    <a:pt x="7365" y="2197"/>
                  </a:cubicBezTo>
                  <a:cubicBezTo>
                    <a:pt x="7261" y="2239"/>
                    <a:pt x="7135" y="2281"/>
                    <a:pt x="7031" y="2323"/>
                  </a:cubicBezTo>
                  <a:cubicBezTo>
                    <a:pt x="6968" y="2260"/>
                    <a:pt x="6947" y="2155"/>
                    <a:pt x="6905" y="2030"/>
                  </a:cubicBezTo>
                  <a:cubicBezTo>
                    <a:pt x="6968" y="1988"/>
                    <a:pt x="7072" y="1946"/>
                    <a:pt x="7219" y="1862"/>
                  </a:cubicBezTo>
                  <a:close/>
                  <a:moveTo>
                    <a:pt x="5231" y="2197"/>
                  </a:moveTo>
                  <a:cubicBezTo>
                    <a:pt x="5252" y="2281"/>
                    <a:pt x="5294" y="2323"/>
                    <a:pt x="5336" y="2406"/>
                  </a:cubicBezTo>
                  <a:cubicBezTo>
                    <a:pt x="5252" y="2427"/>
                    <a:pt x="5189" y="2469"/>
                    <a:pt x="5127" y="2490"/>
                  </a:cubicBezTo>
                  <a:cubicBezTo>
                    <a:pt x="5085" y="2406"/>
                    <a:pt x="5064" y="2364"/>
                    <a:pt x="5043" y="2302"/>
                  </a:cubicBezTo>
                  <a:cubicBezTo>
                    <a:pt x="5127" y="2281"/>
                    <a:pt x="5168" y="2218"/>
                    <a:pt x="5231" y="2197"/>
                  </a:cubicBezTo>
                  <a:close/>
                  <a:moveTo>
                    <a:pt x="7993" y="2197"/>
                  </a:moveTo>
                  <a:cubicBezTo>
                    <a:pt x="8056" y="2302"/>
                    <a:pt x="8098" y="2427"/>
                    <a:pt x="8160" y="2532"/>
                  </a:cubicBezTo>
                  <a:cubicBezTo>
                    <a:pt x="8056" y="2595"/>
                    <a:pt x="7909" y="2636"/>
                    <a:pt x="7805" y="2699"/>
                  </a:cubicBezTo>
                  <a:cubicBezTo>
                    <a:pt x="7763" y="2574"/>
                    <a:pt x="7679" y="2469"/>
                    <a:pt x="7637" y="2323"/>
                  </a:cubicBezTo>
                  <a:cubicBezTo>
                    <a:pt x="7763" y="2281"/>
                    <a:pt x="7868" y="2218"/>
                    <a:pt x="7993" y="2197"/>
                  </a:cubicBezTo>
                  <a:close/>
                  <a:moveTo>
                    <a:pt x="6068" y="2427"/>
                  </a:moveTo>
                  <a:cubicBezTo>
                    <a:pt x="6089" y="2532"/>
                    <a:pt x="6131" y="2615"/>
                    <a:pt x="6194" y="2720"/>
                  </a:cubicBezTo>
                  <a:cubicBezTo>
                    <a:pt x="6089" y="2783"/>
                    <a:pt x="6005" y="2825"/>
                    <a:pt x="5901" y="2846"/>
                  </a:cubicBezTo>
                  <a:cubicBezTo>
                    <a:pt x="5859" y="2741"/>
                    <a:pt x="5817" y="2678"/>
                    <a:pt x="5796" y="2574"/>
                  </a:cubicBezTo>
                  <a:cubicBezTo>
                    <a:pt x="5880" y="2532"/>
                    <a:pt x="5984" y="2490"/>
                    <a:pt x="6068" y="2427"/>
                  </a:cubicBezTo>
                  <a:close/>
                  <a:moveTo>
                    <a:pt x="6842" y="2699"/>
                  </a:moveTo>
                  <a:cubicBezTo>
                    <a:pt x="6863" y="2804"/>
                    <a:pt x="6926" y="2887"/>
                    <a:pt x="6968" y="2992"/>
                  </a:cubicBezTo>
                  <a:cubicBezTo>
                    <a:pt x="6905" y="3034"/>
                    <a:pt x="6779" y="3055"/>
                    <a:pt x="6696" y="3118"/>
                  </a:cubicBezTo>
                  <a:cubicBezTo>
                    <a:pt x="6654" y="3034"/>
                    <a:pt x="6612" y="2929"/>
                    <a:pt x="6549" y="2846"/>
                  </a:cubicBezTo>
                  <a:cubicBezTo>
                    <a:pt x="6654" y="2825"/>
                    <a:pt x="6759" y="2783"/>
                    <a:pt x="6842" y="2699"/>
                  </a:cubicBezTo>
                  <a:close/>
                  <a:moveTo>
                    <a:pt x="4875" y="3034"/>
                  </a:moveTo>
                  <a:cubicBezTo>
                    <a:pt x="4917" y="3076"/>
                    <a:pt x="4959" y="3139"/>
                    <a:pt x="4980" y="3222"/>
                  </a:cubicBezTo>
                  <a:cubicBezTo>
                    <a:pt x="4938" y="3243"/>
                    <a:pt x="4875" y="3264"/>
                    <a:pt x="4813" y="3306"/>
                  </a:cubicBezTo>
                  <a:cubicBezTo>
                    <a:pt x="4771" y="3243"/>
                    <a:pt x="4750" y="3160"/>
                    <a:pt x="4729" y="3118"/>
                  </a:cubicBezTo>
                  <a:lnTo>
                    <a:pt x="4875" y="3034"/>
                  </a:lnTo>
                  <a:close/>
                  <a:moveTo>
                    <a:pt x="7700" y="2950"/>
                  </a:moveTo>
                  <a:cubicBezTo>
                    <a:pt x="7763" y="3076"/>
                    <a:pt x="7847" y="3222"/>
                    <a:pt x="7888" y="3327"/>
                  </a:cubicBezTo>
                  <a:lnTo>
                    <a:pt x="7491" y="3473"/>
                  </a:lnTo>
                  <a:cubicBezTo>
                    <a:pt x="7449" y="3411"/>
                    <a:pt x="7428" y="3264"/>
                    <a:pt x="7365" y="3160"/>
                  </a:cubicBezTo>
                  <a:cubicBezTo>
                    <a:pt x="7491" y="3076"/>
                    <a:pt x="7596" y="3034"/>
                    <a:pt x="7700" y="2950"/>
                  </a:cubicBezTo>
                  <a:close/>
                  <a:moveTo>
                    <a:pt x="5712" y="3264"/>
                  </a:moveTo>
                  <a:cubicBezTo>
                    <a:pt x="5733" y="3348"/>
                    <a:pt x="5796" y="3432"/>
                    <a:pt x="5817" y="3515"/>
                  </a:cubicBezTo>
                  <a:cubicBezTo>
                    <a:pt x="5775" y="3557"/>
                    <a:pt x="5691" y="3578"/>
                    <a:pt x="5608" y="3620"/>
                  </a:cubicBezTo>
                  <a:cubicBezTo>
                    <a:pt x="5587" y="3557"/>
                    <a:pt x="5545" y="3473"/>
                    <a:pt x="5503" y="3411"/>
                  </a:cubicBezTo>
                  <a:cubicBezTo>
                    <a:pt x="5587" y="3348"/>
                    <a:pt x="5671" y="3327"/>
                    <a:pt x="5712" y="3264"/>
                  </a:cubicBezTo>
                  <a:close/>
                  <a:moveTo>
                    <a:pt x="8516" y="3264"/>
                  </a:moveTo>
                  <a:cubicBezTo>
                    <a:pt x="8579" y="3411"/>
                    <a:pt x="8642" y="3536"/>
                    <a:pt x="8704" y="3641"/>
                  </a:cubicBezTo>
                  <a:lnTo>
                    <a:pt x="8286" y="3850"/>
                  </a:lnTo>
                  <a:cubicBezTo>
                    <a:pt x="8307" y="3683"/>
                    <a:pt x="8265" y="3536"/>
                    <a:pt x="8098" y="3432"/>
                  </a:cubicBezTo>
                  <a:cubicBezTo>
                    <a:pt x="8265" y="3369"/>
                    <a:pt x="8391" y="3327"/>
                    <a:pt x="8516" y="3264"/>
                  </a:cubicBezTo>
                  <a:close/>
                  <a:moveTo>
                    <a:pt x="6549" y="3578"/>
                  </a:moveTo>
                  <a:cubicBezTo>
                    <a:pt x="6612" y="3662"/>
                    <a:pt x="6654" y="3766"/>
                    <a:pt x="6696" y="3871"/>
                  </a:cubicBezTo>
                  <a:cubicBezTo>
                    <a:pt x="6612" y="3913"/>
                    <a:pt x="6507" y="3955"/>
                    <a:pt x="6403" y="3996"/>
                  </a:cubicBezTo>
                  <a:cubicBezTo>
                    <a:pt x="6382" y="3892"/>
                    <a:pt x="6319" y="3829"/>
                    <a:pt x="6298" y="3724"/>
                  </a:cubicBezTo>
                  <a:cubicBezTo>
                    <a:pt x="6382" y="3662"/>
                    <a:pt x="6487" y="3641"/>
                    <a:pt x="6549" y="3578"/>
                  </a:cubicBezTo>
                  <a:close/>
                  <a:moveTo>
                    <a:pt x="4603" y="3892"/>
                  </a:moveTo>
                  <a:cubicBezTo>
                    <a:pt x="4624" y="3934"/>
                    <a:pt x="4645" y="3976"/>
                    <a:pt x="4666" y="4038"/>
                  </a:cubicBezTo>
                  <a:lnTo>
                    <a:pt x="4520" y="4101"/>
                  </a:lnTo>
                  <a:cubicBezTo>
                    <a:pt x="4478" y="4059"/>
                    <a:pt x="4457" y="4038"/>
                    <a:pt x="4436" y="3976"/>
                  </a:cubicBezTo>
                  <a:lnTo>
                    <a:pt x="4603" y="3892"/>
                  </a:lnTo>
                  <a:close/>
                  <a:moveTo>
                    <a:pt x="7386" y="3808"/>
                  </a:moveTo>
                  <a:cubicBezTo>
                    <a:pt x="7449" y="3913"/>
                    <a:pt x="7533" y="4059"/>
                    <a:pt x="7575" y="4185"/>
                  </a:cubicBezTo>
                  <a:cubicBezTo>
                    <a:pt x="7470" y="4206"/>
                    <a:pt x="7344" y="4248"/>
                    <a:pt x="7240" y="4289"/>
                  </a:cubicBezTo>
                  <a:cubicBezTo>
                    <a:pt x="7177" y="4206"/>
                    <a:pt x="7135" y="4080"/>
                    <a:pt x="7072" y="3976"/>
                  </a:cubicBezTo>
                  <a:cubicBezTo>
                    <a:pt x="7177" y="3892"/>
                    <a:pt x="7282" y="3850"/>
                    <a:pt x="7386" y="3808"/>
                  </a:cubicBezTo>
                  <a:close/>
                  <a:moveTo>
                    <a:pt x="5440" y="4122"/>
                  </a:moveTo>
                  <a:cubicBezTo>
                    <a:pt x="5461" y="4206"/>
                    <a:pt x="5482" y="4268"/>
                    <a:pt x="5545" y="4331"/>
                  </a:cubicBezTo>
                  <a:cubicBezTo>
                    <a:pt x="5482" y="4373"/>
                    <a:pt x="5399" y="4394"/>
                    <a:pt x="5336" y="4415"/>
                  </a:cubicBezTo>
                  <a:cubicBezTo>
                    <a:pt x="5294" y="4373"/>
                    <a:pt x="5273" y="4289"/>
                    <a:pt x="5252" y="4248"/>
                  </a:cubicBezTo>
                  <a:cubicBezTo>
                    <a:pt x="5294" y="4206"/>
                    <a:pt x="5357" y="4185"/>
                    <a:pt x="5440" y="4122"/>
                  </a:cubicBezTo>
                  <a:close/>
                  <a:moveTo>
                    <a:pt x="8223" y="4080"/>
                  </a:moveTo>
                  <a:cubicBezTo>
                    <a:pt x="8286" y="4185"/>
                    <a:pt x="8328" y="4352"/>
                    <a:pt x="8391" y="4457"/>
                  </a:cubicBezTo>
                  <a:cubicBezTo>
                    <a:pt x="8286" y="4499"/>
                    <a:pt x="8160" y="4582"/>
                    <a:pt x="8014" y="4624"/>
                  </a:cubicBezTo>
                  <a:lnTo>
                    <a:pt x="7847" y="4268"/>
                  </a:lnTo>
                  <a:cubicBezTo>
                    <a:pt x="7972" y="4206"/>
                    <a:pt x="8098" y="4122"/>
                    <a:pt x="8223" y="4080"/>
                  </a:cubicBezTo>
                  <a:close/>
                  <a:moveTo>
                    <a:pt x="6277" y="4394"/>
                  </a:moveTo>
                  <a:cubicBezTo>
                    <a:pt x="6298" y="4478"/>
                    <a:pt x="6340" y="4582"/>
                    <a:pt x="6403" y="4687"/>
                  </a:cubicBezTo>
                  <a:cubicBezTo>
                    <a:pt x="6319" y="4708"/>
                    <a:pt x="6215" y="4771"/>
                    <a:pt x="6110" y="4812"/>
                  </a:cubicBezTo>
                  <a:cubicBezTo>
                    <a:pt x="6068" y="4708"/>
                    <a:pt x="6026" y="4624"/>
                    <a:pt x="5984" y="4520"/>
                  </a:cubicBezTo>
                  <a:cubicBezTo>
                    <a:pt x="6089" y="4499"/>
                    <a:pt x="6194" y="4457"/>
                    <a:pt x="6277" y="4394"/>
                  </a:cubicBezTo>
                  <a:close/>
                  <a:moveTo>
                    <a:pt x="7072" y="4687"/>
                  </a:moveTo>
                  <a:cubicBezTo>
                    <a:pt x="7114" y="4771"/>
                    <a:pt x="7156" y="4875"/>
                    <a:pt x="7219" y="4980"/>
                  </a:cubicBezTo>
                  <a:cubicBezTo>
                    <a:pt x="7135" y="5022"/>
                    <a:pt x="7031" y="5084"/>
                    <a:pt x="6926" y="5126"/>
                  </a:cubicBezTo>
                  <a:lnTo>
                    <a:pt x="6759" y="4812"/>
                  </a:lnTo>
                  <a:cubicBezTo>
                    <a:pt x="6863" y="4771"/>
                    <a:pt x="6968" y="4708"/>
                    <a:pt x="7072" y="4687"/>
                  </a:cubicBezTo>
                  <a:close/>
                  <a:moveTo>
                    <a:pt x="5127" y="4980"/>
                  </a:moveTo>
                  <a:cubicBezTo>
                    <a:pt x="5147" y="5043"/>
                    <a:pt x="5168" y="5105"/>
                    <a:pt x="5189" y="5147"/>
                  </a:cubicBezTo>
                  <a:cubicBezTo>
                    <a:pt x="5127" y="5189"/>
                    <a:pt x="5064" y="5210"/>
                    <a:pt x="5022" y="5231"/>
                  </a:cubicBezTo>
                  <a:cubicBezTo>
                    <a:pt x="4980" y="5189"/>
                    <a:pt x="4959" y="5126"/>
                    <a:pt x="4938" y="5043"/>
                  </a:cubicBezTo>
                  <a:cubicBezTo>
                    <a:pt x="5022" y="5022"/>
                    <a:pt x="5064" y="5001"/>
                    <a:pt x="5127" y="4980"/>
                  </a:cubicBezTo>
                  <a:close/>
                  <a:moveTo>
                    <a:pt x="7909" y="4917"/>
                  </a:moveTo>
                  <a:cubicBezTo>
                    <a:pt x="7993" y="5022"/>
                    <a:pt x="8077" y="5168"/>
                    <a:pt x="8119" y="5294"/>
                  </a:cubicBezTo>
                  <a:cubicBezTo>
                    <a:pt x="8014" y="5336"/>
                    <a:pt x="7868" y="5356"/>
                    <a:pt x="7742" y="5419"/>
                  </a:cubicBezTo>
                  <a:cubicBezTo>
                    <a:pt x="7700" y="5315"/>
                    <a:pt x="7658" y="5210"/>
                    <a:pt x="7596" y="5105"/>
                  </a:cubicBezTo>
                  <a:cubicBezTo>
                    <a:pt x="7700" y="5043"/>
                    <a:pt x="7826" y="4959"/>
                    <a:pt x="7909" y="4917"/>
                  </a:cubicBezTo>
                  <a:close/>
                  <a:moveTo>
                    <a:pt x="5963" y="5210"/>
                  </a:moveTo>
                  <a:cubicBezTo>
                    <a:pt x="5984" y="5294"/>
                    <a:pt x="6026" y="5377"/>
                    <a:pt x="6068" y="5461"/>
                  </a:cubicBezTo>
                  <a:cubicBezTo>
                    <a:pt x="5984" y="5482"/>
                    <a:pt x="5901" y="5545"/>
                    <a:pt x="5817" y="5566"/>
                  </a:cubicBezTo>
                  <a:lnTo>
                    <a:pt x="5754" y="5336"/>
                  </a:lnTo>
                  <a:cubicBezTo>
                    <a:pt x="5796" y="5294"/>
                    <a:pt x="5880" y="5252"/>
                    <a:pt x="5963" y="5210"/>
                  </a:cubicBezTo>
                  <a:close/>
                  <a:moveTo>
                    <a:pt x="6779" y="5461"/>
                  </a:moveTo>
                  <a:lnTo>
                    <a:pt x="6947" y="5775"/>
                  </a:lnTo>
                  <a:cubicBezTo>
                    <a:pt x="6842" y="5838"/>
                    <a:pt x="6738" y="5880"/>
                    <a:pt x="6612" y="5921"/>
                  </a:cubicBezTo>
                  <a:cubicBezTo>
                    <a:pt x="6570" y="5817"/>
                    <a:pt x="6549" y="5733"/>
                    <a:pt x="6507" y="5628"/>
                  </a:cubicBezTo>
                  <a:cubicBezTo>
                    <a:pt x="6570" y="5566"/>
                    <a:pt x="6696" y="5524"/>
                    <a:pt x="6779" y="5461"/>
                  </a:cubicBezTo>
                  <a:close/>
                  <a:moveTo>
                    <a:pt x="4834" y="5817"/>
                  </a:moveTo>
                  <a:cubicBezTo>
                    <a:pt x="4855" y="5859"/>
                    <a:pt x="4875" y="5921"/>
                    <a:pt x="4917" y="5984"/>
                  </a:cubicBezTo>
                  <a:cubicBezTo>
                    <a:pt x="4855" y="6026"/>
                    <a:pt x="4813" y="6026"/>
                    <a:pt x="4750" y="6047"/>
                  </a:cubicBezTo>
                  <a:cubicBezTo>
                    <a:pt x="4750" y="5984"/>
                    <a:pt x="4729" y="5963"/>
                    <a:pt x="4708" y="5921"/>
                  </a:cubicBezTo>
                  <a:cubicBezTo>
                    <a:pt x="4729" y="5859"/>
                    <a:pt x="4771" y="5838"/>
                    <a:pt x="4834" y="5817"/>
                  </a:cubicBezTo>
                  <a:close/>
                  <a:moveTo>
                    <a:pt x="7637" y="5754"/>
                  </a:moveTo>
                  <a:cubicBezTo>
                    <a:pt x="7658" y="5859"/>
                    <a:pt x="7700" y="5984"/>
                    <a:pt x="7763" y="6089"/>
                  </a:cubicBezTo>
                  <a:lnTo>
                    <a:pt x="7449" y="6256"/>
                  </a:lnTo>
                  <a:cubicBezTo>
                    <a:pt x="7386" y="6152"/>
                    <a:pt x="7344" y="6047"/>
                    <a:pt x="7282" y="5921"/>
                  </a:cubicBezTo>
                  <a:cubicBezTo>
                    <a:pt x="7386" y="5859"/>
                    <a:pt x="7533" y="5817"/>
                    <a:pt x="7637" y="5754"/>
                  </a:cubicBezTo>
                  <a:close/>
                  <a:moveTo>
                    <a:pt x="5650" y="6047"/>
                  </a:moveTo>
                  <a:cubicBezTo>
                    <a:pt x="5691" y="6152"/>
                    <a:pt x="5712" y="6235"/>
                    <a:pt x="5775" y="6298"/>
                  </a:cubicBezTo>
                  <a:cubicBezTo>
                    <a:pt x="5691" y="6340"/>
                    <a:pt x="5608" y="6382"/>
                    <a:pt x="5524" y="6382"/>
                  </a:cubicBezTo>
                  <a:cubicBezTo>
                    <a:pt x="5503" y="6298"/>
                    <a:pt x="5482" y="6235"/>
                    <a:pt x="5440" y="6152"/>
                  </a:cubicBezTo>
                  <a:cubicBezTo>
                    <a:pt x="5482" y="6131"/>
                    <a:pt x="5566" y="6068"/>
                    <a:pt x="5650" y="6047"/>
                  </a:cubicBezTo>
                  <a:close/>
                  <a:moveTo>
                    <a:pt x="8474" y="6026"/>
                  </a:moveTo>
                  <a:cubicBezTo>
                    <a:pt x="8495" y="6131"/>
                    <a:pt x="8579" y="6277"/>
                    <a:pt x="8642" y="6403"/>
                  </a:cubicBezTo>
                  <a:cubicBezTo>
                    <a:pt x="8537" y="6465"/>
                    <a:pt x="8412" y="6507"/>
                    <a:pt x="8286" y="6570"/>
                  </a:cubicBezTo>
                  <a:cubicBezTo>
                    <a:pt x="8223" y="6465"/>
                    <a:pt x="8181" y="6340"/>
                    <a:pt x="8119" y="6235"/>
                  </a:cubicBezTo>
                  <a:cubicBezTo>
                    <a:pt x="8223" y="6152"/>
                    <a:pt x="8370" y="6068"/>
                    <a:pt x="8474" y="6026"/>
                  </a:cubicBezTo>
                  <a:close/>
                  <a:moveTo>
                    <a:pt x="6487" y="6298"/>
                  </a:moveTo>
                  <a:cubicBezTo>
                    <a:pt x="6528" y="6382"/>
                    <a:pt x="6549" y="6486"/>
                    <a:pt x="6612" y="6591"/>
                  </a:cubicBezTo>
                  <a:cubicBezTo>
                    <a:pt x="6528" y="6654"/>
                    <a:pt x="6424" y="6675"/>
                    <a:pt x="6340" y="6717"/>
                  </a:cubicBezTo>
                  <a:cubicBezTo>
                    <a:pt x="6298" y="6654"/>
                    <a:pt x="6277" y="6549"/>
                    <a:pt x="6215" y="6465"/>
                  </a:cubicBezTo>
                  <a:cubicBezTo>
                    <a:pt x="6298" y="6403"/>
                    <a:pt x="6382" y="6361"/>
                    <a:pt x="6487" y="6298"/>
                  </a:cubicBezTo>
                  <a:close/>
                  <a:moveTo>
                    <a:pt x="7324" y="6570"/>
                  </a:moveTo>
                  <a:cubicBezTo>
                    <a:pt x="7365" y="6675"/>
                    <a:pt x="7449" y="6800"/>
                    <a:pt x="7491" y="6905"/>
                  </a:cubicBezTo>
                  <a:cubicBezTo>
                    <a:pt x="7386" y="6968"/>
                    <a:pt x="7261" y="7009"/>
                    <a:pt x="7135" y="7051"/>
                  </a:cubicBezTo>
                  <a:cubicBezTo>
                    <a:pt x="7072" y="6968"/>
                    <a:pt x="7052" y="6863"/>
                    <a:pt x="7010" y="6758"/>
                  </a:cubicBezTo>
                  <a:cubicBezTo>
                    <a:pt x="7114" y="6696"/>
                    <a:pt x="7219" y="6612"/>
                    <a:pt x="7324" y="6570"/>
                  </a:cubicBezTo>
                  <a:close/>
                  <a:moveTo>
                    <a:pt x="5357" y="6884"/>
                  </a:moveTo>
                  <a:cubicBezTo>
                    <a:pt x="5378" y="6968"/>
                    <a:pt x="5440" y="7009"/>
                    <a:pt x="5461" y="7093"/>
                  </a:cubicBezTo>
                  <a:cubicBezTo>
                    <a:pt x="5378" y="7114"/>
                    <a:pt x="5294" y="7135"/>
                    <a:pt x="5231" y="7198"/>
                  </a:cubicBezTo>
                  <a:cubicBezTo>
                    <a:pt x="5189" y="7135"/>
                    <a:pt x="5168" y="7072"/>
                    <a:pt x="5147" y="6989"/>
                  </a:cubicBezTo>
                  <a:cubicBezTo>
                    <a:pt x="5189" y="6968"/>
                    <a:pt x="5273" y="6926"/>
                    <a:pt x="5357" y="6884"/>
                  </a:cubicBezTo>
                  <a:close/>
                  <a:moveTo>
                    <a:pt x="8223" y="6884"/>
                  </a:moveTo>
                  <a:cubicBezTo>
                    <a:pt x="8279" y="7014"/>
                    <a:pt x="8302" y="7177"/>
                    <a:pt x="8452" y="7256"/>
                  </a:cubicBezTo>
                  <a:lnTo>
                    <a:pt x="8452" y="7256"/>
                  </a:lnTo>
                  <a:cubicBezTo>
                    <a:pt x="8302" y="7310"/>
                    <a:pt x="8167" y="7348"/>
                    <a:pt x="8014" y="7386"/>
                  </a:cubicBezTo>
                  <a:cubicBezTo>
                    <a:pt x="7972" y="7281"/>
                    <a:pt x="7888" y="7135"/>
                    <a:pt x="7826" y="7030"/>
                  </a:cubicBezTo>
                  <a:lnTo>
                    <a:pt x="8223" y="6884"/>
                  </a:lnTo>
                  <a:close/>
                  <a:moveTo>
                    <a:pt x="6194" y="7177"/>
                  </a:moveTo>
                  <a:cubicBezTo>
                    <a:pt x="6215" y="7281"/>
                    <a:pt x="6277" y="7344"/>
                    <a:pt x="6319" y="7428"/>
                  </a:cubicBezTo>
                  <a:cubicBezTo>
                    <a:pt x="6215" y="7491"/>
                    <a:pt x="6131" y="7512"/>
                    <a:pt x="6026" y="7553"/>
                  </a:cubicBezTo>
                  <a:cubicBezTo>
                    <a:pt x="6005" y="7491"/>
                    <a:pt x="5984" y="7386"/>
                    <a:pt x="5963" y="7302"/>
                  </a:cubicBezTo>
                  <a:cubicBezTo>
                    <a:pt x="6026" y="7240"/>
                    <a:pt x="6110" y="7219"/>
                    <a:pt x="6194" y="7177"/>
                  </a:cubicBezTo>
                  <a:close/>
                  <a:moveTo>
                    <a:pt x="9059" y="7117"/>
                  </a:moveTo>
                  <a:cubicBezTo>
                    <a:pt x="9052" y="7177"/>
                    <a:pt x="9058" y="7240"/>
                    <a:pt x="9081" y="7302"/>
                  </a:cubicBezTo>
                  <a:cubicBezTo>
                    <a:pt x="9144" y="7407"/>
                    <a:pt x="9228" y="7491"/>
                    <a:pt x="9269" y="7553"/>
                  </a:cubicBezTo>
                  <a:cubicBezTo>
                    <a:pt x="9248" y="7551"/>
                    <a:pt x="9228" y="7550"/>
                    <a:pt x="9208" y="7550"/>
                  </a:cubicBezTo>
                  <a:cubicBezTo>
                    <a:pt x="9031" y="7550"/>
                    <a:pt x="8899" y="7635"/>
                    <a:pt x="8767" y="7805"/>
                  </a:cubicBezTo>
                  <a:cubicBezTo>
                    <a:pt x="8746" y="7512"/>
                    <a:pt x="8746" y="7491"/>
                    <a:pt x="8516" y="7302"/>
                  </a:cubicBezTo>
                  <a:cubicBezTo>
                    <a:pt x="8504" y="7290"/>
                    <a:pt x="8499" y="7285"/>
                    <a:pt x="8497" y="7275"/>
                  </a:cubicBezTo>
                  <a:lnTo>
                    <a:pt x="8497" y="7275"/>
                  </a:lnTo>
                  <a:cubicBezTo>
                    <a:pt x="8503" y="7277"/>
                    <a:pt x="8510" y="7279"/>
                    <a:pt x="8516" y="7281"/>
                  </a:cubicBezTo>
                  <a:cubicBezTo>
                    <a:pt x="8581" y="7303"/>
                    <a:pt x="8644" y="7315"/>
                    <a:pt x="8704" y="7315"/>
                  </a:cubicBezTo>
                  <a:cubicBezTo>
                    <a:pt x="8818" y="7315"/>
                    <a:pt x="8922" y="7273"/>
                    <a:pt x="9018" y="7177"/>
                  </a:cubicBezTo>
                  <a:cubicBezTo>
                    <a:pt x="9034" y="7157"/>
                    <a:pt x="9047" y="7137"/>
                    <a:pt x="9059" y="7117"/>
                  </a:cubicBezTo>
                  <a:close/>
                  <a:moveTo>
                    <a:pt x="7010" y="7407"/>
                  </a:moveTo>
                  <a:cubicBezTo>
                    <a:pt x="7072" y="7533"/>
                    <a:pt x="7135" y="7637"/>
                    <a:pt x="7177" y="7742"/>
                  </a:cubicBezTo>
                  <a:cubicBezTo>
                    <a:pt x="7072" y="7784"/>
                    <a:pt x="6968" y="7825"/>
                    <a:pt x="6863" y="7867"/>
                  </a:cubicBezTo>
                  <a:lnTo>
                    <a:pt x="6717" y="7553"/>
                  </a:lnTo>
                  <a:cubicBezTo>
                    <a:pt x="6800" y="7512"/>
                    <a:pt x="6905" y="7449"/>
                    <a:pt x="7010" y="7407"/>
                  </a:cubicBezTo>
                  <a:close/>
                  <a:moveTo>
                    <a:pt x="5043" y="7742"/>
                  </a:moveTo>
                  <a:cubicBezTo>
                    <a:pt x="5064" y="7805"/>
                    <a:pt x="5127" y="7846"/>
                    <a:pt x="5147" y="7930"/>
                  </a:cubicBezTo>
                  <a:cubicBezTo>
                    <a:pt x="5085" y="7951"/>
                    <a:pt x="5022" y="7972"/>
                    <a:pt x="4959" y="8014"/>
                  </a:cubicBezTo>
                  <a:lnTo>
                    <a:pt x="4875" y="7846"/>
                  </a:lnTo>
                  <a:cubicBezTo>
                    <a:pt x="4938" y="7805"/>
                    <a:pt x="4980" y="7763"/>
                    <a:pt x="5043" y="7742"/>
                  </a:cubicBezTo>
                  <a:close/>
                  <a:moveTo>
                    <a:pt x="7847" y="7721"/>
                  </a:moveTo>
                  <a:cubicBezTo>
                    <a:pt x="7888" y="7825"/>
                    <a:pt x="7951" y="7930"/>
                    <a:pt x="7993" y="8056"/>
                  </a:cubicBezTo>
                  <a:cubicBezTo>
                    <a:pt x="7888" y="8118"/>
                    <a:pt x="7763" y="8160"/>
                    <a:pt x="7658" y="8223"/>
                  </a:cubicBezTo>
                  <a:cubicBezTo>
                    <a:pt x="7596" y="8118"/>
                    <a:pt x="7554" y="8014"/>
                    <a:pt x="7491" y="7867"/>
                  </a:cubicBezTo>
                  <a:cubicBezTo>
                    <a:pt x="7596" y="7825"/>
                    <a:pt x="7742" y="7763"/>
                    <a:pt x="7847" y="7721"/>
                  </a:cubicBezTo>
                  <a:close/>
                  <a:moveTo>
                    <a:pt x="5880" y="7951"/>
                  </a:moveTo>
                  <a:cubicBezTo>
                    <a:pt x="5922" y="8056"/>
                    <a:pt x="5963" y="8139"/>
                    <a:pt x="6005" y="8244"/>
                  </a:cubicBezTo>
                  <a:cubicBezTo>
                    <a:pt x="5922" y="8286"/>
                    <a:pt x="5817" y="8328"/>
                    <a:pt x="5712" y="8349"/>
                  </a:cubicBezTo>
                  <a:cubicBezTo>
                    <a:pt x="5691" y="8265"/>
                    <a:pt x="5650" y="8160"/>
                    <a:pt x="5608" y="8077"/>
                  </a:cubicBezTo>
                  <a:cubicBezTo>
                    <a:pt x="5712" y="8035"/>
                    <a:pt x="5796" y="8014"/>
                    <a:pt x="5880" y="7951"/>
                  </a:cubicBezTo>
                  <a:close/>
                  <a:moveTo>
                    <a:pt x="6717" y="8265"/>
                  </a:moveTo>
                  <a:cubicBezTo>
                    <a:pt x="6738" y="8369"/>
                    <a:pt x="6800" y="8453"/>
                    <a:pt x="6842" y="8558"/>
                  </a:cubicBezTo>
                  <a:cubicBezTo>
                    <a:pt x="6738" y="8579"/>
                    <a:pt x="6654" y="8641"/>
                    <a:pt x="6549" y="8683"/>
                  </a:cubicBezTo>
                  <a:cubicBezTo>
                    <a:pt x="6507" y="8579"/>
                    <a:pt x="6487" y="8495"/>
                    <a:pt x="6424" y="8390"/>
                  </a:cubicBezTo>
                  <a:cubicBezTo>
                    <a:pt x="6528" y="8349"/>
                    <a:pt x="6612" y="8328"/>
                    <a:pt x="6717" y="8265"/>
                  </a:cubicBezTo>
                  <a:close/>
                  <a:moveTo>
                    <a:pt x="4750" y="8579"/>
                  </a:moveTo>
                  <a:lnTo>
                    <a:pt x="4834" y="8746"/>
                  </a:lnTo>
                  <a:lnTo>
                    <a:pt x="4666" y="8809"/>
                  </a:lnTo>
                  <a:cubicBezTo>
                    <a:pt x="4645" y="8746"/>
                    <a:pt x="4624" y="8704"/>
                    <a:pt x="4624" y="8662"/>
                  </a:cubicBezTo>
                  <a:cubicBezTo>
                    <a:pt x="4666" y="8621"/>
                    <a:pt x="4708" y="8600"/>
                    <a:pt x="4750" y="8579"/>
                  </a:cubicBezTo>
                  <a:close/>
                  <a:moveTo>
                    <a:pt x="7554" y="8537"/>
                  </a:moveTo>
                  <a:cubicBezTo>
                    <a:pt x="7596" y="8662"/>
                    <a:pt x="7679" y="8788"/>
                    <a:pt x="7742" y="8893"/>
                  </a:cubicBezTo>
                  <a:cubicBezTo>
                    <a:pt x="7637" y="8913"/>
                    <a:pt x="7491" y="8955"/>
                    <a:pt x="7365" y="8997"/>
                  </a:cubicBezTo>
                  <a:cubicBezTo>
                    <a:pt x="7344" y="8893"/>
                    <a:pt x="7282" y="8788"/>
                    <a:pt x="7261" y="8704"/>
                  </a:cubicBezTo>
                  <a:cubicBezTo>
                    <a:pt x="7365" y="8662"/>
                    <a:pt x="7470" y="8579"/>
                    <a:pt x="7554" y="8537"/>
                  </a:cubicBezTo>
                  <a:close/>
                  <a:moveTo>
                    <a:pt x="5587" y="8809"/>
                  </a:moveTo>
                  <a:cubicBezTo>
                    <a:pt x="5608" y="8893"/>
                    <a:pt x="5650" y="8976"/>
                    <a:pt x="5691" y="9060"/>
                  </a:cubicBezTo>
                  <a:cubicBezTo>
                    <a:pt x="5608" y="9081"/>
                    <a:pt x="5566" y="9102"/>
                    <a:pt x="5482" y="9123"/>
                  </a:cubicBezTo>
                  <a:cubicBezTo>
                    <a:pt x="5461" y="9060"/>
                    <a:pt x="5440" y="8997"/>
                    <a:pt x="5399" y="8913"/>
                  </a:cubicBezTo>
                  <a:cubicBezTo>
                    <a:pt x="5461" y="8893"/>
                    <a:pt x="5545" y="8851"/>
                    <a:pt x="5587" y="8809"/>
                  </a:cubicBezTo>
                  <a:close/>
                  <a:moveTo>
                    <a:pt x="8370" y="8809"/>
                  </a:moveTo>
                  <a:cubicBezTo>
                    <a:pt x="8432" y="8913"/>
                    <a:pt x="8516" y="9081"/>
                    <a:pt x="8579" y="9186"/>
                  </a:cubicBezTo>
                  <a:cubicBezTo>
                    <a:pt x="8432" y="9227"/>
                    <a:pt x="8286" y="9311"/>
                    <a:pt x="8181" y="9395"/>
                  </a:cubicBezTo>
                  <a:cubicBezTo>
                    <a:pt x="8119" y="9269"/>
                    <a:pt x="8056" y="9102"/>
                    <a:pt x="7993" y="8976"/>
                  </a:cubicBezTo>
                  <a:cubicBezTo>
                    <a:pt x="8098" y="8913"/>
                    <a:pt x="8223" y="8872"/>
                    <a:pt x="8370" y="8809"/>
                  </a:cubicBezTo>
                  <a:close/>
                  <a:moveTo>
                    <a:pt x="6424" y="9081"/>
                  </a:moveTo>
                  <a:cubicBezTo>
                    <a:pt x="6487" y="9186"/>
                    <a:pt x="6528" y="9269"/>
                    <a:pt x="6591" y="9374"/>
                  </a:cubicBezTo>
                  <a:cubicBezTo>
                    <a:pt x="6487" y="9416"/>
                    <a:pt x="6382" y="9478"/>
                    <a:pt x="6256" y="9499"/>
                  </a:cubicBezTo>
                  <a:cubicBezTo>
                    <a:pt x="6235" y="9416"/>
                    <a:pt x="6194" y="9311"/>
                    <a:pt x="6173" y="9227"/>
                  </a:cubicBezTo>
                  <a:cubicBezTo>
                    <a:pt x="6235" y="9186"/>
                    <a:pt x="6319" y="9123"/>
                    <a:pt x="6424" y="9081"/>
                  </a:cubicBezTo>
                  <a:close/>
                  <a:moveTo>
                    <a:pt x="7240" y="9374"/>
                  </a:moveTo>
                  <a:cubicBezTo>
                    <a:pt x="7261" y="9478"/>
                    <a:pt x="7324" y="9583"/>
                    <a:pt x="7365" y="9688"/>
                  </a:cubicBezTo>
                  <a:cubicBezTo>
                    <a:pt x="7282" y="9709"/>
                    <a:pt x="7177" y="9750"/>
                    <a:pt x="7072" y="9792"/>
                  </a:cubicBezTo>
                  <a:cubicBezTo>
                    <a:pt x="7031" y="9709"/>
                    <a:pt x="6968" y="9604"/>
                    <a:pt x="6926" y="9499"/>
                  </a:cubicBezTo>
                  <a:cubicBezTo>
                    <a:pt x="7031" y="9478"/>
                    <a:pt x="7135" y="9416"/>
                    <a:pt x="7240" y="9374"/>
                  </a:cubicBezTo>
                  <a:close/>
                  <a:moveTo>
                    <a:pt x="5294" y="9667"/>
                  </a:moveTo>
                  <a:cubicBezTo>
                    <a:pt x="5336" y="9750"/>
                    <a:pt x="5357" y="9813"/>
                    <a:pt x="5399" y="9897"/>
                  </a:cubicBezTo>
                  <a:cubicBezTo>
                    <a:pt x="5336" y="9939"/>
                    <a:pt x="5273" y="9960"/>
                    <a:pt x="5189" y="10002"/>
                  </a:cubicBezTo>
                  <a:cubicBezTo>
                    <a:pt x="5168" y="9918"/>
                    <a:pt x="5127" y="9834"/>
                    <a:pt x="5085" y="9750"/>
                  </a:cubicBezTo>
                  <a:cubicBezTo>
                    <a:pt x="5147" y="9730"/>
                    <a:pt x="5189" y="9709"/>
                    <a:pt x="5294" y="9667"/>
                  </a:cubicBezTo>
                  <a:close/>
                  <a:moveTo>
                    <a:pt x="8077" y="9625"/>
                  </a:moveTo>
                  <a:cubicBezTo>
                    <a:pt x="8119" y="9730"/>
                    <a:pt x="8181" y="9855"/>
                    <a:pt x="8223" y="10002"/>
                  </a:cubicBezTo>
                  <a:cubicBezTo>
                    <a:pt x="8119" y="10043"/>
                    <a:pt x="7993" y="10127"/>
                    <a:pt x="7868" y="10169"/>
                  </a:cubicBezTo>
                  <a:cubicBezTo>
                    <a:pt x="7805" y="10043"/>
                    <a:pt x="7784" y="9918"/>
                    <a:pt x="7700" y="9813"/>
                  </a:cubicBezTo>
                  <a:cubicBezTo>
                    <a:pt x="7826" y="9750"/>
                    <a:pt x="7972" y="9688"/>
                    <a:pt x="8077" y="9625"/>
                  </a:cubicBezTo>
                  <a:close/>
                  <a:moveTo>
                    <a:pt x="6110" y="9918"/>
                  </a:moveTo>
                  <a:cubicBezTo>
                    <a:pt x="6131" y="10002"/>
                    <a:pt x="6194" y="10106"/>
                    <a:pt x="6215" y="10169"/>
                  </a:cubicBezTo>
                  <a:cubicBezTo>
                    <a:pt x="6131" y="10211"/>
                    <a:pt x="6068" y="10253"/>
                    <a:pt x="5984" y="10274"/>
                  </a:cubicBezTo>
                  <a:cubicBezTo>
                    <a:pt x="5922" y="10211"/>
                    <a:pt x="5901" y="10127"/>
                    <a:pt x="5859" y="10043"/>
                  </a:cubicBezTo>
                  <a:cubicBezTo>
                    <a:pt x="5963" y="10002"/>
                    <a:pt x="6026" y="9960"/>
                    <a:pt x="6110" y="9918"/>
                  </a:cubicBezTo>
                  <a:close/>
                  <a:moveTo>
                    <a:pt x="6947" y="10211"/>
                  </a:moveTo>
                  <a:cubicBezTo>
                    <a:pt x="7010" y="10274"/>
                    <a:pt x="7052" y="10378"/>
                    <a:pt x="7114" y="10483"/>
                  </a:cubicBezTo>
                  <a:cubicBezTo>
                    <a:pt x="7010" y="10525"/>
                    <a:pt x="6905" y="10566"/>
                    <a:pt x="6800" y="10629"/>
                  </a:cubicBezTo>
                  <a:cubicBezTo>
                    <a:pt x="6738" y="10546"/>
                    <a:pt x="6717" y="10441"/>
                    <a:pt x="6654" y="10336"/>
                  </a:cubicBezTo>
                  <a:cubicBezTo>
                    <a:pt x="6738" y="10315"/>
                    <a:pt x="6842" y="10253"/>
                    <a:pt x="6947" y="10211"/>
                  </a:cubicBezTo>
                  <a:close/>
                  <a:moveTo>
                    <a:pt x="4980" y="10483"/>
                  </a:moveTo>
                  <a:cubicBezTo>
                    <a:pt x="5022" y="10566"/>
                    <a:pt x="5043" y="10629"/>
                    <a:pt x="5064" y="10671"/>
                  </a:cubicBezTo>
                  <a:cubicBezTo>
                    <a:pt x="5022" y="10692"/>
                    <a:pt x="4938" y="10734"/>
                    <a:pt x="4875" y="10755"/>
                  </a:cubicBezTo>
                  <a:lnTo>
                    <a:pt x="4813" y="10587"/>
                  </a:lnTo>
                  <a:cubicBezTo>
                    <a:pt x="4855" y="10546"/>
                    <a:pt x="4938" y="10525"/>
                    <a:pt x="4980" y="10483"/>
                  </a:cubicBezTo>
                  <a:close/>
                  <a:moveTo>
                    <a:pt x="7763" y="10462"/>
                  </a:moveTo>
                  <a:cubicBezTo>
                    <a:pt x="7805" y="10566"/>
                    <a:pt x="7888" y="10734"/>
                    <a:pt x="7951" y="10859"/>
                  </a:cubicBezTo>
                  <a:cubicBezTo>
                    <a:pt x="7847" y="10880"/>
                    <a:pt x="7700" y="10901"/>
                    <a:pt x="7575" y="10964"/>
                  </a:cubicBezTo>
                  <a:cubicBezTo>
                    <a:pt x="7533" y="10859"/>
                    <a:pt x="7470" y="10734"/>
                    <a:pt x="7428" y="10629"/>
                  </a:cubicBezTo>
                  <a:cubicBezTo>
                    <a:pt x="7554" y="10546"/>
                    <a:pt x="7679" y="10483"/>
                    <a:pt x="7763" y="10462"/>
                  </a:cubicBezTo>
                  <a:close/>
                  <a:moveTo>
                    <a:pt x="5796" y="10776"/>
                  </a:moveTo>
                  <a:cubicBezTo>
                    <a:pt x="5838" y="10859"/>
                    <a:pt x="5880" y="10943"/>
                    <a:pt x="5922" y="11006"/>
                  </a:cubicBezTo>
                  <a:cubicBezTo>
                    <a:pt x="5859" y="11048"/>
                    <a:pt x="5775" y="11090"/>
                    <a:pt x="5691" y="11110"/>
                  </a:cubicBezTo>
                  <a:cubicBezTo>
                    <a:pt x="5650" y="11048"/>
                    <a:pt x="5608" y="10964"/>
                    <a:pt x="5587" y="10880"/>
                  </a:cubicBezTo>
                  <a:cubicBezTo>
                    <a:pt x="5671" y="10859"/>
                    <a:pt x="5754" y="10797"/>
                    <a:pt x="5796" y="10776"/>
                  </a:cubicBezTo>
                  <a:close/>
                  <a:moveTo>
                    <a:pt x="6633" y="10985"/>
                  </a:moveTo>
                  <a:cubicBezTo>
                    <a:pt x="6696" y="11090"/>
                    <a:pt x="6738" y="11215"/>
                    <a:pt x="6800" y="11320"/>
                  </a:cubicBezTo>
                  <a:cubicBezTo>
                    <a:pt x="6717" y="11362"/>
                    <a:pt x="6612" y="11403"/>
                    <a:pt x="6487" y="11424"/>
                  </a:cubicBezTo>
                  <a:cubicBezTo>
                    <a:pt x="6445" y="11362"/>
                    <a:pt x="6403" y="11236"/>
                    <a:pt x="6340" y="11131"/>
                  </a:cubicBezTo>
                  <a:cubicBezTo>
                    <a:pt x="6445" y="11090"/>
                    <a:pt x="6549" y="11027"/>
                    <a:pt x="6633" y="10985"/>
                  </a:cubicBezTo>
                  <a:close/>
                  <a:moveTo>
                    <a:pt x="4666" y="11362"/>
                  </a:moveTo>
                  <a:cubicBezTo>
                    <a:pt x="4708" y="11382"/>
                    <a:pt x="4729" y="11424"/>
                    <a:pt x="4750" y="11487"/>
                  </a:cubicBezTo>
                  <a:cubicBezTo>
                    <a:pt x="4729" y="11508"/>
                    <a:pt x="4666" y="11529"/>
                    <a:pt x="4624" y="11571"/>
                  </a:cubicBezTo>
                  <a:cubicBezTo>
                    <a:pt x="4603" y="11508"/>
                    <a:pt x="4562" y="11487"/>
                    <a:pt x="4541" y="11424"/>
                  </a:cubicBezTo>
                  <a:cubicBezTo>
                    <a:pt x="4603" y="11403"/>
                    <a:pt x="4624" y="11382"/>
                    <a:pt x="4666" y="11362"/>
                  </a:cubicBezTo>
                  <a:close/>
                  <a:moveTo>
                    <a:pt x="7470" y="11299"/>
                  </a:moveTo>
                  <a:cubicBezTo>
                    <a:pt x="7491" y="11403"/>
                    <a:pt x="7554" y="11508"/>
                    <a:pt x="7596" y="11613"/>
                  </a:cubicBezTo>
                  <a:cubicBezTo>
                    <a:pt x="7491" y="11675"/>
                    <a:pt x="7386" y="11717"/>
                    <a:pt x="7324" y="11801"/>
                  </a:cubicBezTo>
                  <a:cubicBezTo>
                    <a:pt x="7261" y="11696"/>
                    <a:pt x="7219" y="11571"/>
                    <a:pt x="7156" y="11466"/>
                  </a:cubicBezTo>
                  <a:lnTo>
                    <a:pt x="7470" y="11299"/>
                  </a:lnTo>
                  <a:close/>
                  <a:moveTo>
                    <a:pt x="5482" y="11592"/>
                  </a:moveTo>
                  <a:cubicBezTo>
                    <a:pt x="5524" y="11675"/>
                    <a:pt x="5566" y="11738"/>
                    <a:pt x="5608" y="11822"/>
                  </a:cubicBezTo>
                  <a:cubicBezTo>
                    <a:pt x="5545" y="11843"/>
                    <a:pt x="5461" y="11906"/>
                    <a:pt x="5378" y="11926"/>
                  </a:cubicBezTo>
                  <a:cubicBezTo>
                    <a:pt x="5357" y="11843"/>
                    <a:pt x="5336" y="11780"/>
                    <a:pt x="5252" y="11717"/>
                  </a:cubicBezTo>
                  <a:cubicBezTo>
                    <a:pt x="5315" y="11675"/>
                    <a:pt x="5399" y="11634"/>
                    <a:pt x="5482" y="11592"/>
                  </a:cubicBezTo>
                  <a:close/>
                  <a:moveTo>
                    <a:pt x="8328" y="11571"/>
                  </a:moveTo>
                  <a:cubicBezTo>
                    <a:pt x="8328" y="11717"/>
                    <a:pt x="8391" y="11885"/>
                    <a:pt x="8600" y="11947"/>
                  </a:cubicBezTo>
                  <a:cubicBezTo>
                    <a:pt x="8412" y="11989"/>
                    <a:pt x="8265" y="12031"/>
                    <a:pt x="8119" y="12094"/>
                  </a:cubicBezTo>
                  <a:cubicBezTo>
                    <a:pt x="8098" y="12010"/>
                    <a:pt x="8056" y="11885"/>
                    <a:pt x="7993" y="11780"/>
                  </a:cubicBezTo>
                  <a:cubicBezTo>
                    <a:pt x="8098" y="11696"/>
                    <a:pt x="8202" y="11634"/>
                    <a:pt x="8328" y="11571"/>
                  </a:cubicBezTo>
                  <a:close/>
                  <a:moveTo>
                    <a:pt x="6319" y="11885"/>
                  </a:moveTo>
                  <a:cubicBezTo>
                    <a:pt x="6382" y="11947"/>
                    <a:pt x="6403" y="12031"/>
                    <a:pt x="6445" y="12136"/>
                  </a:cubicBezTo>
                  <a:cubicBezTo>
                    <a:pt x="6382" y="12157"/>
                    <a:pt x="6298" y="12199"/>
                    <a:pt x="6194" y="12240"/>
                  </a:cubicBezTo>
                  <a:cubicBezTo>
                    <a:pt x="6131" y="12157"/>
                    <a:pt x="6110" y="12094"/>
                    <a:pt x="6068" y="12010"/>
                  </a:cubicBezTo>
                  <a:cubicBezTo>
                    <a:pt x="6131" y="11947"/>
                    <a:pt x="6215" y="11926"/>
                    <a:pt x="6319" y="11885"/>
                  </a:cubicBezTo>
                  <a:close/>
                  <a:moveTo>
                    <a:pt x="7177" y="12136"/>
                  </a:moveTo>
                  <a:lnTo>
                    <a:pt x="7344" y="12450"/>
                  </a:lnTo>
                  <a:cubicBezTo>
                    <a:pt x="7240" y="12512"/>
                    <a:pt x="7114" y="12554"/>
                    <a:pt x="7010" y="12617"/>
                  </a:cubicBezTo>
                  <a:cubicBezTo>
                    <a:pt x="6947" y="12512"/>
                    <a:pt x="6926" y="12408"/>
                    <a:pt x="6863" y="12303"/>
                  </a:cubicBezTo>
                  <a:lnTo>
                    <a:pt x="7177" y="12136"/>
                  </a:lnTo>
                  <a:close/>
                  <a:moveTo>
                    <a:pt x="5189" y="12429"/>
                  </a:moveTo>
                  <a:cubicBezTo>
                    <a:pt x="5231" y="12512"/>
                    <a:pt x="5252" y="12554"/>
                    <a:pt x="5294" y="12638"/>
                  </a:cubicBezTo>
                  <a:cubicBezTo>
                    <a:pt x="5252" y="12659"/>
                    <a:pt x="5168" y="12680"/>
                    <a:pt x="5127" y="12722"/>
                  </a:cubicBezTo>
                  <a:cubicBezTo>
                    <a:pt x="5085" y="12659"/>
                    <a:pt x="5064" y="12617"/>
                    <a:pt x="5043" y="12533"/>
                  </a:cubicBezTo>
                  <a:cubicBezTo>
                    <a:pt x="5085" y="12512"/>
                    <a:pt x="5147" y="12471"/>
                    <a:pt x="5189" y="12429"/>
                  </a:cubicBezTo>
                  <a:close/>
                  <a:moveTo>
                    <a:pt x="8579" y="0"/>
                  </a:moveTo>
                  <a:cubicBezTo>
                    <a:pt x="8223" y="105"/>
                    <a:pt x="7868" y="188"/>
                    <a:pt x="7533" y="314"/>
                  </a:cubicBezTo>
                  <a:cubicBezTo>
                    <a:pt x="7010" y="502"/>
                    <a:pt x="6487" y="691"/>
                    <a:pt x="5984" y="900"/>
                  </a:cubicBezTo>
                  <a:cubicBezTo>
                    <a:pt x="5650" y="1025"/>
                    <a:pt x="5336" y="1172"/>
                    <a:pt x="5022" y="1360"/>
                  </a:cubicBezTo>
                  <a:cubicBezTo>
                    <a:pt x="4729" y="1527"/>
                    <a:pt x="4499" y="1779"/>
                    <a:pt x="4290" y="2051"/>
                  </a:cubicBezTo>
                  <a:cubicBezTo>
                    <a:pt x="4101" y="2281"/>
                    <a:pt x="3871" y="2490"/>
                    <a:pt x="3662" y="2720"/>
                  </a:cubicBezTo>
                  <a:cubicBezTo>
                    <a:pt x="3369" y="3055"/>
                    <a:pt x="3076" y="3432"/>
                    <a:pt x="2825" y="3787"/>
                  </a:cubicBezTo>
                  <a:cubicBezTo>
                    <a:pt x="2155" y="4729"/>
                    <a:pt x="1590" y="5754"/>
                    <a:pt x="1151" y="6821"/>
                  </a:cubicBezTo>
                  <a:cubicBezTo>
                    <a:pt x="858" y="7491"/>
                    <a:pt x="628" y="8160"/>
                    <a:pt x="461" y="8851"/>
                  </a:cubicBezTo>
                  <a:cubicBezTo>
                    <a:pt x="335" y="9332"/>
                    <a:pt x="251" y="9834"/>
                    <a:pt x="147" y="10357"/>
                  </a:cubicBezTo>
                  <a:cubicBezTo>
                    <a:pt x="105" y="10671"/>
                    <a:pt x="42" y="11006"/>
                    <a:pt x="21" y="11320"/>
                  </a:cubicBezTo>
                  <a:cubicBezTo>
                    <a:pt x="21" y="11466"/>
                    <a:pt x="0" y="11613"/>
                    <a:pt x="0" y="11780"/>
                  </a:cubicBezTo>
                  <a:lnTo>
                    <a:pt x="0" y="13035"/>
                  </a:lnTo>
                  <a:lnTo>
                    <a:pt x="5880" y="13035"/>
                  </a:lnTo>
                  <a:cubicBezTo>
                    <a:pt x="5859" y="12952"/>
                    <a:pt x="5817" y="12889"/>
                    <a:pt x="5796" y="12847"/>
                  </a:cubicBezTo>
                  <a:cubicBezTo>
                    <a:pt x="5880" y="12826"/>
                    <a:pt x="5963" y="12763"/>
                    <a:pt x="6026" y="12743"/>
                  </a:cubicBezTo>
                  <a:cubicBezTo>
                    <a:pt x="6089" y="12826"/>
                    <a:pt x="6110" y="12889"/>
                    <a:pt x="6173" y="12973"/>
                  </a:cubicBezTo>
                  <a:cubicBezTo>
                    <a:pt x="6131" y="12994"/>
                    <a:pt x="6110" y="12994"/>
                    <a:pt x="6089" y="13035"/>
                  </a:cubicBezTo>
                  <a:cubicBezTo>
                    <a:pt x="6289" y="13042"/>
                    <a:pt x="6428" y="13046"/>
                    <a:pt x="6527" y="13046"/>
                  </a:cubicBezTo>
                  <a:cubicBezTo>
                    <a:pt x="6750" y="13046"/>
                    <a:pt x="6776" y="13024"/>
                    <a:pt x="6863" y="12952"/>
                  </a:cubicBezTo>
                  <a:cubicBezTo>
                    <a:pt x="6914" y="13002"/>
                    <a:pt x="7110" y="13030"/>
                    <a:pt x="7336" y="13030"/>
                  </a:cubicBezTo>
                  <a:cubicBezTo>
                    <a:pt x="7484" y="13030"/>
                    <a:pt x="7644" y="13018"/>
                    <a:pt x="7784" y="12994"/>
                  </a:cubicBezTo>
                  <a:cubicBezTo>
                    <a:pt x="7805" y="12826"/>
                    <a:pt x="7742" y="12659"/>
                    <a:pt x="7637" y="12554"/>
                  </a:cubicBezTo>
                  <a:cubicBezTo>
                    <a:pt x="7763" y="12512"/>
                    <a:pt x="7888" y="12450"/>
                    <a:pt x="7993" y="12408"/>
                  </a:cubicBezTo>
                  <a:cubicBezTo>
                    <a:pt x="8056" y="12533"/>
                    <a:pt x="8119" y="12659"/>
                    <a:pt x="8202" y="12784"/>
                  </a:cubicBezTo>
                  <a:cubicBezTo>
                    <a:pt x="8056" y="12784"/>
                    <a:pt x="7909" y="12847"/>
                    <a:pt x="7805" y="12994"/>
                  </a:cubicBezTo>
                  <a:lnTo>
                    <a:pt x="8537" y="12994"/>
                  </a:lnTo>
                  <a:cubicBezTo>
                    <a:pt x="8474" y="12952"/>
                    <a:pt x="8432" y="12889"/>
                    <a:pt x="8391" y="12847"/>
                  </a:cubicBezTo>
                  <a:lnTo>
                    <a:pt x="8432" y="12847"/>
                  </a:lnTo>
                  <a:cubicBezTo>
                    <a:pt x="8642" y="12826"/>
                    <a:pt x="8809" y="12722"/>
                    <a:pt x="8851" y="12512"/>
                  </a:cubicBezTo>
                  <a:cubicBezTo>
                    <a:pt x="8914" y="12324"/>
                    <a:pt x="8830" y="12157"/>
                    <a:pt x="8642" y="12031"/>
                  </a:cubicBezTo>
                  <a:cubicBezTo>
                    <a:pt x="8621" y="12010"/>
                    <a:pt x="8621" y="11989"/>
                    <a:pt x="8600" y="11947"/>
                  </a:cubicBezTo>
                  <a:lnTo>
                    <a:pt x="8600" y="11947"/>
                  </a:lnTo>
                  <a:cubicBezTo>
                    <a:pt x="8664" y="11979"/>
                    <a:pt x="8726" y="11992"/>
                    <a:pt x="8789" y="11992"/>
                  </a:cubicBezTo>
                  <a:cubicBezTo>
                    <a:pt x="8930" y="11992"/>
                    <a:pt x="9074" y="11928"/>
                    <a:pt x="9248" y="11885"/>
                  </a:cubicBezTo>
                  <a:cubicBezTo>
                    <a:pt x="9248" y="12157"/>
                    <a:pt x="9353" y="12324"/>
                    <a:pt x="9562" y="12366"/>
                  </a:cubicBezTo>
                  <a:cubicBezTo>
                    <a:pt x="9600" y="12378"/>
                    <a:pt x="9638" y="12384"/>
                    <a:pt x="9676" y="12384"/>
                  </a:cubicBezTo>
                  <a:cubicBezTo>
                    <a:pt x="9828" y="12384"/>
                    <a:pt x="9972" y="12291"/>
                    <a:pt x="10023" y="12157"/>
                  </a:cubicBezTo>
                  <a:cubicBezTo>
                    <a:pt x="10127" y="12010"/>
                    <a:pt x="10106" y="11780"/>
                    <a:pt x="9960" y="11675"/>
                  </a:cubicBezTo>
                  <a:cubicBezTo>
                    <a:pt x="9855" y="11592"/>
                    <a:pt x="9709" y="11571"/>
                    <a:pt x="9604" y="11571"/>
                  </a:cubicBezTo>
                  <a:cubicBezTo>
                    <a:pt x="9500" y="11571"/>
                    <a:pt x="9395" y="11675"/>
                    <a:pt x="9332" y="11696"/>
                  </a:cubicBezTo>
                  <a:cubicBezTo>
                    <a:pt x="9269" y="11571"/>
                    <a:pt x="9228" y="11403"/>
                    <a:pt x="9165" y="11299"/>
                  </a:cubicBezTo>
                  <a:cubicBezTo>
                    <a:pt x="9269" y="11257"/>
                    <a:pt x="9437" y="11173"/>
                    <a:pt x="9562" y="11090"/>
                  </a:cubicBezTo>
                  <a:cubicBezTo>
                    <a:pt x="9583" y="11362"/>
                    <a:pt x="9688" y="11508"/>
                    <a:pt x="9897" y="11529"/>
                  </a:cubicBezTo>
                  <a:cubicBezTo>
                    <a:pt x="9929" y="11536"/>
                    <a:pt x="9961" y="11540"/>
                    <a:pt x="9992" y="11540"/>
                  </a:cubicBezTo>
                  <a:cubicBezTo>
                    <a:pt x="10146" y="11540"/>
                    <a:pt x="10284" y="11455"/>
                    <a:pt x="10337" y="11299"/>
                  </a:cubicBezTo>
                  <a:cubicBezTo>
                    <a:pt x="10420" y="11152"/>
                    <a:pt x="10378" y="10943"/>
                    <a:pt x="10211" y="10838"/>
                  </a:cubicBezTo>
                  <a:cubicBezTo>
                    <a:pt x="10142" y="10787"/>
                    <a:pt x="10059" y="10749"/>
                    <a:pt x="9997" y="10749"/>
                  </a:cubicBezTo>
                  <a:cubicBezTo>
                    <a:pt x="9983" y="10749"/>
                    <a:pt x="9971" y="10751"/>
                    <a:pt x="9960" y="10755"/>
                  </a:cubicBezTo>
                  <a:cubicBezTo>
                    <a:pt x="9813" y="10755"/>
                    <a:pt x="9709" y="10838"/>
                    <a:pt x="9583" y="10880"/>
                  </a:cubicBezTo>
                  <a:lnTo>
                    <a:pt x="9583" y="10838"/>
                  </a:lnTo>
                  <a:cubicBezTo>
                    <a:pt x="9562" y="10650"/>
                    <a:pt x="9458" y="10525"/>
                    <a:pt x="9269" y="10462"/>
                  </a:cubicBezTo>
                  <a:cubicBezTo>
                    <a:pt x="9220" y="10452"/>
                    <a:pt x="9175" y="10447"/>
                    <a:pt x="9134" y="10447"/>
                  </a:cubicBezTo>
                  <a:cubicBezTo>
                    <a:pt x="9001" y="10447"/>
                    <a:pt x="8905" y="10501"/>
                    <a:pt x="8809" y="10629"/>
                  </a:cubicBezTo>
                  <a:cubicBezTo>
                    <a:pt x="8767" y="10629"/>
                    <a:pt x="8746" y="10650"/>
                    <a:pt x="8725" y="10650"/>
                  </a:cubicBezTo>
                  <a:lnTo>
                    <a:pt x="8725" y="10776"/>
                  </a:lnTo>
                  <a:cubicBezTo>
                    <a:pt x="8704" y="10943"/>
                    <a:pt x="8767" y="11069"/>
                    <a:pt x="8872" y="11173"/>
                  </a:cubicBezTo>
                  <a:cubicBezTo>
                    <a:pt x="8725" y="11257"/>
                    <a:pt x="8600" y="11320"/>
                    <a:pt x="8453" y="11382"/>
                  </a:cubicBezTo>
                  <a:cubicBezTo>
                    <a:pt x="8412" y="11257"/>
                    <a:pt x="8349" y="11090"/>
                    <a:pt x="8286" y="10964"/>
                  </a:cubicBezTo>
                  <a:cubicBezTo>
                    <a:pt x="8453" y="10964"/>
                    <a:pt x="8642" y="10859"/>
                    <a:pt x="8725" y="10629"/>
                  </a:cubicBezTo>
                  <a:cubicBezTo>
                    <a:pt x="8767" y="10441"/>
                    <a:pt x="8704" y="10274"/>
                    <a:pt x="8600" y="10169"/>
                  </a:cubicBezTo>
                  <a:cubicBezTo>
                    <a:pt x="8725" y="10127"/>
                    <a:pt x="8851" y="10043"/>
                    <a:pt x="8976" y="10002"/>
                  </a:cubicBezTo>
                  <a:cubicBezTo>
                    <a:pt x="8976" y="10022"/>
                    <a:pt x="9018" y="10064"/>
                    <a:pt x="9018" y="10106"/>
                  </a:cubicBezTo>
                  <a:cubicBezTo>
                    <a:pt x="9060" y="10274"/>
                    <a:pt x="9228" y="10420"/>
                    <a:pt x="9395" y="10420"/>
                  </a:cubicBezTo>
                  <a:cubicBezTo>
                    <a:pt x="9409" y="10422"/>
                    <a:pt x="9423" y="10422"/>
                    <a:pt x="9436" y="10422"/>
                  </a:cubicBezTo>
                  <a:cubicBezTo>
                    <a:pt x="9610" y="10422"/>
                    <a:pt x="9775" y="10303"/>
                    <a:pt x="9813" y="10148"/>
                  </a:cubicBezTo>
                  <a:cubicBezTo>
                    <a:pt x="9897" y="9960"/>
                    <a:pt x="9855" y="9750"/>
                    <a:pt x="9688" y="9646"/>
                  </a:cubicBezTo>
                  <a:cubicBezTo>
                    <a:pt x="9667" y="9625"/>
                    <a:pt x="9604" y="9604"/>
                    <a:pt x="9583" y="9583"/>
                  </a:cubicBezTo>
                  <a:cubicBezTo>
                    <a:pt x="9514" y="9562"/>
                    <a:pt x="9446" y="9551"/>
                    <a:pt x="9383" y="9551"/>
                  </a:cubicBezTo>
                  <a:cubicBezTo>
                    <a:pt x="9258" y="9551"/>
                    <a:pt x="9151" y="9597"/>
                    <a:pt x="9081" y="9709"/>
                  </a:cubicBezTo>
                  <a:cubicBezTo>
                    <a:pt x="9018" y="9541"/>
                    <a:pt x="8935" y="9416"/>
                    <a:pt x="8851" y="9290"/>
                  </a:cubicBezTo>
                  <a:cubicBezTo>
                    <a:pt x="9123" y="9269"/>
                    <a:pt x="9248" y="9186"/>
                    <a:pt x="9290" y="8976"/>
                  </a:cubicBezTo>
                  <a:cubicBezTo>
                    <a:pt x="9353" y="8809"/>
                    <a:pt x="9269" y="8641"/>
                    <a:pt x="9144" y="8537"/>
                  </a:cubicBezTo>
                  <a:cubicBezTo>
                    <a:pt x="9047" y="8467"/>
                    <a:pt x="8954" y="8437"/>
                    <a:pt x="8867" y="8437"/>
                  </a:cubicBezTo>
                  <a:cubicBezTo>
                    <a:pt x="8745" y="8437"/>
                    <a:pt x="8634" y="8494"/>
                    <a:pt x="8537" y="8579"/>
                  </a:cubicBezTo>
                  <a:cubicBezTo>
                    <a:pt x="8495" y="8453"/>
                    <a:pt x="8432" y="8328"/>
                    <a:pt x="8391" y="8223"/>
                  </a:cubicBezTo>
                  <a:cubicBezTo>
                    <a:pt x="8516" y="8139"/>
                    <a:pt x="8642" y="8035"/>
                    <a:pt x="8746" y="7951"/>
                  </a:cubicBezTo>
                  <a:lnTo>
                    <a:pt x="8746" y="7951"/>
                  </a:lnTo>
                  <a:cubicBezTo>
                    <a:pt x="8725" y="8160"/>
                    <a:pt x="8830" y="8349"/>
                    <a:pt x="9039" y="8432"/>
                  </a:cubicBezTo>
                  <a:cubicBezTo>
                    <a:pt x="9083" y="8442"/>
                    <a:pt x="9127" y="8447"/>
                    <a:pt x="9171" y="8447"/>
                  </a:cubicBezTo>
                  <a:cubicBezTo>
                    <a:pt x="9316" y="8447"/>
                    <a:pt x="9451" y="8389"/>
                    <a:pt x="9500" y="8244"/>
                  </a:cubicBezTo>
                  <a:cubicBezTo>
                    <a:pt x="9562" y="8139"/>
                    <a:pt x="9583" y="8014"/>
                    <a:pt x="9562" y="7909"/>
                  </a:cubicBezTo>
                  <a:cubicBezTo>
                    <a:pt x="9541" y="7805"/>
                    <a:pt x="9437" y="7700"/>
                    <a:pt x="9374" y="7616"/>
                  </a:cubicBezTo>
                  <a:lnTo>
                    <a:pt x="9374" y="7616"/>
                  </a:lnTo>
                  <a:cubicBezTo>
                    <a:pt x="9392" y="7618"/>
                    <a:pt x="9409" y="7619"/>
                    <a:pt x="9426" y="7619"/>
                  </a:cubicBezTo>
                  <a:cubicBezTo>
                    <a:pt x="9611" y="7619"/>
                    <a:pt x="9759" y="7517"/>
                    <a:pt x="9855" y="7344"/>
                  </a:cubicBezTo>
                  <a:cubicBezTo>
                    <a:pt x="9855" y="7302"/>
                    <a:pt x="9876" y="7240"/>
                    <a:pt x="9876" y="7198"/>
                  </a:cubicBezTo>
                  <a:cubicBezTo>
                    <a:pt x="9897" y="7009"/>
                    <a:pt x="9792" y="6884"/>
                    <a:pt x="9646" y="6800"/>
                  </a:cubicBezTo>
                  <a:cubicBezTo>
                    <a:pt x="9585" y="6769"/>
                    <a:pt x="9526" y="6756"/>
                    <a:pt x="9469" y="6756"/>
                  </a:cubicBezTo>
                  <a:cubicBezTo>
                    <a:pt x="9371" y="6756"/>
                    <a:pt x="9278" y="6797"/>
                    <a:pt x="9186" y="6863"/>
                  </a:cubicBezTo>
                  <a:cubicBezTo>
                    <a:pt x="9158" y="6891"/>
                    <a:pt x="9133" y="6923"/>
                    <a:pt x="9113" y="6958"/>
                  </a:cubicBezTo>
                  <a:lnTo>
                    <a:pt x="9113" y="6958"/>
                  </a:lnTo>
                  <a:cubicBezTo>
                    <a:pt x="9124" y="6838"/>
                    <a:pt x="9072" y="6712"/>
                    <a:pt x="8956" y="6570"/>
                  </a:cubicBezTo>
                  <a:cubicBezTo>
                    <a:pt x="9123" y="6486"/>
                    <a:pt x="9248" y="6445"/>
                    <a:pt x="9374" y="6361"/>
                  </a:cubicBezTo>
                  <a:cubicBezTo>
                    <a:pt x="9395" y="6591"/>
                    <a:pt x="9500" y="6758"/>
                    <a:pt x="9709" y="6779"/>
                  </a:cubicBezTo>
                  <a:cubicBezTo>
                    <a:pt x="9737" y="6786"/>
                    <a:pt x="9765" y="6789"/>
                    <a:pt x="9793" y="6789"/>
                  </a:cubicBezTo>
                  <a:cubicBezTo>
                    <a:pt x="9951" y="6789"/>
                    <a:pt x="10098" y="6692"/>
                    <a:pt x="10169" y="6549"/>
                  </a:cubicBezTo>
                  <a:cubicBezTo>
                    <a:pt x="10232" y="6382"/>
                    <a:pt x="10190" y="6173"/>
                    <a:pt x="10023" y="6068"/>
                  </a:cubicBezTo>
                  <a:cubicBezTo>
                    <a:pt x="9968" y="6032"/>
                    <a:pt x="9852" y="5980"/>
                    <a:pt x="9754" y="5980"/>
                  </a:cubicBezTo>
                  <a:cubicBezTo>
                    <a:pt x="9738" y="5980"/>
                    <a:pt x="9723" y="5981"/>
                    <a:pt x="9709" y="5984"/>
                  </a:cubicBezTo>
                  <a:cubicBezTo>
                    <a:pt x="9625" y="6026"/>
                    <a:pt x="9500" y="6089"/>
                    <a:pt x="9395" y="6152"/>
                  </a:cubicBezTo>
                  <a:cubicBezTo>
                    <a:pt x="9395" y="5963"/>
                    <a:pt x="9332" y="5817"/>
                    <a:pt x="9123" y="5733"/>
                  </a:cubicBezTo>
                  <a:cubicBezTo>
                    <a:pt x="9064" y="5713"/>
                    <a:pt x="9011" y="5704"/>
                    <a:pt x="8962" y="5704"/>
                  </a:cubicBezTo>
                  <a:cubicBezTo>
                    <a:pt x="8802" y="5704"/>
                    <a:pt x="8686" y="5803"/>
                    <a:pt x="8558" y="5963"/>
                  </a:cubicBezTo>
                  <a:cubicBezTo>
                    <a:pt x="8600" y="5733"/>
                    <a:pt x="8516" y="5566"/>
                    <a:pt x="8391" y="5461"/>
                  </a:cubicBezTo>
                  <a:cubicBezTo>
                    <a:pt x="8516" y="5398"/>
                    <a:pt x="8663" y="5336"/>
                    <a:pt x="8809" y="5294"/>
                  </a:cubicBezTo>
                  <a:cubicBezTo>
                    <a:pt x="8872" y="5608"/>
                    <a:pt x="8997" y="5733"/>
                    <a:pt x="9228" y="5733"/>
                  </a:cubicBezTo>
                  <a:cubicBezTo>
                    <a:pt x="9241" y="5735"/>
                    <a:pt x="9255" y="5735"/>
                    <a:pt x="9269" y="5735"/>
                  </a:cubicBezTo>
                  <a:cubicBezTo>
                    <a:pt x="9440" y="5735"/>
                    <a:pt x="9588" y="5616"/>
                    <a:pt x="9646" y="5461"/>
                  </a:cubicBezTo>
                  <a:cubicBezTo>
                    <a:pt x="9688" y="5315"/>
                    <a:pt x="9667" y="5105"/>
                    <a:pt x="9520" y="5001"/>
                  </a:cubicBezTo>
                  <a:cubicBezTo>
                    <a:pt x="9395" y="4938"/>
                    <a:pt x="9269" y="4917"/>
                    <a:pt x="9165" y="4917"/>
                  </a:cubicBezTo>
                  <a:cubicBezTo>
                    <a:pt x="9060" y="4917"/>
                    <a:pt x="8956" y="5022"/>
                    <a:pt x="8872" y="5043"/>
                  </a:cubicBezTo>
                  <a:cubicBezTo>
                    <a:pt x="8830" y="4938"/>
                    <a:pt x="8767" y="4792"/>
                    <a:pt x="8725" y="4687"/>
                  </a:cubicBezTo>
                  <a:cubicBezTo>
                    <a:pt x="8851" y="4624"/>
                    <a:pt x="8976" y="4582"/>
                    <a:pt x="9123" y="4499"/>
                  </a:cubicBezTo>
                  <a:lnTo>
                    <a:pt x="9123" y="4561"/>
                  </a:lnTo>
                  <a:cubicBezTo>
                    <a:pt x="9144" y="4771"/>
                    <a:pt x="9290" y="4896"/>
                    <a:pt x="9479" y="4917"/>
                  </a:cubicBezTo>
                  <a:cubicBezTo>
                    <a:pt x="9688" y="4917"/>
                    <a:pt x="9855" y="4833"/>
                    <a:pt x="9918" y="4666"/>
                  </a:cubicBezTo>
                  <a:cubicBezTo>
                    <a:pt x="10002" y="4478"/>
                    <a:pt x="9960" y="4289"/>
                    <a:pt x="9792" y="4164"/>
                  </a:cubicBezTo>
                  <a:cubicBezTo>
                    <a:pt x="9772" y="4164"/>
                    <a:pt x="9751" y="4143"/>
                    <a:pt x="9709" y="4101"/>
                  </a:cubicBezTo>
                  <a:cubicBezTo>
                    <a:pt x="9650" y="4089"/>
                    <a:pt x="9595" y="4083"/>
                    <a:pt x="9543" y="4083"/>
                  </a:cubicBezTo>
                  <a:cubicBezTo>
                    <a:pt x="9411" y="4083"/>
                    <a:pt x="9303" y="4127"/>
                    <a:pt x="9228" y="4248"/>
                  </a:cubicBezTo>
                  <a:cubicBezTo>
                    <a:pt x="9144" y="4080"/>
                    <a:pt x="9060" y="3955"/>
                    <a:pt x="8976" y="3829"/>
                  </a:cubicBezTo>
                  <a:cubicBezTo>
                    <a:pt x="9165" y="3829"/>
                    <a:pt x="9353" y="3766"/>
                    <a:pt x="9437" y="3557"/>
                  </a:cubicBezTo>
                  <a:cubicBezTo>
                    <a:pt x="9500" y="3348"/>
                    <a:pt x="9437" y="3201"/>
                    <a:pt x="9269" y="3034"/>
                  </a:cubicBezTo>
                  <a:cubicBezTo>
                    <a:pt x="9604" y="2992"/>
                    <a:pt x="9751" y="2887"/>
                    <a:pt x="9772" y="2636"/>
                  </a:cubicBezTo>
                  <a:cubicBezTo>
                    <a:pt x="9792" y="2490"/>
                    <a:pt x="9688" y="2302"/>
                    <a:pt x="9541" y="2218"/>
                  </a:cubicBezTo>
                  <a:cubicBezTo>
                    <a:pt x="9476" y="2196"/>
                    <a:pt x="9409" y="2185"/>
                    <a:pt x="9344" y="2185"/>
                  </a:cubicBezTo>
                  <a:cubicBezTo>
                    <a:pt x="9221" y="2185"/>
                    <a:pt x="9108" y="2227"/>
                    <a:pt x="9039" y="2323"/>
                  </a:cubicBezTo>
                  <a:cubicBezTo>
                    <a:pt x="8956" y="2406"/>
                    <a:pt x="8935" y="2532"/>
                    <a:pt x="8935" y="2636"/>
                  </a:cubicBezTo>
                  <a:cubicBezTo>
                    <a:pt x="8935" y="2741"/>
                    <a:pt x="9018" y="2846"/>
                    <a:pt x="9060" y="2929"/>
                  </a:cubicBezTo>
                  <a:cubicBezTo>
                    <a:pt x="8935" y="2992"/>
                    <a:pt x="8767" y="3034"/>
                    <a:pt x="8663" y="3097"/>
                  </a:cubicBezTo>
                  <a:lnTo>
                    <a:pt x="8516" y="2699"/>
                  </a:lnTo>
                  <a:cubicBezTo>
                    <a:pt x="8746" y="2636"/>
                    <a:pt x="8914" y="2532"/>
                    <a:pt x="8935" y="2323"/>
                  </a:cubicBezTo>
                  <a:cubicBezTo>
                    <a:pt x="8997" y="2113"/>
                    <a:pt x="8872" y="1967"/>
                    <a:pt x="8704" y="1862"/>
                  </a:cubicBezTo>
                  <a:cubicBezTo>
                    <a:pt x="8704" y="1862"/>
                    <a:pt x="8669" y="1844"/>
                    <a:pt x="8663" y="1809"/>
                  </a:cubicBezTo>
                  <a:lnTo>
                    <a:pt x="8663" y="1809"/>
                  </a:lnTo>
                  <a:cubicBezTo>
                    <a:pt x="8719" y="1830"/>
                    <a:pt x="8774" y="1841"/>
                    <a:pt x="8828" y="1841"/>
                  </a:cubicBezTo>
                  <a:cubicBezTo>
                    <a:pt x="8949" y="1841"/>
                    <a:pt x="9060" y="1786"/>
                    <a:pt x="9144" y="1674"/>
                  </a:cubicBezTo>
                  <a:cubicBezTo>
                    <a:pt x="9311" y="1486"/>
                    <a:pt x="9269" y="1318"/>
                    <a:pt x="9102" y="1067"/>
                  </a:cubicBezTo>
                  <a:cubicBezTo>
                    <a:pt x="9228" y="1025"/>
                    <a:pt x="9374" y="942"/>
                    <a:pt x="9520" y="858"/>
                  </a:cubicBezTo>
                  <a:cubicBezTo>
                    <a:pt x="9541" y="1130"/>
                    <a:pt x="9646" y="1276"/>
                    <a:pt x="9855" y="1318"/>
                  </a:cubicBezTo>
                  <a:cubicBezTo>
                    <a:pt x="9874" y="1320"/>
                    <a:pt x="9893" y="1321"/>
                    <a:pt x="9911" y="1321"/>
                  </a:cubicBezTo>
                  <a:cubicBezTo>
                    <a:pt x="10076" y="1321"/>
                    <a:pt x="10219" y="1237"/>
                    <a:pt x="10295" y="1067"/>
                  </a:cubicBezTo>
                  <a:cubicBezTo>
                    <a:pt x="10378" y="900"/>
                    <a:pt x="10316" y="691"/>
                    <a:pt x="10169" y="586"/>
                  </a:cubicBezTo>
                  <a:cubicBezTo>
                    <a:pt x="10094" y="528"/>
                    <a:pt x="10019" y="499"/>
                    <a:pt x="9941" y="499"/>
                  </a:cubicBezTo>
                  <a:cubicBezTo>
                    <a:pt x="9821" y="499"/>
                    <a:pt x="9693" y="564"/>
                    <a:pt x="9541" y="691"/>
                  </a:cubicBezTo>
                  <a:lnTo>
                    <a:pt x="9541" y="607"/>
                  </a:lnTo>
                  <a:cubicBezTo>
                    <a:pt x="9520" y="419"/>
                    <a:pt x="9416" y="293"/>
                    <a:pt x="9228" y="230"/>
                  </a:cubicBezTo>
                  <a:cubicBezTo>
                    <a:pt x="9178" y="220"/>
                    <a:pt x="9133" y="215"/>
                    <a:pt x="9092" y="215"/>
                  </a:cubicBezTo>
                  <a:cubicBezTo>
                    <a:pt x="8958" y="215"/>
                    <a:pt x="8858" y="270"/>
                    <a:pt x="8746" y="398"/>
                  </a:cubicBezTo>
                  <a:cubicBezTo>
                    <a:pt x="8725" y="398"/>
                    <a:pt x="8704" y="419"/>
                    <a:pt x="8684" y="419"/>
                  </a:cubicBezTo>
                  <a:lnTo>
                    <a:pt x="8684" y="544"/>
                  </a:lnTo>
                  <a:cubicBezTo>
                    <a:pt x="8642" y="711"/>
                    <a:pt x="8725" y="837"/>
                    <a:pt x="8830" y="942"/>
                  </a:cubicBezTo>
                  <a:cubicBezTo>
                    <a:pt x="8684" y="1025"/>
                    <a:pt x="8537" y="1109"/>
                    <a:pt x="8412" y="1151"/>
                  </a:cubicBezTo>
                  <a:cubicBezTo>
                    <a:pt x="8370" y="1025"/>
                    <a:pt x="8307" y="858"/>
                    <a:pt x="8223" y="732"/>
                  </a:cubicBezTo>
                  <a:cubicBezTo>
                    <a:pt x="8412" y="732"/>
                    <a:pt x="8600" y="628"/>
                    <a:pt x="8684" y="398"/>
                  </a:cubicBezTo>
                  <a:cubicBezTo>
                    <a:pt x="8704" y="272"/>
                    <a:pt x="8684" y="126"/>
                    <a:pt x="857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6"/>
            <p:cNvSpPr/>
            <p:nvPr/>
          </p:nvSpPr>
          <p:spPr>
            <a:xfrm>
              <a:off x="3553950" y="357225"/>
              <a:ext cx="20950" cy="20050"/>
            </a:xfrm>
            <a:custGeom>
              <a:rect b="b" l="l" r="r" t="t"/>
              <a:pathLst>
                <a:path extrusionOk="0" h="802" w="838">
                  <a:moveTo>
                    <a:pt x="419" y="1"/>
                  </a:moveTo>
                  <a:cubicBezTo>
                    <a:pt x="189" y="1"/>
                    <a:pt x="1" y="147"/>
                    <a:pt x="1" y="398"/>
                  </a:cubicBezTo>
                  <a:cubicBezTo>
                    <a:pt x="1" y="628"/>
                    <a:pt x="189" y="796"/>
                    <a:pt x="419" y="796"/>
                  </a:cubicBezTo>
                  <a:cubicBezTo>
                    <a:pt x="443" y="800"/>
                    <a:pt x="466" y="801"/>
                    <a:pt x="488" y="801"/>
                  </a:cubicBezTo>
                  <a:cubicBezTo>
                    <a:pt x="701" y="801"/>
                    <a:pt x="838" y="627"/>
                    <a:pt x="838" y="419"/>
                  </a:cubicBezTo>
                  <a:cubicBezTo>
                    <a:pt x="838" y="189"/>
                    <a:pt x="670"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6"/>
            <p:cNvSpPr/>
            <p:nvPr/>
          </p:nvSpPr>
          <p:spPr>
            <a:xfrm>
              <a:off x="3560225" y="406400"/>
              <a:ext cx="20950" cy="20425"/>
            </a:xfrm>
            <a:custGeom>
              <a:rect b="b" l="l" r="r" t="t"/>
              <a:pathLst>
                <a:path extrusionOk="0" h="817" w="838">
                  <a:moveTo>
                    <a:pt x="419" y="0"/>
                  </a:moveTo>
                  <a:cubicBezTo>
                    <a:pt x="168" y="0"/>
                    <a:pt x="1" y="147"/>
                    <a:pt x="1" y="377"/>
                  </a:cubicBezTo>
                  <a:cubicBezTo>
                    <a:pt x="1" y="586"/>
                    <a:pt x="126" y="691"/>
                    <a:pt x="252" y="795"/>
                  </a:cubicBezTo>
                  <a:cubicBezTo>
                    <a:pt x="270" y="789"/>
                    <a:pt x="287" y="787"/>
                    <a:pt x="303" y="787"/>
                  </a:cubicBezTo>
                  <a:cubicBezTo>
                    <a:pt x="343" y="787"/>
                    <a:pt x="381" y="802"/>
                    <a:pt x="440" y="816"/>
                  </a:cubicBezTo>
                  <a:cubicBezTo>
                    <a:pt x="670" y="795"/>
                    <a:pt x="838" y="649"/>
                    <a:pt x="838" y="398"/>
                  </a:cubicBezTo>
                  <a:cubicBezTo>
                    <a:pt x="838" y="168"/>
                    <a:pt x="650"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6"/>
            <p:cNvSpPr/>
            <p:nvPr/>
          </p:nvSpPr>
          <p:spPr>
            <a:xfrm>
              <a:off x="3556050" y="543975"/>
              <a:ext cx="20425" cy="20425"/>
            </a:xfrm>
            <a:custGeom>
              <a:rect b="b" l="l" r="r" t="t"/>
              <a:pathLst>
                <a:path extrusionOk="0" h="817" w="817">
                  <a:moveTo>
                    <a:pt x="398" y="0"/>
                  </a:moveTo>
                  <a:cubicBezTo>
                    <a:pt x="168" y="0"/>
                    <a:pt x="0" y="209"/>
                    <a:pt x="0" y="461"/>
                  </a:cubicBezTo>
                  <a:cubicBezTo>
                    <a:pt x="0" y="628"/>
                    <a:pt x="126" y="712"/>
                    <a:pt x="272" y="816"/>
                  </a:cubicBezTo>
                  <a:lnTo>
                    <a:pt x="398" y="816"/>
                  </a:lnTo>
                  <a:cubicBezTo>
                    <a:pt x="628" y="816"/>
                    <a:pt x="817" y="628"/>
                    <a:pt x="817" y="398"/>
                  </a:cubicBezTo>
                  <a:cubicBezTo>
                    <a:pt x="817" y="168"/>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6"/>
            <p:cNvSpPr/>
            <p:nvPr/>
          </p:nvSpPr>
          <p:spPr>
            <a:xfrm>
              <a:off x="3568075" y="385475"/>
              <a:ext cx="19900" cy="19900"/>
            </a:xfrm>
            <a:custGeom>
              <a:rect b="b" l="l" r="r" t="t"/>
              <a:pathLst>
                <a:path extrusionOk="0" h="796" w="796">
                  <a:moveTo>
                    <a:pt x="419" y="0"/>
                  </a:moveTo>
                  <a:cubicBezTo>
                    <a:pt x="168" y="0"/>
                    <a:pt x="1" y="168"/>
                    <a:pt x="1" y="419"/>
                  </a:cubicBezTo>
                  <a:cubicBezTo>
                    <a:pt x="1" y="628"/>
                    <a:pt x="147" y="796"/>
                    <a:pt x="377" y="796"/>
                  </a:cubicBezTo>
                  <a:cubicBezTo>
                    <a:pt x="628" y="796"/>
                    <a:pt x="796" y="628"/>
                    <a:pt x="796" y="377"/>
                  </a:cubicBezTo>
                  <a:cubicBezTo>
                    <a:pt x="775" y="147"/>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6"/>
            <p:cNvSpPr/>
            <p:nvPr/>
          </p:nvSpPr>
          <p:spPr>
            <a:xfrm>
              <a:off x="3563375" y="522525"/>
              <a:ext cx="20950" cy="20950"/>
            </a:xfrm>
            <a:custGeom>
              <a:rect b="b" l="l" r="r" t="t"/>
              <a:pathLst>
                <a:path extrusionOk="0" h="838" w="838">
                  <a:moveTo>
                    <a:pt x="419" y="0"/>
                  </a:moveTo>
                  <a:cubicBezTo>
                    <a:pt x="168" y="0"/>
                    <a:pt x="0" y="189"/>
                    <a:pt x="0" y="419"/>
                  </a:cubicBezTo>
                  <a:cubicBezTo>
                    <a:pt x="0" y="649"/>
                    <a:pt x="189" y="837"/>
                    <a:pt x="419" y="837"/>
                  </a:cubicBezTo>
                  <a:cubicBezTo>
                    <a:pt x="649" y="837"/>
                    <a:pt x="837" y="649"/>
                    <a:pt x="816" y="398"/>
                  </a:cubicBezTo>
                  <a:cubicBezTo>
                    <a:pt x="816" y="189"/>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6"/>
            <p:cNvSpPr/>
            <p:nvPr/>
          </p:nvSpPr>
          <p:spPr>
            <a:xfrm>
              <a:off x="3565475" y="454525"/>
              <a:ext cx="19900" cy="20425"/>
            </a:xfrm>
            <a:custGeom>
              <a:rect b="b" l="l" r="r" t="t"/>
              <a:pathLst>
                <a:path extrusionOk="0" h="817" w="796">
                  <a:moveTo>
                    <a:pt x="419" y="0"/>
                  </a:moveTo>
                  <a:cubicBezTo>
                    <a:pt x="167" y="0"/>
                    <a:pt x="0" y="168"/>
                    <a:pt x="0" y="398"/>
                  </a:cubicBezTo>
                  <a:cubicBezTo>
                    <a:pt x="0" y="628"/>
                    <a:pt x="147" y="816"/>
                    <a:pt x="377" y="816"/>
                  </a:cubicBezTo>
                  <a:cubicBezTo>
                    <a:pt x="628" y="816"/>
                    <a:pt x="795" y="649"/>
                    <a:pt x="795" y="419"/>
                  </a:cubicBezTo>
                  <a:cubicBezTo>
                    <a:pt x="795" y="189"/>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6"/>
            <p:cNvSpPr/>
            <p:nvPr/>
          </p:nvSpPr>
          <p:spPr>
            <a:xfrm>
              <a:off x="3576975" y="551300"/>
              <a:ext cx="19900" cy="19900"/>
            </a:xfrm>
            <a:custGeom>
              <a:rect b="b" l="l" r="r" t="t"/>
              <a:pathLst>
                <a:path extrusionOk="0" h="796" w="796">
                  <a:moveTo>
                    <a:pt x="398" y="0"/>
                  </a:moveTo>
                  <a:cubicBezTo>
                    <a:pt x="189" y="0"/>
                    <a:pt x="0" y="189"/>
                    <a:pt x="0" y="398"/>
                  </a:cubicBezTo>
                  <a:cubicBezTo>
                    <a:pt x="0" y="607"/>
                    <a:pt x="168" y="795"/>
                    <a:pt x="398" y="795"/>
                  </a:cubicBezTo>
                  <a:cubicBezTo>
                    <a:pt x="607" y="795"/>
                    <a:pt x="796" y="628"/>
                    <a:pt x="796" y="398"/>
                  </a:cubicBezTo>
                  <a:cubicBezTo>
                    <a:pt x="796" y="189"/>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6"/>
            <p:cNvSpPr/>
            <p:nvPr/>
          </p:nvSpPr>
          <p:spPr>
            <a:xfrm>
              <a:off x="3572800" y="433075"/>
              <a:ext cx="20425" cy="20425"/>
            </a:xfrm>
            <a:custGeom>
              <a:rect b="b" l="l" r="r" t="t"/>
              <a:pathLst>
                <a:path extrusionOk="0" h="817" w="817">
                  <a:moveTo>
                    <a:pt x="398" y="0"/>
                  </a:moveTo>
                  <a:cubicBezTo>
                    <a:pt x="188" y="0"/>
                    <a:pt x="0" y="147"/>
                    <a:pt x="0" y="398"/>
                  </a:cubicBezTo>
                  <a:cubicBezTo>
                    <a:pt x="0" y="628"/>
                    <a:pt x="188" y="816"/>
                    <a:pt x="439" y="816"/>
                  </a:cubicBezTo>
                  <a:cubicBezTo>
                    <a:pt x="649" y="816"/>
                    <a:pt x="816" y="649"/>
                    <a:pt x="816" y="419"/>
                  </a:cubicBezTo>
                  <a:cubicBezTo>
                    <a:pt x="816" y="210"/>
                    <a:pt x="649" y="21"/>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6"/>
            <p:cNvSpPr/>
            <p:nvPr/>
          </p:nvSpPr>
          <p:spPr>
            <a:xfrm>
              <a:off x="3570700" y="502075"/>
              <a:ext cx="21475" cy="20525"/>
            </a:xfrm>
            <a:custGeom>
              <a:rect b="b" l="l" r="r" t="t"/>
              <a:pathLst>
                <a:path extrusionOk="0" h="821" w="859">
                  <a:moveTo>
                    <a:pt x="395" y="1"/>
                  </a:moveTo>
                  <a:cubicBezTo>
                    <a:pt x="382" y="1"/>
                    <a:pt x="369" y="1"/>
                    <a:pt x="356" y="2"/>
                  </a:cubicBezTo>
                  <a:cubicBezTo>
                    <a:pt x="168" y="44"/>
                    <a:pt x="63" y="170"/>
                    <a:pt x="0" y="295"/>
                  </a:cubicBezTo>
                  <a:cubicBezTo>
                    <a:pt x="0" y="358"/>
                    <a:pt x="0" y="379"/>
                    <a:pt x="21" y="421"/>
                  </a:cubicBezTo>
                  <a:cubicBezTo>
                    <a:pt x="41" y="658"/>
                    <a:pt x="210" y="820"/>
                    <a:pt x="422" y="820"/>
                  </a:cubicBezTo>
                  <a:cubicBezTo>
                    <a:pt x="435" y="820"/>
                    <a:pt x="448" y="820"/>
                    <a:pt x="461" y="818"/>
                  </a:cubicBezTo>
                  <a:cubicBezTo>
                    <a:pt x="691" y="818"/>
                    <a:pt x="858" y="609"/>
                    <a:pt x="837" y="379"/>
                  </a:cubicBezTo>
                  <a:cubicBezTo>
                    <a:pt x="798" y="162"/>
                    <a:pt x="609" y="1"/>
                    <a:pt x="39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6"/>
            <p:cNvSpPr/>
            <p:nvPr/>
          </p:nvSpPr>
          <p:spPr>
            <a:xfrm>
              <a:off x="3545600" y="633425"/>
              <a:ext cx="22500" cy="18950"/>
            </a:xfrm>
            <a:custGeom>
              <a:rect b="b" l="l" r="r" t="t"/>
              <a:pathLst>
                <a:path extrusionOk="0" h="758" w="900">
                  <a:moveTo>
                    <a:pt x="439" y="0"/>
                  </a:moveTo>
                  <a:cubicBezTo>
                    <a:pt x="230" y="0"/>
                    <a:pt x="63" y="189"/>
                    <a:pt x="21" y="398"/>
                  </a:cubicBezTo>
                  <a:cubicBezTo>
                    <a:pt x="0" y="607"/>
                    <a:pt x="126" y="753"/>
                    <a:pt x="335" y="753"/>
                  </a:cubicBezTo>
                  <a:lnTo>
                    <a:pt x="544" y="753"/>
                  </a:lnTo>
                  <a:cubicBezTo>
                    <a:pt x="563" y="756"/>
                    <a:pt x="581" y="757"/>
                    <a:pt x="598" y="757"/>
                  </a:cubicBezTo>
                  <a:cubicBezTo>
                    <a:pt x="716" y="757"/>
                    <a:pt x="800" y="696"/>
                    <a:pt x="837" y="586"/>
                  </a:cubicBezTo>
                  <a:cubicBezTo>
                    <a:pt x="858" y="565"/>
                    <a:pt x="858" y="544"/>
                    <a:pt x="900" y="523"/>
                  </a:cubicBezTo>
                  <a:cubicBezTo>
                    <a:pt x="858" y="481"/>
                    <a:pt x="858" y="419"/>
                    <a:pt x="858" y="377"/>
                  </a:cubicBezTo>
                  <a:cubicBezTo>
                    <a:pt x="837" y="168"/>
                    <a:pt x="649" y="0"/>
                    <a:pt x="43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6"/>
            <p:cNvSpPr/>
            <p:nvPr/>
          </p:nvSpPr>
          <p:spPr>
            <a:xfrm>
              <a:off x="3569125" y="572225"/>
              <a:ext cx="20425" cy="20425"/>
            </a:xfrm>
            <a:custGeom>
              <a:rect b="b" l="l" r="r" t="t"/>
              <a:pathLst>
                <a:path extrusionOk="0" h="817" w="817">
                  <a:moveTo>
                    <a:pt x="419" y="0"/>
                  </a:moveTo>
                  <a:cubicBezTo>
                    <a:pt x="189" y="0"/>
                    <a:pt x="1" y="188"/>
                    <a:pt x="1" y="419"/>
                  </a:cubicBezTo>
                  <a:cubicBezTo>
                    <a:pt x="1" y="628"/>
                    <a:pt x="168" y="816"/>
                    <a:pt x="398" y="816"/>
                  </a:cubicBezTo>
                  <a:cubicBezTo>
                    <a:pt x="628" y="816"/>
                    <a:pt x="817" y="628"/>
                    <a:pt x="817" y="398"/>
                  </a:cubicBezTo>
                  <a:cubicBezTo>
                    <a:pt x="817" y="16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6"/>
            <p:cNvSpPr/>
            <p:nvPr/>
          </p:nvSpPr>
          <p:spPr>
            <a:xfrm>
              <a:off x="3574875" y="365600"/>
              <a:ext cx="20425" cy="19900"/>
            </a:xfrm>
            <a:custGeom>
              <a:rect b="b" l="l" r="r" t="t"/>
              <a:pathLst>
                <a:path extrusionOk="0" h="796" w="817">
                  <a:moveTo>
                    <a:pt x="398" y="0"/>
                  </a:moveTo>
                  <a:cubicBezTo>
                    <a:pt x="189" y="0"/>
                    <a:pt x="1" y="189"/>
                    <a:pt x="1" y="398"/>
                  </a:cubicBezTo>
                  <a:cubicBezTo>
                    <a:pt x="1" y="607"/>
                    <a:pt x="189" y="795"/>
                    <a:pt x="398" y="795"/>
                  </a:cubicBezTo>
                  <a:cubicBezTo>
                    <a:pt x="608" y="795"/>
                    <a:pt x="796" y="607"/>
                    <a:pt x="817" y="419"/>
                  </a:cubicBezTo>
                  <a:cubicBezTo>
                    <a:pt x="817" y="189"/>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6"/>
            <p:cNvSpPr/>
            <p:nvPr/>
          </p:nvSpPr>
          <p:spPr>
            <a:xfrm>
              <a:off x="3579075" y="482775"/>
              <a:ext cx="19375" cy="19375"/>
            </a:xfrm>
            <a:custGeom>
              <a:rect b="b" l="l" r="r" t="t"/>
              <a:pathLst>
                <a:path extrusionOk="0" h="775" w="775">
                  <a:moveTo>
                    <a:pt x="398" y="0"/>
                  </a:moveTo>
                  <a:cubicBezTo>
                    <a:pt x="188" y="0"/>
                    <a:pt x="0" y="189"/>
                    <a:pt x="0" y="398"/>
                  </a:cubicBezTo>
                  <a:cubicBezTo>
                    <a:pt x="0" y="607"/>
                    <a:pt x="188" y="774"/>
                    <a:pt x="398" y="774"/>
                  </a:cubicBezTo>
                  <a:cubicBezTo>
                    <a:pt x="607" y="774"/>
                    <a:pt x="774" y="607"/>
                    <a:pt x="774" y="398"/>
                  </a:cubicBezTo>
                  <a:cubicBezTo>
                    <a:pt x="774"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6"/>
            <p:cNvSpPr/>
            <p:nvPr/>
          </p:nvSpPr>
          <p:spPr>
            <a:xfrm>
              <a:off x="3574350" y="620875"/>
              <a:ext cx="20425" cy="19900"/>
            </a:xfrm>
            <a:custGeom>
              <a:rect b="b" l="l" r="r" t="t"/>
              <a:pathLst>
                <a:path extrusionOk="0" h="796" w="817">
                  <a:moveTo>
                    <a:pt x="440" y="0"/>
                  </a:moveTo>
                  <a:cubicBezTo>
                    <a:pt x="210" y="0"/>
                    <a:pt x="22" y="167"/>
                    <a:pt x="22" y="377"/>
                  </a:cubicBezTo>
                  <a:cubicBezTo>
                    <a:pt x="1" y="628"/>
                    <a:pt x="189" y="795"/>
                    <a:pt x="419" y="795"/>
                  </a:cubicBezTo>
                  <a:cubicBezTo>
                    <a:pt x="629" y="795"/>
                    <a:pt x="817" y="628"/>
                    <a:pt x="817" y="419"/>
                  </a:cubicBezTo>
                  <a:cubicBezTo>
                    <a:pt x="817" y="167"/>
                    <a:pt x="649" y="0"/>
                    <a:pt x="44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6"/>
            <p:cNvSpPr/>
            <p:nvPr/>
          </p:nvSpPr>
          <p:spPr>
            <a:xfrm>
              <a:off x="3582200" y="599950"/>
              <a:ext cx="20425" cy="19900"/>
            </a:xfrm>
            <a:custGeom>
              <a:rect b="b" l="l" r="r" t="t"/>
              <a:pathLst>
                <a:path extrusionOk="0" h="796" w="817">
                  <a:moveTo>
                    <a:pt x="419" y="0"/>
                  </a:moveTo>
                  <a:cubicBezTo>
                    <a:pt x="189" y="0"/>
                    <a:pt x="1" y="167"/>
                    <a:pt x="1" y="419"/>
                  </a:cubicBezTo>
                  <a:cubicBezTo>
                    <a:pt x="1" y="628"/>
                    <a:pt x="189" y="795"/>
                    <a:pt x="398" y="795"/>
                  </a:cubicBezTo>
                  <a:cubicBezTo>
                    <a:pt x="628" y="795"/>
                    <a:pt x="817" y="628"/>
                    <a:pt x="817" y="419"/>
                  </a:cubicBezTo>
                  <a:cubicBezTo>
                    <a:pt x="817" y="167"/>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6"/>
            <p:cNvSpPr/>
            <p:nvPr/>
          </p:nvSpPr>
          <p:spPr>
            <a:xfrm>
              <a:off x="3579600" y="414250"/>
              <a:ext cx="20925" cy="19375"/>
            </a:xfrm>
            <a:custGeom>
              <a:rect b="b" l="l" r="r" t="t"/>
              <a:pathLst>
                <a:path extrusionOk="0" h="775" w="837">
                  <a:moveTo>
                    <a:pt x="398" y="0"/>
                  </a:moveTo>
                  <a:cubicBezTo>
                    <a:pt x="188" y="0"/>
                    <a:pt x="0" y="168"/>
                    <a:pt x="0" y="377"/>
                  </a:cubicBezTo>
                  <a:cubicBezTo>
                    <a:pt x="21" y="586"/>
                    <a:pt x="209" y="774"/>
                    <a:pt x="419" y="774"/>
                  </a:cubicBezTo>
                  <a:cubicBezTo>
                    <a:pt x="649" y="774"/>
                    <a:pt x="837" y="586"/>
                    <a:pt x="774" y="377"/>
                  </a:cubicBezTo>
                  <a:cubicBezTo>
                    <a:pt x="774"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6"/>
            <p:cNvSpPr/>
            <p:nvPr/>
          </p:nvSpPr>
          <p:spPr>
            <a:xfrm>
              <a:off x="3582200" y="344150"/>
              <a:ext cx="20425" cy="19900"/>
            </a:xfrm>
            <a:custGeom>
              <a:rect b="b" l="l" r="r" t="t"/>
              <a:pathLst>
                <a:path extrusionOk="0" h="796" w="817">
                  <a:moveTo>
                    <a:pt x="419" y="0"/>
                  </a:moveTo>
                  <a:cubicBezTo>
                    <a:pt x="189" y="0"/>
                    <a:pt x="1" y="189"/>
                    <a:pt x="1" y="419"/>
                  </a:cubicBezTo>
                  <a:cubicBezTo>
                    <a:pt x="1" y="628"/>
                    <a:pt x="189" y="796"/>
                    <a:pt x="398" y="796"/>
                  </a:cubicBezTo>
                  <a:cubicBezTo>
                    <a:pt x="628" y="796"/>
                    <a:pt x="817" y="628"/>
                    <a:pt x="817" y="419"/>
                  </a:cubicBezTo>
                  <a:cubicBezTo>
                    <a:pt x="817" y="16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6"/>
            <p:cNvSpPr/>
            <p:nvPr/>
          </p:nvSpPr>
          <p:spPr>
            <a:xfrm>
              <a:off x="3569125" y="317475"/>
              <a:ext cx="20950" cy="18850"/>
            </a:xfrm>
            <a:custGeom>
              <a:rect b="b" l="l" r="r" t="t"/>
              <a:pathLst>
                <a:path extrusionOk="0" h="754" w="838">
                  <a:moveTo>
                    <a:pt x="482" y="0"/>
                  </a:moveTo>
                  <a:cubicBezTo>
                    <a:pt x="105" y="0"/>
                    <a:pt x="21" y="105"/>
                    <a:pt x="21" y="335"/>
                  </a:cubicBezTo>
                  <a:cubicBezTo>
                    <a:pt x="1" y="565"/>
                    <a:pt x="189" y="754"/>
                    <a:pt x="419" y="754"/>
                  </a:cubicBezTo>
                  <a:cubicBezTo>
                    <a:pt x="628" y="754"/>
                    <a:pt x="817" y="586"/>
                    <a:pt x="817" y="356"/>
                  </a:cubicBezTo>
                  <a:cubicBezTo>
                    <a:pt x="838" y="147"/>
                    <a:pt x="691" y="0"/>
                    <a:pt x="48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6"/>
            <p:cNvSpPr/>
            <p:nvPr/>
          </p:nvSpPr>
          <p:spPr>
            <a:xfrm>
              <a:off x="3586900" y="461850"/>
              <a:ext cx="19400" cy="19375"/>
            </a:xfrm>
            <a:custGeom>
              <a:rect b="b" l="l" r="r" t="t"/>
              <a:pathLst>
                <a:path extrusionOk="0" h="775" w="776">
                  <a:moveTo>
                    <a:pt x="399" y="0"/>
                  </a:moveTo>
                  <a:cubicBezTo>
                    <a:pt x="189" y="0"/>
                    <a:pt x="1" y="168"/>
                    <a:pt x="1" y="398"/>
                  </a:cubicBezTo>
                  <a:cubicBezTo>
                    <a:pt x="1" y="607"/>
                    <a:pt x="189" y="774"/>
                    <a:pt x="399" y="774"/>
                  </a:cubicBezTo>
                  <a:cubicBezTo>
                    <a:pt x="608" y="774"/>
                    <a:pt x="775" y="607"/>
                    <a:pt x="775" y="398"/>
                  </a:cubicBezTo>
                  <a:cubicBezTo>
                    <a:pt x="775" y="189"/>
                    <a:pt x="608" y="0"/>
                    <a:pt x="39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6"/>
            <p:cNvSpPr/>
            <p:nvPr/>
          </p:nvSpPr>
          <p:spPr>
            <a:xfrm>
              <a:off x="3584300" y="530900"/>
              <a:ext cx="19375" cy="19900"/>
            </a:xfrm>
            <a:custGeom>
              <a:rect b="b" l="l" r="r" t="t"/>
              <a:pathLst>
                <a:path extrusionOk="0" h="796" w="775">
                  <a:moveTo>
                    <a:pt x="398" y="0"/>
                  </a:moveTo>
                  <a:cubicBezTo>
                    <a:pt x="189" y="0"/>
                    <a:pt x="0" y="188"/>
                    <a:pt x="0" y="398"/>
                  </a:cubicBezTo>
                  <a:cubicBezTo>
                    <a:pt x="0" y="607"/>
                    <a:pt x="189" y="795"/>
                    <a:pt x="398" y="795"/>
                  </a:cubicBezTo>
                  <a:cubicBezTo>
                    <a:pt x="607" y="795"/>
                    <a:pt x="775" y="607"/>
                    <a:pt x="775" y="398"/>
                  </a:cubicBezTo>
                  <a:cubicBezTo>
                    <a:pt x="775" y="18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6"/>
            <p:cNvSpPr/>
            <p:nvPr/>
          </p:nvSpPr>
          <p:spPr>
            <a:xfrm>
              <a:off x="3590050" y="323750"/>
              <a:ext cx="20425" cy="20425"/>
            </a:xfrm>
            <a:custGeom>
              <a:rect b="b" l="l" r="r" t="t"/>
              <a:pathLst>
                <a:path extrusionOk="0" h="817" w="817">
                  <a:moveTo>
                    <a:pt x="419" y="0"/>
                  </a:moveTo>
                  <a:cubicBezTo>
                    <a:pt x="210" y="0"/>
                    <a:pt x="1" y="189"/>
                    <a:pt x="1" y="398"/>
                  </a:cubicBezTo>
                  <a:cubicBezTo>
                    <a:pt x="1" y="607"/>
                    <a:pt x="189" y="816"/>
                    <a:pt x="398" y="816"/>
                  </a:cubicBezTo>
                  <a:cubicBezTo>
                    <a:pt x="607" y="816"/>
                    <a:pt x="796" y="628"/>
                    <a:pt x="796" y="419"/>
                  </a:cubicBezTo>
                  <a:cubicBezTo>
                    <a:pt x="817" y="210"/>
                    <a:pt x="628" y="21"/>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6"/>
            <p:cNvSpPr/>
            <p:nvPr/>
          </p:nvSpPr>
          <p:spPr>
            <a:xfrm>
              <a:off x="3589525" y="580050"/>
              <a:ext cx="20425" cy="19925"/>
            </a:xfrm>
            <a:custGeom>
              <a:rect b="b" l="l" r="r" t="t"/>
              <a:pathLst>
                <a:path extrusionOk="0" h="797" w="817">
                  <a:moveTo>
                    <a:pt x="419" y="1"/>
                  </a:moveTo>
                  <a:cubicBezTo>
                    <a:pt x="189" y="1"/>
                    <a:pt x="1" y="189"/>
                    <a:pt x="1" y="399"/>
                  </a:cubicBezTo>
                  <a:cubicBezTo>
                    <a:pt x="1" y="608"/>
                    <a:pt x="189" y="796"/>
                    <a:pt x="398" y="796"/>
                  </a:cubicBezTo>
                  <a:cubicBezTo>
                    <a:pt x="607" y="796"/>
                    <a:pt x="775" y="608"/>
                    <a:pt x="817" y="399"/>
                  </a:cubicBezTo>
                  <a:cubicBezTo>
                    <a:pt x="817"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6"/>
            <p:cNvSpPr/>
            <p:nvPr/>
          </p:nvSpPr>
          <p:spPr>
            <a:xfrm>
              <a:off x="3587950" y="393175"/>
              <a:ext cx="19900" cy="19525"/>
            </a:xfrm>
            <a:custGeom>
              <a:rect b="b" l="l" r="r" t="t"/>
              <a:pathLst>
                <a:path extrusionOk="0" h="781" w="796">
                  <a:moveTo>
                    <a:pt x="344" y="1"/>
                  </a:moveTo>
                  <a:cubicBezTo>
                    <a:pt x="158" y="1"/>
                    <a:pt x="1" y="192"/>
                    <a:pt x="1" y="383"/>
                  </a:cubicBezTo>
                  <a:cubicBezTo>
                    <a:pt x="1" y="592"/>
                    <a:pt x="189" y="780"/>
                    <a:pt x="398" y="780"/>
                  </a:cubicBezTo>
                  <a:cubicBezTo>
                    <a:pt x="608" y="780"/>
                    <a:pt x="796" y="592"/>
                    <a:pt x="796" y="383"/>
                  </a:cubicBezTo>
                  <a:cubicBezTo>
                    <a:pt x="796" y="174"/>
                    <a:pt x="608" y="6"/>
                    <a:pt x="398" y="6"/>
                  </a:cubicBezTo>
                  <a:cubicBezTo>
                    <a:pt x="380" y="3"/>
                    <a:pt x="362" y="1"/>
                    <a:pt x="34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6"/>
            <p:cNvSpPr/>
            <p:nvPr/>
          </p:nvSpPr>
          <p:spPr>
            <a:xfrm>
              <a:off x="3593200" y="441450"/>
              <a:ext cx="19900" cy="19900"/>
            </a:xfrm>
            <a:custGeom>
              <a:rect b="b" l="l" r="r" t="t"/>
              <a:pathLst>
                <a:path extrusionOk="0" h="796" w="796">
                  <a:moveTo>
                    <a:pt x="398" y="0"/>
                  </a:moveTo>
                  <a:cubicBezTo>
                    <a:pt x="188" y="0"/>
                    <a:pt x="0" y="189"/>
                    <a:pt x="0" y="398"/>
                  </a:cubicBezTo>
                  <a:cubicBezTo>
                    <a:pt x="0" y="607"/>
                    <a:pt x="188" y="795"/>
                    <a:pt x="398" y="795"/>
                  </a:cubicBezTo>
                  <a:cubicBezTo>
                    <a:pt x="607" y="795"/>
                    <a:pt x="795" y="607"/>
                    <a:pt x="795" y="398"/>
                  </a:cubicBezTo>
                  <a:cubicBezTo>
                    <a:pt x="795"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6"/>
            <p:cNvSpPr/>
            <p:nvPr/>
          </p:nvSpPr>
          <p:spPr>
            <a:xfrm>
              <a:off x="3597375" y="559150"/>
              <a:ext cx="19375" cy="19900"/>
            </a:xfrm>
            <a:custGeom>
              <a:rect b="b" l="l" r="r" t="t"/>
              <a:pathLst>
                <a:path extrusionOk="0" h="796" w="775">
                  <a:moveTo>
                    <a:pt x="398" y="0"/>
                  </a:moveTo>
                  <a:cubicBezTo>
                    <a:pt x="189" y="0"/>
                    <a:pt x="0" y="188"/>
                    <a:pt x="0" y="419"/>
                  </a:cubicBezTo>
                  <a:cubicBezTo>
                    <a:pt x="0" y="607"/>
                    <a:pt x="189" y="795"/>
                    <a:pt x="398" y="795"/>
                  </a:cubicBezTo>
                  <a:cubicBezTo>
                    <a:pt x="607" y="795"/>
                    <a:pt x="775" y="607"/>
                    <a:pt x="775" y="398"/>
                  </a:cubicBezTo>
                  <a:cubicBezTo>
                    <a:pt x="775" y="18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6"/>
            <p:cNvSpPr/>
            <p:nvPr/>
          </p:nvSpPr>
          <p:spPr>
            <a:xfrm>
              <a:off x="3592150" y="511025"/>
              <a:ext cx="19375" cy="19375"/>
            </a:xfrm>
            <a:custGeom>
              <a:rect b="b" l="l" r="r" t="t"/>
              <a:pathLst>
                <a:path extrusionOk="0" h="775" w="775">
                  <a:moveTo>
                    <a:pt x="398" y="0"/>
                  </a:moveTo>
                  <a:cubicBezTo>
                    <a:pt x="189" y="0"/>
                    <a:pt x="0" y="167"/>
                    <a:pt x="0" y="377"/>
                  </a:cubicBezTo>
                  <a:cubicBezTo>
                    <a:pt x="0" y="586"/>
                    <a:pt x="189" y="774"/>
                    <a:pt x="398" y="774"/>
                  </a:cubicBezTo>
                  <a:cubicBezTo>
                    <a:pt x="607" y="774"/>
                    <a:pt x="774" y="586"/>
                    <a:pt x="774" y="377"/>
                  </a:cubicBezTo>
                  <a:cubicBezTo>
                    <a:pt x="774" y="16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6"/>
            <p:cNvSpPr/>
            <p:nvPr/>
          </p:nvSpPr>
          <p:spPr>
            <a:xfrm>
              <a:off x="3595800" y="372400"/>
              <a:ext cx="19900" cy="19375"/>
            </a:xfrm>
            <a:custGeom>
              <a:rect b="b" l="l" r="r" t="t"/>
              <a:pathLst>
                <a:path extrusionOk="0" h="775" w="796">
                  <a:moveTo>
                    <a:pt x="398" y="0"/>
                  </a:moveTo>
                  <a:cubicBezTo>
                    <a:pt x="189" y="0"/>
                    <a:pt x="1" y="168"/>
                    <a:pt x="1" y="377"/>
                  </a:cubicBezTo>
                  <a:cubicBezTo>
                    <a:pt x="1" y="586"/>
                    <a:pt x="189" y="774"/>
                    <a:pt x="398" y="774"/>
                  </a:cubicBezTo>
                  <a:cubicBezTo>
                    <a:pt x="607" y="774"/>
                    <a:pt x="796" y="586"/>
                    <a:pt x="796" y="377"/>
                  </a:cubicBezTo>
                  <a:cubicBezTo>
                    <a:pt x="796"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6"/>
            <p:cNvSpPr/>
            <p:nvPr/>
          </p:nvSpPr>
          <p:spPr>
            <a:xfrm>
              <a:off x="3595800" y="627675"/>
              <a:ext cx="19900" cy="19900"/>
            </a:xfrm>
            <a:custGeom>
              <a:rect b="b" l="l" r="r" t="t"/>
              <a:pathLst>
                <a:path extrusionOk="0" h="796" w="796">
                  <a:moveTo>
                    <a:pt x="398" y="0"/>
                  </a:moveTo>
                  <a:cubicBezTo>
                    <a:pt x="189" y="0"/>
                    <a:pt x="1" y="188"/>
                    <a:pt x="1" y="398"/>
                  </a:cubicBezTo>
                  <a:cubicBezTo>
                    <a:pt x="1" y="607"/>
                    <a:pt x="189" y="795"/>
                    <a:pt x="398" y="795"/>
                  </a:cubicBezTo>
                  <a:cubicBezTo>
                    <a:pt x="607" y="795"/>
                    <a:pt x="796" y="607"/>
                    <a:pt x="796" y="398"/>
                  </a:cubicBezTo>
                  <a:cubicBezTo>
                    <a:pt x="796" y="18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6"/>
            <p:cNvSpPr/>
            <p:nvPr/>
          </p:nvSpPr>
          <p:spPr>
            <a:xfrm>
              <a:off x="3599475" y="490575"/>
              <a:ext cx="19900" cy="19575"/>
            </a:xfrm>
            <a:custGeom>
              <a:rect b="b" l="l" r="r" t="t"/>
              <a:pathLst>
                <a:path extrusionOk="0" h="783" w="796">
                  <a:moveTo>
                    <a:pt x="383" y="0"/>
                  </a:moveTo>
                  <a:cubicBezTo>
                    <a:pt x="189" y="0"/>
                    <a:pt x="20" y="160"/>
                    <a:pt x="0" y="358"/>
                  </a:cubicBezTo>
                  <a:cubicBezTo>
                    <a:pt x="0" y="567"/>
                    <a:pt x="147" y="755"/>
                    <a:pt x="356" y="776"/>
                  </a:cubicBezTo>
                  <a:cubicBezTo>
                    <a:pt x="376" y="780"/>
                    <a:pt x="395" y="782"/>
                    <a:pt x="415" y="782"/>
                  </a:cubicBezTo>
                  <a:cubicBezTo>
                    <a:pt x="599" y="782"/>
                    <a:pt x="755" y="610"/>
                    <a:pt x="774" y="421"/>
                  </a:cubicBezTo>
                  <a:cubicBezTo>
                    <a:pt x="795" y="211"/>
                    <a:pt x="649" y="23"/>
                    <a:pt x="419" y="2"/>
                  </a:cubicBezTo>
                  <a:cubicBezTo>
                    <a:pt x="407" y="1"/>
                    <a:pt x="395" y="0"/>
                    <a:pt x="38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6"/>
            <p:cNvSpPr/>
            <p:nvPr/>
          </p:nvSpPr>
          <p:spPr>
            <a:xfrm>
              <a:off x="3602600" y="352000"/>
              <a:ext cx="19375" cy="19375"/>
            </a:xfrm>
            <a:custGeom>
              <a:rect b="b" l="l" r="r" t="t"/>
              <a:pathLst>
                <a:path extrusionOk="0" h="775" w="775">
                  <a:moveTo>
                    <a:pt x="398" y="0"/>
                  </a:moveTo>
                  <a:cubicBezTo>
                    <a:pt x="189" y="0"/>
                    <a:pt x="1" y="189"/>
                    <a:pt x="1" y="398"/>
                  </a:cubicBezTo>
                  <a:cubicBezTo>
                    <a:pt x="1" y="607"/>
                    <a:pt x="189" y="774"/>
                    <a:pt x="398" y="774"/>
                  </a:cubicBezTo>
                  <a:cubicBezTo>
                    <a:pt x="628" y="774"/>
                    <a:pt x="775" y="607"/>
                    <a:pt x="775" y="398"/>
                  </a:cubicBezTo>
                  <a:cubicBezTo>
                    <a:pt x="775" y="189"/>
                    <a:pt x="607" y="21"/>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6"/>
            <p:cNvSpPr/>
            <p:nvPr/>
          </p:nvSpPr>
          <p:spPr>
            <a:xfrm>
              <a:off x="3602600" y="608800"/>
              <a:ext cx="19375" cy="18900"/>
            </a:xfrm>
            <a:custGeom>
              <a:rect b="b" l="l" r="r" t="t"/>
              <a:pathLst>
                <a:path extrusionOk="0" h="756" w="775">
                  <a:moveTo>
                    <a:pt x="433" y="0"/>
                  </a:moveTo>
                  <a:cubicBezTo>
                    <a:pt x="422" y="0"/>
                    <a:pt x="410" y="1"/>
                    <a:pt x="398" y="2"/>
                  </a:cubicBezTo>
                  <a:cubicBezTo>
                    <a:pt x="189" y="2"/>
                    <a:pt x="1" y="169"/>
                    <a:pt x="1" y="378"/>
                  </a:cubicBezTo>
                  <a:cubicBezTo>
                    <a:pt x="1" y="588"/>
                    <a:pt x="189" y="755"/>
                    <a:pt x="398" y="755"/>
                  </a:cubicBezTo>
                  <a:cubicBezTo>
                    <a:pt x="607" y="755"/>
                    <a:pt x="775" y="588"/>
                    <a:pt x="775" y="378"/>
                  </a:cubicBezTo>
                  <a:cubicBezTo>
                    <a:pt x="775" y="180"/>
                    <a:pt x="643" y="0"/>
                    <a:pt x="43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6"/>
            <p:cNvSpPr/>
            <p:nvPr/>
          </p:nvSpPr>
          <p:spPr>
            <a:xfrm>
              <a:off x="3601025" y="420525"/>
              <a:ext cx="19900" cy="19000"/>
            </a:xfrm>
            <a:custGeom>
              <a:rect b="b" l="l" r="r" t="t"/>
              <a:pathLst>
                <a:path extrusionOk="0" h="760" w="796">
                  <a:moveTo>
                    <a:pt x="398" y="0"/>
                  </a:moveTo>
                  <a:cubicBezTo>
                    <a:pt x="168" y="0"/>
                    <a:pt x="1" y="189"/>
                    <a:pt x="1" y="398"/>
                  </a:cubicBezTo>
                  <a:cubicBezTo>
                    <a:pt x="1" y="604"/>
                    <a:pt x="152" y="760"/>
                    <a:pt x="334" y="760"/>
                  </a:cubicBezTo>
                  <a:cubicBezTo>
                    <a:pt x="355" y="760"/>
                    <a:pt x="377" y="758"/>
                    <a:pt x="398" y="754"/>
                  </a:cubicBezTo>
                  <a:cubicBezTo>
                    <a:pt x="418" y="758"/>
                    <a:pt x="438" y="759"/>
                    <a:pt x="457" y="759"/>
                  </a:cubicBezTo>
                  <a:cubicBezTo>
                    <a:pt x="642" y="759"/>
                    <a:pt x="796" y="587"/>
                    <a:pt x="796" y="398"/>
                  </a:cubicBezTo>
                  <a:cubicBezTo>
                    <a:pt x="796" y="189"/>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6"/>
            <p:cNvSpPr/>
            <p:nvPr/>
          </p:nvSpPr>
          <p:spPr>
            <a:xfrm>
              <a:off x="3610450" y="331600"/>
              <a:ext cx="19375" cy="18850"/>
            </a:xfrm>
            <a:custGeom>
              <a:rect b="b" l="l" r="r" t="t"/>
              <a:pathLst>
                <a:path extrusionOk="0" h="754" w="775">
                  <a:moveTo>
                    <a:pt x="398" y="0"/>
                  </a:moveTo>
                  <a:cubicBezTo>
                    <a:pt x="189" y="0"/>
                    <a:pt x="21" y="168"/>
                    <a:pt x="1" y="398"/>
                  </a:cubicBezTo>
                  <a:cubicBezTo>
                    <a:pt x="1" y="607"/>
                    <a:pt x="147" y="754"/>
                    <a:pt x="356" y="754"/>
                  </a:cubicBezTo>
                  <a:cubicBezTo>
                    <a:pt x="565" y="754"/>
                    <a:pt x="754" y="607"/>
                    <a:pt x="754" y="398"/>
                  </a:cubicBezTo>
                  <a:cubicBezTo>
                    <a:pt x="775" y="14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6"/>
            <p:cNvSpPr/>
            <p:nvPr/>
          </p:nvSpPr>
          <p:spPr>
            <a:xfrm>
              <a:off x="3607300" y="469700"/>
              <a:ext cx="18875" cy="18850"/>
            </a:xfrm>
            <a:custGeom>
              <a:rect b="b" l="l" r="r" t="t"/>
              <a:pathLst>
                <a:path extrusionOk="0" h="754" w="755">
                  <a:moveTo>
                    <a:pt x="357" y="0"/>
                  </a:moveTo>
                  <a:cubicBezTo>
                    <a:pt x="147" y="0"/>
                    <a:pt x="1" y="188"/>
                    <a:pt x="1" y="398"/>
                  </a:cubicBezTo>
                  <a:cubicBezTo>
                    <a:pt x="1" y="607"/>
                    <a:pt x="168" y="753"/>
                    <a:pt x="378" y="753"/>
                  </a:cubicBezTo>
                  <a:cubicBezTo>
                    <a:pt x="587" y="753"/>
                    <a:pt x="754" y="565"/>
                    <a:pt x="754" y="356"/>
                  </a:cubicBezTo>
                  <a:cubicBezTo>
                    <a:pt x="754" y="147"/>
                    <a:pt x="566"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6"/>
            <p:cNvSpPr/>
            <p:nvPr/>
          </p:nvSpPr>
          <p:spPr>
            <a:xfrm>
              <a:off x="3608875" y="400650"/>
              <a:ext cx="19375" cy="19375"/>
            </a:xfrm>
            <a:custGeom>
              <a:rect b="b" l="l" r="r" t="t"/>
              <a:pathLst>
                <a:path extrusionOk="0" h="775" w="775">
                  <a:moveTo>
                    <a:pt x="398" y="0"/>
                  </a:moveTo>
                  <a:cubicBezTo>
                    <a:pt x="189" y="0"/>
                    <a:pt x="1" y="168"/>
                    <a:pt x="1" y="377"/>
                  </a:cubicBezTo>
                  <a:cubicBezTo>
                    <a:pt x="1" y="586"/>
                    <a:pt x="168" y="774"/>
                    <a:pt x="377" y="774"/>
                  </a:cubicBezTo>
                  <a:cubicBezTo>
                    <a:pt x="608" y="774"/>
                    <a:pt x="775" y="607"/>
                    <a:pt x="775" y="398"/>
                  </a:cubicBezTo>
                  <a:cubicBezTo>
                    <a:pt x="775" y="168"/>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6"/>
            <p:cNvSpPr/>
            <p:nvPr/>
          </p:nvSpPr>
          <p:spPr>
            <a:xfrm>
              <a:off x="3604700" y="538750"/>
              <a:ext cx="19900" cy="19400"/>
            </a:xfrm>
            <a:custGeom>
              <a:rect b="b" l="l" r="r" t="t"/>
              <a:pathLst>
                <a:path extrusionOk="0" h="776" w="796">
                  <a:moveTo>
                    <a:pt x="419" y="0"/>
                  </a:moveTo>
                  <a:cubicBezTo>
                    <a:pt x="210" y="0"/>
                    <a:pt x="21" y="167"/>
                    <a:pt x="21" y="377"/>
                  </a:cubicBezTo>
                  <a:cubicBezTo>
                    <a:pt x="0" y="607"/>
                    <a:pt x="168" y="774"/>
                    <a:pt x="377" y="774"/>
                  </a:cubicBezTo>
                  <a:cubicBezTo>
                    <a:pt x="389" y="775"/>
                    <a:pt x="400" y="776"/>
                    <a:pt x="412" y="776"/>
                  </a:cubicBezTo>
                  <a:cubicBezTo>
                    <a:pt x="624" y="776"/>
                    <a:pt x="775" y="596"/>
                    <a:pt x="775" y="398"/>
                  </a:cubicBezTo>
                  <a:cubicBezTo>
                    <a:pt x="795" y="167"/>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6"/>
            <p:cNvSpPr/>
            <p:nvPr/>
          </p:nvSpPr>
          <p:spPr>
            <a:xfrm>
              <a:off x="3610975" y="587375"/>
              <a:ext cx="18850" cy="18900"/>
            </a:xfrm>
            <a:custGeom>
              <a:rect b="b" l="l" r="r" t="t"/>
              <a:pathLst>
                <a:path extrusionOk="0" h="756" w="754">
                  <a:moveTo>
                    <a:pt x="377" y="1"/>
                  </a:moveTo>
                  <a:cubicBezTo>
                    <a:pt x="168" y="1"/>
                    <a:pt x="0" y="147"/>
                    <a:pt x="0" y="357"/>
                  </a:cubicBezTo>
                  <a:cubicBezTo>
                    <a:pt x="0" y="608"/>
                    <a:pt x="168" y="754"/>
                    <a:pt x="377" y="754"/>
                  </a:cubicBezTo>
                  <a:cubicBezTo>
                    <a:pt x="390" y="755"/>
                    <a:pt x="403" y="756"/>
                    <a:pt x="415" y="756"/>
                  </a:cubicBezTo>
                  <a:cubicBezTo>
                    <a:pt x="623" y="756"/>
                    <a:pt x="754" y="596"/>
                    <a:pt x="754" y="398"/>
                  </a:cubicBezTo>
                  <a:cubicBezTo>
                    <a:pt x="754"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6"/>
            <p:cNvSpPr/>
            <p:nvPr/>
          </p:nvSpPr>
          <p:spPr>
            <a:xfrm>
              <a:off x="3618300" y="567500"/>
              <a:ext cx="18850" cy="19375"/>
            </a:xfrm>
            <a:custGeom>
              <a:rect b="b" l="l" r="r" t="t"/>
              <a:pathLst>
                <a:path extrusionOk="0" h="775" w="754">
                  <a:moveTo>
                    <a:pt x="398" y="1"/>
                  </a:moveTo>
                  <a:cubicBezTo>
                    <a:pt x="189" y="1"/>
                    <a:pt x="21" y="168"/>
                    <a:pt x="0" y="398"/>
                  </a:cubicBezTo>
                  <a:cubicBezTo>
                    <a:pt x="0" y="608"/>
                    <a:pt x="147" y="775"/>
                    <a:pt x="356" y="775"/>
                  </a:cubicBezTo>
                  <a:cubicBezTo>
                    <a:pt x="586" y="775"/>
                    <a:pt x="754" y="587"/>
                    <a:pt x="754" y="377"/>
                  </a:cubicBezTo>
                  <a:cubicBezTo>
                    <a:pt x="754"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6"/>
            <p:cNvSpPr/>
            <p:nvPr/>
          </p:nvSpPr>
          <p:spPr>
            <a:xfrm>
              <a:off x="3623000" y="428900"/>
              <a:ext cx="18350" cy="19375"/>
            </a:xfrm>
            <a:custGeom>
              <a:rect b="b" l="l" r="r" t="t"/>
              <a:pathLst>
                <a:path extrusionOk="0" h="775" w="734">
                  <a:moveTo>
                    <a:pt x="377" y="0"/>
                  </a:moveTo>
                  <a:cubicBezTo>
                    <a:pt x="168" y="0"/>
                    <a:pt x="1" y="167"/>
                    <a:pt x="1" y="377"/>
                  </a:cubicBezTo>
                  <a:cubicBezTo>
                    <a:pt x="1" y="586"/>
                    <a:pt x="147" y="774"/>
                    <a:pt x="356" y="774"/>
                  </a:cubicBezTo>
                  <a:cubicBezTo>
                    <a:pt x="566" y="774"/>
                    <a:pt x="733" y="607"/>
                    <a:pt x="733" y="398"/>
                  </a:cubicBezTo>
                  <a:cubicBezTo>
                    <a:pt x="733" y="188"/>
                    <a:pt x="56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6"/>
            <p:cNvSpPr/>
            <p:nvPr/>
          </p:nvSpPr>
          <p:spPr>
            <a:xfrm>
              <a:off x="3620925" y="497925"/>
              <a:ext cx="18325" cy="18875"/>
            </a:xfrm>
            <a:custGeom>
              <a:rect b="b" l="l" r="r" t="t"/>
              <a:pathLst>
                <a:path extrusionOk="0" h="755" w="733">
                  <a:moveTo>
                    <a:pt x="398" y="1"/>
                  </a:moveTo>
                  <a:cubicBezTo>
                    <a:pt x="188" y="1"/>
                    <a:pt x="0" y="147"/>
                    <a:pt x="0" y="357"/>
                  </a:cubicBezTo>
                  <a:cubicBezTo>
                    <a:pt x="0" y="587"/>
                    <a:pt x="146" y="754"/>
                    <a:pt x="356" y="754"/>
                  </a:cubicBezTo>
                  <a:cubicBezTo>
                    <a:pt x="565" y="754"/>
                    <a:pt x="732" y="587"/>
                    <a:pt x="732" y="378"/>
                  </a:cubicBezTo>
                  <a:cubicBezTo>
                    <a:pt x="732" y="168"/>
                    <a:pt x="544"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6"/>
            <p:cNvSpPr/>
            <p:nvPr/>
          </p:nvSpPr>
          <p:spPr>
            <a:xfrm>
              <a:off x="3614125" y="448775"/>
              <a:ext cx="19375" cy="18850"/>
            </a:xfrm>
            <a:custGeom>
              <a:rect b="b" l="l" r="r" t="t"/>
              <a:pathLst>
                <a:path extrusionOk="0" h="754" w="775">
                  <a:moveTo>
                    <a:pt x="398" y="0"/>
                  </a:moveTo>
                  <a:cubicBezTo>
                    <a:pt x="188" y="0"/>
                    <a:pt x="0" y="147"/>
                    <a:pt x="0" y="356"/>
                  </a:cubicBezTo>
                  <a:cubicBezTo>
                    <a:pt x="0" y="565"/>
                    <a:pt x="167" y="753"/>
                    <a:pt x="377" y="753"/>
                  </a:cubicBezTo>
                  <a:cubicBezTo>
                    <a:pt x="586" y="753"/>
                    <a:pt x="774" y="607"/>
                    <a:pt x="774" y="398"/>
                  </a:cubicBezTo>
                  <a:cubicBezTo>
                    <a:pt x="774" y="188"/>
                    <a:pt x="628" y="21"/>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6"/>
            <p:cNvSpPr/>
            <p:nvPr/>
          </p:nvSpPr>
          <p:spPr>
            <a:xfrm>
              <a:off x="3612550" y="518850"/>
              <a:ext cx="18850" cy="18350"/>
            </a:xfrm>
            <a:custGeom>
              <a:rect b="b" l="l" r="r" t="t"/>
              <a:pathLst>
                <a:path extrusionOk="0" h="734" w="754">
                  <a:moveTo>
                    <a:pt x="356" y="1"/>
                  </a:moveTo>
                  <a:cubicBezTo>
                    <a:pt x="147" y="1"/>
                    <a:pt x="0" y="147"/>
                    <a:pt x="0" y="357"/>
                  </a:cubicBezTo>
                  <a:cubicBezTo>
                    <a:pt x="0" y="566"/>
                    <a:pt x="147" y="733"/>
                    <a:pt x="356" y="733"/>
                  </a:cubicBezTo>
                  <a:cubicBezTo>
                    <a:pt x="586" y="733"/>
                    <a:pt x="753" y="566"/>
                    <a:pt x="753" y="357"/>
                  </a:cubicBezTo>
                  <a:cubicBezTo>
                    <a:pt x="753" y="147"/>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6"/>
            <p:cNvSpPr/>
            <p:nvPr/>
          </p:nvSpPr>
          <p:spPr>
            <a:xfrm>
              <a:off x="3616200" y="380250"/>
              <a:ext cx="18850" cy="18850"/>
            </a:xfrm>
            <a:custGeom>
              <a:rect b="b" l="l" r="r" t="t"/>
              <a:pathLst>
                <a:path extrusionOk="0" h="754" w="754">
                  <a:moveTo>
                    <a:pt x="398" y="0"/>
                  </a:moveTo>
                  <a:cubicBezTo>
                    <a:pt x="189" y="0"/>
                    <a:pt x="1" y="147"/>
                    <a:pt x="1" y="356"/>
                  </a:cubicBezTo>
                  <a:cubicBezTo>
                    <a:pt x="1" y="565"/>
                    <a:pt x="147" y="753"/>
                    <a:pt x="356" y="753"/>
                  </a:cubicBezTo>
                  <a:cubicBezTo>
                    <a:pt x="587" y="753"/>
                    <a:pt x="754" y="586"/>
                    <a:pt x="754" y="377"/>
                  </a:cubicBezTo>
                  <a:cubicBezTo>
                    <a:pt x="754"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6"/>
            <p:cNvSpPr/>
            <p:nvPr/>
          </p:nvSpPr>
          <p:spPr>
            <a:xfrm>
              <a:off x="3623525" y="359800"/>
              <a:ext cx="19375" cy="18425"/>
            </a:xfrm>
            <a:custGeom>
              <a:rect b="b" l="l" r="r" t="t"/>
              <a:pathLst>
                <a:path extrusionOk="0" h="737" w="775">
                  <a:moveTo>
                    <a:pt x="379" y="0"/>
                  </a:moveTo>
                  <a:cubicBezTo>
                    <a:pt x="187" y="0"/>
                    <a:pt x="22" y="141"/>
                    <a:pt x="22" y="337"/>
                  </a:cubicBezTo>
                  <a:cubicBezTo>
                    <a:pt x="1" y="546"/>
                    <a:pt x="147" y="734"/>
                    <a:pt x="356" y="734"/>
                  </a:cubicBezTo>
                  <a:cubicBezTo>
                    <a:pt x="370" y="736"/>
                    <a:pt x="383" y="736"/>
                    <a:pt x="396" y="736"/>
                  </a:cubicBezTo>
                  <a:cubicBezTo>
                    <a:pt x="589" y="736"/>
                    <a:pt x="754" y="596"/>
                    <a:pt x="754" y="400"/>
                  </a:cubicBezTo>
                  <a:cubicBezTo>
                    <a:pt x="775" y="170"/>
                    <a:pt x="628" y="2"/>
                    <a:pt x="419" y="2"/>
                  </a:cubicBezTo>
                  <a:cubicBezTo>
                    <a:pt x="406" y="1"/>
                    <a:pt x="393" y="0"/>
                    <a:pt x="37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6"/>
            <p:cNvSpPr/>
            <p:nvPr/>
          </p:nvSpPr>
          <p:spPr>
            <a:xfrm>
              <a:off x="3624050" y="616150"/>
              <a:ext cx="18850" cy="18850"/>
            </a:xfrm>
            <a:custGeom>
              <a:rect b="b" l="l" r="r" t="t"/>
              <a:pathLst>
                <a:path extrusionOk="0" h="754" w="754">
                  <a:moveTo>
                    <a:pt x="398" y="1"/>
                  </a:moveTo>
                  <a:cubicBezTo>
                    <a:pt x="189" y="1"/>
                    <a:pt x="1" y="147"/>
                    <a:pt x="1" y="356"/>
                  </a:cubicBezTo>
                  <a:cubicBezTo>
                    <a:pt x="1" y="566"/>
                    <a:pt x="168" y="754"/>
                    <a:pt x="377" y="754"/>
                  </a:cubicBezTo>
                  <a:cubicBezTo>
                    <a:pt x="586" y="754"/>
                    <a:pt x="733" y="608"/>
                    <a:pt x="754" y="398"/>
                  </a:cubicBezTo>
                  <a:cubicBezTo>
                    <a:pt x="754"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6"/>
            <p:cNvSpPr/>
            <p:nvPr/>
          </p:nvSpPr>
          <p:spPr>
            <a:xfrm>
              <a:off x="3625625" y="546575"/>
              <a:ext cx="18850" cy="19400"/>
            </a:xfrm>
            <a:custGeom>
              <a:rect b="b" l="l" r="r" t="t"/>
              <a:pathLst>
                <a:path extrusionOk="0" h="776" w="754">
                  <a:moveTo>
                    <a:pt x="377" y="1"/>
                  </a:moveTo>
                  <a:cubicBezTo>
                    <a:pt x="168" y="1"/>
                    <a:pt x="0" y="168"/>
                    <a:pt x="0" y="398"/>
                  </a:cubicBezTo>
                  <a:cubicBezTo>
                    <a:pt x="0" y="587"/>
                    <a:pt x="147" y="775"/>
                    <a:pt x="356" y="775"/>
                  </a:cubicBezTo>
                  <a:cubicBezTo>
                    <a:pt x="565" y="775"/>
                    <a:pt x="754" y="608"/>
                    <a:pt x="754" y="398"/>
                  </a:cubicBezTo>
                  <a:cubicBezTo>
                    <a:pt x="754"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6"/>
            <p:cNvSpPr/>
            <p:nvPr/>
          </p:nvSpPr>
          <p:spPr>
            <a:xfrm>
              <a:off x="3633475" y="527175"/>
              <a:ext cx="18825" cy="18400"/>
            </a:xfrm>
            <a:custGeom>
              <a:rect b="b" l="l" r="r" t="t"/>
              <a:pathLst>
                <a:path extrusionOk="0" h="736" w="753">
                  <a:moveTo>
                    <a:pt x="320" y="1"/>
                  </a:moveTo>
                  <a:cubicBezTo>
                    <a:pt x="147" y="1"/>
                    <a:pt x="0" y="142"/>
                    <a:pt x="0" y="337"/>
                  </a:cubicBezTo>
                  <a:cubicBezTo>
                    <a:pt x="0" y="547"/>
                    <a:pt x="147" y="735"/>
                    <a:pt x="356" y="735"/>
                  </a:cubicBezTo>
                  <a:cubicBezTo>
                    <a:pt x="544" y="735"/>
                    <a:pt x="733" y="568"/>
                    <a:pt x="733" y="358"/>
                  </a:cubicBezTo>
                  <a:cubicBezTo>
                    <a:pt x="752" y="161"/>
                    <a:pt x="586" y="1"/>
                    <a:pt x="391" y="1"/>
                  </a:cubicBezTo>
                  <a:cubicBezTo>
                    <a:pt x="380" y="1"/>
                    <a:pt x="368" y="2"/>
                    <a:pt x="356" y="3"/>
                  </a:cubicBezTo>
                  <a:cubicBezTo>
                    <a:pt x="344" y="1"/>
                    <a:pt x="332" y="1"/>
                    <a:pt x="32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6"/>
            <p:cNvSpPr/>
            <p:nvPr/>
          </p:nvSpPr>
          <p:spPr>
            <a:xfrm>
              <a:off x="3629800" y="407975"/>
              <a:ext cx="18350" cy="19375"/>
            </a:xfrm>
            <a:custGeom>
              <a:rect b="b" l="l" r="r" t="t"/>
              <a:pathLst>
                <a:path extrusionOk="0" h="775" w="734">
                  <a:moveTo>
                    <a:pt x="377" y="0"/>
                  </a:moveTo>
                  <a:cubicBezTo>
                    <a:pt x="168" y="0"/>
                    <a:pt x="1" y="168"/>
                    <a:pt x="1" y="377"/>
                  </a:cubicBezTo>
                  <a:cubicBezTo>
                    <a:pt x="1" y="586"/>
                    <a:pt x="168" y="774"/>
                    <a:pt x="377" y="774"/>
                  </a:cubicBezTo>
                  <a:cubicBezTo>
                    <a:pt x="566" y="774"/>
                    <a:pt x="733" y="607"/>
                    <a:pt x="733" y="398"/>
                  </a:cubicBezTo>
                  <a:cubicBezTo>
                    <a:pt x="733" y="18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6"/>
            <p:cNvSpPr/>
            <p:nvPr/>
          </p:nvSpPr>
          <p:spPr>
            <a:xfrm>
              <a:off x="3628225" y="478050"/>
              <a:ext cx="18875" cy="18350"/>
            </a:xfrm>
            <a:custGeom>
              <a:rect b="b" l="l" r="r" t="t"/>
              <a:pathLst>
                <a:path extrusionOk="0" h="734" w="755">
                  <a:moveTo>
                    <a:pt x="378" y="1"/>
                  </a:moveTo>
                  <a:cubicBezTo>
                    <a:pt x="168" y="1"/>
                    <a:pt x="1" y="168"/>
                    <a:pt x="1" y="378"/>
                  </a:cubicBezTo>
                  <a:cubicBezTo>
                    <a:pt x="1" y="545"/>
                    <a:pt x="147" y="733"/>
                    <a:pt x="357" y="733"/>
                  </a:cubicBezTo>
                  <a:cubicBezTo>
                    <a:pt x="566" y="733"/>
                    <a:pt x="733" y="587"/>
                    <a:pt x="754" y="378"/>
                  </a:cubicBezTo>
                  <a:cubicBezTo>
                    <a:pt x="754" y="189"/>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6"/>
            <p:cNvSpPr/>
            <p:nvPr/>
          </p:nvSpPr>
          <p:spPr>
            <a:xfrm>
              <a:off x="3631375" y="339450"/>
              <a:ext cx="18850" cy="18325"/>
            </a:xfrm>
            <a:custGeom>
              <a:rect b="b" l="l" r="r" t="t"/>
              <a:pathLst>
                <a:path extrusionOk="0" h="733" w="754">
                  <a:moveTo>
                    <a:pt x="398" y="0"/>
                  </a:moveTo>
                  <a:cubicBezTo>
                    <a:pt x="189" y="0"/>
                    <a:pt x="0" y="168"/>
                    <a:pt x="0" y="377"/>
                  </a:cubicBezTo>
                  <a:cubicBezTo>
                    <a:pt x="0" y="544"/>
                    <a:pt x="147" y="732"/>
                    <a:pt x="356" y="732"/>
                  </a:cubicBezTo>
                  <a:cubicBezTo>
                    <a:pt x="565" y="732"/>
                    <a:pt x="754" y="586"/>
                    <a:pt x="754" y="377"/>
                  </a:cubicBezTo>
                  <a:cubicBezTo>
                    <a:pt x="754" y="18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6"/>
            <p:cNvSpPr/>
            <p:nvPr/>
          </p:nvSpPr>
          <p:spPr>
            <a:xfrm>
              <a:off x="3631900" y="595225"/>
              <a:ext cx="18325" cy="18350"/>
            </a:xfrm>
            <a:custGeom>
              <a:rect b="b" l="l" r="r" t="t"/>
              <a:pathLst>
                <a:path extrusionOk="0" h="734" w="733">
                  <a:moveTo>
                    <a:pt x="377" y="1"/>
                  </a:moveTo>
                  <a:cubicBezTo>
                    <a:pt x="189" y="1"/>
                    <a:pt x="0" y="147"/>
                    <a:pt x="0" y="356"/>
                  </a:cubicBezTo>
                  <a:cubicBezTo>
                    <a:pt x="0" y="566"/>
                    <a:pt x="168" y="733"/>
                    <a:pt x="377" y="733"/>
                  </a:cubicBezTo>
                  <a:cubicBezTo>
                    <a:pt x="544" y="733"/>
                    <a:pt x="733" y="566"/>
                    <a:pt x="733" y="356"/>
                  </a:cubicBezTo>
                  <a:cubicBezTo>
                    <a:pt x="733"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6"/>
            <p:cNvSpPr/>
            <p:nvPr/>
          </p:nvSpPr>
          <p:spPr>
            <a:xfrm>
              <a:off x="3637125" y="388600"/>
              <a:ext cx="18325" cy="18350"/>
            </a:xfrm>
            <a:custGeom>
              <a:rect b="b" l="l" r="r" t="t"/>
              <a:pathLst>
                <a:path extrusionOk="0" h="734" w="733">
                  <a:moveTo>
                    <a:pt x="377" y="1"/>
                  </a:moveTo>
                  <a:cubicBezTo>
                    <a:pt x="189" y="1"/>
                    <a:pt x="1" y="147"/>
                    <a:pt x="1" y="357"/>
                  </a:cubicBezTo>
                  <a:cubicBezTo>
                    <a:pt x="1" y="545"/>
                    <a:pt x="168" y="733"/>
                    <a:pt x="377" y="733"/>
                  </a:cubicBezTo>
                  <a:cubicBezTo>
                    <a:pt x="545" y="733"/>
                    <a:pt x="733" y="566"/>
                    <a:pt x="733" y="357"/>
                  </a:cubicBezTo>
                  <a:cubicBezTo>
                    <a:pt x="733" y="147"/>
                    <a:pt x="587"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6"/>
            <p:cNvSpPr/>
            <p:nvPr/>
          </p:nvSpPr>
          <p:spPr>
            <a:xfrm>
              <a:off x="3635025" y="457125"/>
              <a:ext cx="18350" cy="18350"/>
            </a:xfrm>
            <a:custGeom>
              <a:rect b="b" l="l" r="r" t="t"/>
              <a:pathLst>
                <a:path extrusionOk="0" h="734" w="734">
                  <a:moveTo>
                    <a:pt x="378" y="1"/>
                  </a:moveTo>
                  <a:cubicBezTo>
                    <a:pt x="189" y="1"/>
                    <a:pt x="1" y="189"/>
                    <a:pt x="1" y="378"/>
                  </a:cubicBezTo>
                  <a:cubicBezTo>
                    <a:pt x="1" y="545"/>
                    <a:pt x="168" y="733"/>
                    <a:pt x="378" y="733"/>
                  </a:cubicBezTo>
                  <a:cubicBezTo>
                    <a:pt x="587" y="733"/>
                    <a:pt x="733" y="545"/>
                    <a:pt x="733" y="378"/>
                  </a:cubicBezTo>
                  <a:cubicBezTo>
                    <a:pt x="733" y="168"/>
                    <a:pt x="566"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6"/>
            <p:cNvSpPr/>
            <p:nvPr/>
          </p:nvSpPr>
          <p:spPr>
            <a:xfrm>
              <a:off x="3644450" y="623950"/>
              <a:ext cx="18325" cy="17850"/>
            </a:xfrm>
            <a:custGeom>
              <a:rect b="b" l="l" r="r" t="t"/>
              <a:pathLst>
                <a:path extrusionOk="0" h="714" w="733">
                  <a:moveTo>
                    <a:pt x="324" y="1"/>
                  </a:moveTo>
                  <a:cubicBezTo>
                    <a:pt x="166" y="1"/>
                    <a:pt x="1" y="141"/>
                    <a:pt x="1" y="337"/>
                  </a:cubicBezTo>
                  <a:cubicBezTo>
                    <a:pt x="1" y="526"/>
                    <a:pt x="147" y="714"/>
                    <a:pt x="356" y="714"/>
                  </a:cubicBezTo>
                  <a:cubicBezTo>
                    <a:pt x="545" y="714"/>
                    <a:pt x="733" y="547"/>
                    <a:pt x="712" y="358"/>
                  </a:cubicBezTo>
                  <a:cubicBezTo>
                    <a:pt x="712" y="170"/>
                    <a:pt x="545" y="3"/>
                    <a:pt x="356" y="3"/>
                  </a:cubicBezTo>
                  <a:cubicBezTo>
                    <a:pt x="346" y="1"/>
                    <a:pt x="335" y="1"/>
                    <a:pt x="32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6"/>
            <p:cNvSpPr/>
            <p:nvPr/>
          </p:nvSpPr>
          <p:spPr>
            <a:xfrm>
              <a:off x="3639225" y="574825"/>
              <a:ext cx="18325" cy="18350"/>
            </a:xfrm>
            <a:custGeom>
              <a:rect b="b" l="l" r="r" t="t"/>
              <a:pathLst>
                <a:path extrusionOk="0" h="734" w="733">
                  <a:moveTo>
                    <a:pt x="356" y="1"/>
                  </a:moveTo>
                  <a:cubicBezTo>
                    <a:pt x="147" y="1"/>
                    <a:pt x="0" y="168"/>
                    <a:pt x="0" y="377"/>
                  </a:cubicBezTo>
                  <a:cubicBezTo>
                    <a:pt x="0" y="587"/>
                    <a:pt x="189" y="733"/>
                    <a:pt x="356" y="733"/>
                  </a:cubicBezTo>
                  <a:cubicBezTo>
                    <a:pt x="565" y="733"/>
                    <a:pt x="733" y="545"/>
                    <a:pt x="733" y="377"/>
                  </a:cubicBezTo>
                  <a:cubicBezTo>
                    <a:pt x="733" y="168"/>
                    <a:pt x="54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6"/>
            <p:cNvSpPr/>
            <p:nvPr/>
          </p:nvSpPr>
          <p:spPr>
            <a:xfrm>
              <a:off x="3642875" y="692525"/>
              <a:ext cx="18350" cy="18325"/>
            </a:xfrm>
            <a:custGeom>
              <a:rect b="b" l="l" r="r" t="t"/>
              <a:pathLst>
                <a:path extrusionOk="0" h="733" w="734">
                  <a:moveTo>
                    <a:pt x="377" y="1"/>
                  </a:moveTo>
                  <a:cubicBezTo>
                    <a:pt x="168" y="1"/>
                    <a:pt x="1" y="189"/>
                    <a:pt x="1" y="377"/>
                  </a:cubicBezTo>
                  <a:cubicBezTo>
                    <a:pt x="1" y="586"/>
                    <a:pt x="189" y="733"/>
                    <a:pt x="377" y="733"/>
                  </a:cubicBezTo>
                  <a:cubicBezTo>
                    <a:pt x="566" y="733"/>
                    <a:pt x="733" y="545"/>
                    <a:pt x="733" y="335"/>
                  </a:cubicBezTo>
                  <a:cubicBezTo>
                    <a:pt x="733" y="147"/>
                    <a:pt x="56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6"/>
            <p:cNvSpPr/>
            <p:nvPr/>
          </p:nvSpPr>
          <p:spPr>
            <a:xfrm>
              <a:off x="3641325" y="505775"/>
              <a:ext cx="18325" cy="18350"/>
            </a:xfrm>
            <a:custGeom>
              <a:rect b="b" l="l" r="r" t="t"/>
              <a:pathLst>
                <a:path extrusionOk="0" h="734" w="733">
                  <a:moveTo>
                    <a:pt x="356" y="1"/>
                  </a:moveTo>
                  <a:cubicBezTo>
                    <a:pt x="146" y="22"/>
                    <a:pt x="0" y="168"/>
                    <a:pt x="0" y="357"/>
                  </a:cubicBezTo>
                  <a:cubicBezTo>
                    <a:pt x="0" y="545"/>
                    <a:pt x="146" y="733"/>
                    <a:pt x="356" y="733"/>
                  </a:cubicBezTo>
                  <a:cubicBezTo>
                    <a:pt x="544" y="733"/>
                    <a:pt x="732" y="566"/>
                    <a:pt x="732" y="357"/>
                  </a:cubicBezTo>
                  <a:cubicBezTo>
                    <a:pt x="732"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6"/>
            <p:cNvSpPr/>
            <p:nvPr/>
          </p:nvSpPr>
          <p:spPr>
            <a:xfrm>
              <a:off x="3617775" y="313725"/>
              <a:ext cx="19900" cy="16725"/>
            </a:xfrm>
            <a:custGeom>
              <a:rect b="b" l="l" r="r" t="t"/>
              <a:pathLst>
                <a:path extrusionOk="0" h="669" w="796">
                  <a:moveTo>
                    <a:pt x="521" y="1"/>
                  </a:moveTo>
                  <a:cubicBezTo>
                    <a:pt x="476" y="1"/>
                    <a:pt x="427" y="4"/>
                    <a:pt x="377" y="4"/>
                  </a:cubicBezTo>
                  <a:cubicBezTo>
                    <a:pt x="126" y="4"/>
                    <a:pt x="126" y="4"/>
                    <a:pt x="63" y="108"/>
                  </a:cubicBezTo>
                  <a:cubicBezTo>
                    <a:pt x="0" y="276"/>
                    <a:pt x="21" y="443"/>
                    <a:pt x="147" y="569"/>
                  </a:cubicBezTo>
                  <a:cubicBezTo>
                    <a:pt x="216" y="638"/>
                    <a:pt x="304" y="669"/>
                    <a:pt x="390" y="669"/>
                  </a:cubicBezTo>
                  <a:cubicBezTo>
                    <a:pt x="461" y="669"/>
                    <a:pt x="530" y="648"/>
                    <a:pt x="586" y="611"/>
                  </a:cubicBezTo>
                  <a:cubicBezTo>
                    <a:pt x="754" y="527"/>
                    <a:pt x="796" y="339"/>
                    <a:pt x="775" y="192"/>
                  </a:cubicBezTo>
                  <a:cubicBezTo>
                    <a:pt x="744" y="23"/>
                    <a:pt x="646" y="1"/>
                    <a:pt x="52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6"/>
            <p:cNvSpPr/>
            <p:nvPr/>
          </p:nvSpPr>
          <p:spPr>
            <a:xfrm>
              <a:off x="3642350" y="437225"/>
              <a:ext cx="18350" cy="17850"/>
            </a:xfrm>
            <a:custGeom>
              <a:rect b="b" l="l" r="r" t="t"/>
              <a:pathLst>
                <a:path extrusionOk="0" h="714" w="734">
                  <a:moveTo>
                    <a:pt x="409" y="0"/>
                  </a:moveTo>
                  <a:cubicBezTo>
                    <a:pt x="399" y="0"/>
                    <a:pt x="388" y="1"/>
                    <a:pt x="378" y="2"/>
                  </a:cubicBezTo>
                  <a:cubicBezTo>
                    <a:pt x="168" y="2"/>
                    <a:pt x="1" y="169"/>
                    <a:pt x="1" y="358"/>
                  </a:cubicBezTo>
                  <a:cubicBezTo>
                    <a:pt x="1" y="546"/>
                    <a:pt x="168" y="713"/>
                    <a:pt x="378" y="713"/>
                  </a:cubicBezTo>
                  <a:cubicBezTo>
                    <a:pt x="545" y="713"/>
                    <a:pt x="733" y="567"/>
                    <a:pt x="733" y="358"/>
                  </a:cubicBezTo>
                  <a:cubicBezTo>
                    <a:pt x="733" y="179"/>
                    <a:pt x="601" y="0"/>
                    <a:pt x="4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6"/>
            <p:cNvSpPr/>
            <p:nvPr/>
          </p:nvSpPr>
          <p:spPr>
            <a:xfrm>
              <a:off x="3642350" y="948800"/>
              <a:ext cx="18875" cy="18375"/>
            </a:xfrm>
            <a:custGeom>
              <a:rect b="b" l="l" r="r" t="t"/>
              <a:pathLst>
                <a:path extrusionOk="0" h="735" w="755">
                  <a:moveTo>
                    <a:pt x="362" y="0"/>
                  </a:moveTo>
                  <a:cubicBezTo>
                    <a:pt x="187" y="0"/>
                    <a:pt x="22" y="141"/>
                    <a:pt x="22" y="337"/>
                  </a:cubicBezTo>
                  <a:cubicBezTo>
                    <a:pt x="1" y="546"/>
                    <a:pt x="189" y="714"/>
                    <a:pt x="378" y="734"/>
                  </a:cubicBezTo>
                  <a:cubicBezTo>
                    <a:pt x="545" y="734"/>
                    <a:pt x="733" y="588"/>
                    <a:pt x="733" y="400"/>
                  </a:cubicBezTo>
                  <a:cubicBezTo>
                    <a:pt x="754" y="190"/>
                    <a:pt x="608" y="2"/>
                    <a:pt x="398" y="2"/>
                  </a:cubicBezTo>
                  <a:cubicBezTo>
                    <a:pt x="386" y="1"/>
                    <a:pt x="374" y="0"/>
                    <a:pt x="36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6"/>
            <p:cNvSpPr/>
            <p:nvPr/>
          </p:nvSpPr>
          <p:spPr>
            <a:xfrm>
              <a:off x="3638700" y="318525"/>
              <a:ext cx="18325" cy="18325"/>
            </a:xfrm>
            <a:custGeom>
              <a:rect b="b" l="l" r="r" t="t"/>
              <a:pathLst>
                <a:path extrusionOk="0" h="733" w="733">
                  <a:moveTo>
                    <a:pt x="356" y="0"/>
                  </a:moveTo>
                  <a:cubicBezTo>
                    <a:pt x="168" y="0"/>
                    <a:pt x="21" y="188"/>
                    <a:pt x="0" y="377"/>
                  </a:cubicBezTo>
                  <a:cubicBezTo>
                    <a:pt x="0" y="586"/>
                    <a:pt x="168" y="733"/>
                    <a:pt x="356" y="733"/>
                  </a:cubicBezTo>
                  <a:cubicBezTo>
                    <a:pt x="565" y="733"/>
                    <a:pt x="733" y="544"/>
                    <a:pt x="733" y="377"/>
                  </a:cubicBezTo>
                  <a:cubicBezTo>
                    <a:pt x="733" y="147"/>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6"/>
            <p:cNvSpPr/>
            <p:nvPr/>
          </p:nvSpPr>
          <p:spPr>
            <a:xfrm>
              <a:off x="3644450" y="878750"/>
              <a:ext cx="18325" cy="18325"/>
            </a:xfrm>
            <a:custGeom>
              <a:rect b="b" l="l" r="r" t="t"/>
              <a:pathLst>
                <a:path extrusionOk="0" h="733" w="733">
                  <a:moveTo>
                    <a:pt x="356" y="0"/>
                  </a:moveTo>
                  <a:cubicBezTo>
                    <a:pt x="147" y="0"/>
                    <a:pt x="1" y="168"/>
                    <a:pt x="1" y="377"/>
                  </a:cubicBezTo>
                  <a:cubicBezTo>
                    <a:pt x="1" y="586"/>
                    <a:pt x="189" y="733"/>
                    <a:pt x="356" y="733"/>
                  </a:cubicBezTo>
                  <a:cubicBezTo>
                    <a:pt x="566" y="733"/>
                    <a:pt x="733" y="586"/>
                    <a:pt x="733" y="377"/>
                  </a:cubicBezTo>
                  <a:cubicBezTo>
                    <a:pt x="733" y="189"/>
                    <a:pt x="545" y="42"/>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6"/>
            <p:cNvSpPr/>
            <p:nvPr/>
          </p:nvSpPr>
          <p:spPr>
            <a:xfrm>
              <a:off x="3644975" y="367700"/>
              <a:ext cx="18325" cy="17800"/>
            </a:xfrm>
            <a:custGeom>
              <a:rect b="b" l="l" r="r" t="t"/>
              <a:pathLst>
                <a:path extrusionOk="0" h="712" w="733">
                  <a:moveTo>
                    <a:pt x="377" y="0"/>
                  </a:moveTo>
                  <a:cubicBezTo>
                    <a:pt x="189" y="0"/>
                    <a:pt x="21" y="146"/>
                    <a:pt x="0" y="335"/>
                  </a:cubicBezTo>
                  <a:cubicBezTo>
                    <a:pt x="0" y="544"/>
                    <a:pt x="168" y="711"/>
                    <a:pt x="377" y="711"/>
                  </a:cubicBezTo>
                  <a:cubicBezTo>
                    <a:pt x="565" y="711"/>
                    <a:pt x="733" y="544"/>
                    <a:pt x="733" y="356"/>
                  </a:cubicBezTo>
                  <a:cubicBezTo>
                    <a:pt x="733" y="146"/>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6"/>
            <p:cNvSpPr/>
            <p:nvPr/>
          </p:nvSpPr>
          <p:spPr>
            <a:xfrm>
              <a:off x="3641325" y="761050"/>
              <a:ext cx="18325" cy="18325"/>
            </a:xfrm>
            <a:custGeom>
              <a:rect b="b" l="l" r="r" t="t"/>
              <a:pathLst>
                <a:path extrusionOk="0" h="733" w="733">
                  <a:moveTo>
                    <a:pt x="356" y="1"/>
                  </a:moveTo>
                  <a:cubicBezTo>
                    <a:pt x="167" y="42"/>
                    <a:pt x="0" y="168"/>
                    <a:pt x="21" y="377"/>
                  </a:cubicBezTo>
                  <a:cubicBezTo>
                    <a:pt x="21" y="607"/>
                    <a:pt x="146" y="733"/>
                    <a:pt x="356" y="733"/>
                  </a:cubicBezTo>
                  <a:cubicBezTo>
                    <a:pt x="565" y="733"/>
                    <a:pt x="732" y="565"/>
                    <a:pt x="732" y="377"/>
                  </a:cubicBezTo>
                  <a:cubicBezTo>
                    <a:pt x="732" y="168"/>
                    <a:pt x="54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6"/>
            <p:cNvSpPr/>
            <p:nvPr/>
          </p:nvSpPr>
          <p:spPr>
            <a:xfrm>
              <a:off x="3647075" y="810225"/>
              <a:ext cx="17800" cy="18325"/>
            </a:xfrm>
            <a:custGeom>
              <a:rect b="b" l="l" r="r" t="t"/>
              <a:pathLst>
                <a:path extrusionOk="0" h="733" w="712">
                  <a:moveTo>
                    <a:pt x="356" y="0"/>
                  </a:moveTo>
                  <a:cubicBezTo>
                    <a:pt x="147" y="0"/>
                    <a:pt x="0" y="168"/>
                    <a:pt x="0" y="377"/>
                  </a:cubicBezTo>
                  <a:cubicBezTo>
                    <a:pt x="0" y="586"/>
                    <a:pt x="147" y="733"/>
                    <a:pt x="335" y="733"/>
                  </a:cubicBezTo>
                  <a:cubicBezTo>
                    <a:pt x="544" y="733"/>
                    <a:pt x="712" y="586"/>
                    <a:pt x="712" y="377"/>
                  </a:cubicBezTo>
                  <a:cubicBezTo>
                    <a:pt x="712" y="189"/>
                    <a:pt x="544" y="21"/>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6"/>
            <p:cNvSpPr/>
            <p:nvPr/>
          </p:nvSpPr>
          <p:spPr>
            <a:xfrm>
              <a:off x="3647075" y="554425"/>
              <a:ext cx="17800" cy="18350"/>
            </a:xfrm>
            <a:custGeom>
              <a:rect b="b" l="l" r="r" t="t"/>
              <a:pathLst>
                <a:path extrusionOk="0" h="734" w="712">
                  <a:moveTo>
                    <a:pt x="356" y="1"/>
                  </a:moveTo>
                  <a:cubicBezTo>
                    <a:pt x="147" y="1"/>
                    <a:pt x="0" y="168"/>
                    <a:pt x="0" y="377"/>
                  </a:cubicBezTo>
                  <a:cubicBezTo>
                    <a:pt x="0" y="587"/>
                    <a:pt x="147" y="733"/>
                    <a:pt x="335" y="733"/>
                  </a:cubicBezTo>
                  <a:cubicBezTo>
                    <a:pt x="544" y="733"/>
                    <a:pt x="712" y="587"/>
                    <a:pt x="712" y="377"/>
                  </a:cubicBezTo>
                  <a:cubicBezTo>
                    <a:pt x="712" y="168"/>
                    <a:pt x="54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p:nvPr/>
          </p:nvSpPr>
          <p:spPr>
            <a:xfrm>
              <a:off x="3648125" y="996450"/>
              <a:ext cx="18325" cy="17800"/>
            </a:xfrm>
            <a:custGeom>
              <a:rect b="b" l="l" r="r" t="t"/>
              <a:pathLst>
                <a:path extrusionOk="0" h="712" w="733">
                  <a:moveTo>
                    <a:pt x="377" y="0"/>
                  </a:moveTo>
                  <a:cubicBezTo>
                    <a:pt x="167" y="0"/>
                    <a:pt x="0" y="168"/>
                    <a:pt x="0" y="356"/>
                  </a:cubicBezTo>
                  <a:cubicBezTo>
                    <a:pt x="0" y="565"/>
                    <a:pt x="167" y="712"/>
                    <a:pt x="377" y="712"/>
                  </a:cubicBezTo>
                  <a:cubicBezTo>
                    <a:pt x="586" y="712"/>
                    <a:pt x="732" y="565"/>
                    <a:pt x="732" y="377"/>
                  </a:cubicBezTo>
                  <a:cubicBezTo>
                    <a:pt x="732" y="168"/>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6"/>
            <p:cNvSpPr/>
            <p:nvPr/>
          </p:nvSpPr>
          <p:spPr>
            <a:xfrm>
              <a:off x="3648125" y="741175"/>
              <a:ext cx="17800" cy="18325"/>
            </a:xfrm>
            <a:custGeom>
              <a:rect b="b" l="l" r="r" t="t"/>
              <a:pathLst>
                <a:path extrusionOk="0" h="733" w="712">
                  <a:moveTo>
                    <a:pt x="377" y="0"/>
                  </a:moveTo>
                  <a:cubicBezTo>
                    <a:pt x="167" y="0"/>
                    <a:pt x="0" y="147"/>
                    <a:pt x="0" y="356"/>
                  </a:cubicBezTo>
                  <a:cubicBezTo>
                    <a:pt x="0" y="565"/>
                    <a:pt x="167" y="733"/>
                    <a:pt x="356" y="733"/>
                  </a:cubicBezTo>
                  <a:cubicBezTo>
                    <a:pt x="565" y="733"/>
                    <a:pt x="711" y="565"/>
                    <a:pt x="711" y="356"/>
                  </a:cubicBezTo>
                  <a:cubicBezTo>
                    <a:pt x="711" y="147"/>
                    <a:pt x="565"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6"/>
            <p:cNvSpPr/>
            <p:nvPr/>
          </p:nvSpPr>
          <p:spPr>
            <a:xfrm>
              <a:off x="3648125" y="485375"/>
              <a:ext cx="18325" cy="17825"/>
            </a:xfrm>
            <a:custGeom>
              <a:rect b="b" l="l" r="r" t="t"/>
              <a:pathLst>
                <a:path extrusionOk="0" h="713" w="733">
                  <a:moveTo>
                    <a:pt x="377" y="1"/>
                  </a:moveTo>
                  <a:cubicBezTo>
                    <a:pt x="188" y="1"/>
                    <a:pt x="0" y="147"/>
                    <a:pt x="0" y="336"/>
                  </a:cubicBezTo>
                  <a:cubicBezTo>
                    <a:pt x="0" y="545"/>
                    <a:pt x="167" y="712"/>
                    <a:pt x="377" y="712"/>
                  </a:cubicBezTo>
                  <a:cubicBezTo>
                    <a:pt x="586" y="712"/>
                    <a:pt x="732" y="545"/>
                    <a:pt x="732" y="357"/>
                  </a:cubicBezTo>
                  <a:cubicBezTo>
                    <a:pt x="732"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6"/>
            <p:cNvSpPr/>
            <p:nvPr/>
          </p:nvSpPr>
          <p:spPr>
            <a:xfrm>
              <a:off x="3641825" y="1017375"/>
              <a:ext cx="16775" cy="18325"/>
            </a:xfrm>
            <a:custGeom>
              <a:rect b="b" l="l" r="r" t="t"/>
              <a:pathLst>
                <a:path extrusionOk="0" h="733" w="671">
                  <a:moveTo>
                    <a:pt x="315" y="0"/>
                  </a:moveTo>
                  <a:cubicBezTo>
                    <a:pt x="106" y="0"/>
                    <a:pt x="1" y="147"/>
                    <a:pt x="1" y="377"/>
                  </a:cubicBezTo>
                  <a:cubicBezTo>
                    <a:pt x="1" y="607"/>
                    <a:pt x="106" y="732"/>
                    <a:pt x="315" y="732"/>
                  </a:cubicBezTo>
                  <a:cubicBezTo>
                    <a:pt x="524" y="732"/>
                    <a:pt x="671" y="565"/>
                    <a:pt x="671" y="377"/>
                  </a:cubicBezTo>
                  <a:cubicBezTo>
                    <a:pt x="671" y="168"/>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6"/>
            <p:cNvSpPr/>
            <p:nvPr/>
          </p:nvSpPr>
          <p:spPr>
            <a:xfrm>
              <a:off x="3615675" y="636350"/>
              <a:ext cx="20950" cy="15950"/>
            </a:xfrm>
            <a:custGeom>
              <a:rect b="b" l="l" r="r" t="t"/>
              <a:pathLst>
                <a:path extrusionOk="0" h="638" w="838">
                  <a:moveTo>
                    <a:pt x="397" y="1"/>
                  </a:moveTo>
                  <a:cubicBezTo>
                    <a:pt x="350" y="1"/>
                    <a:pt x="301" y="10"/>
                    <a:pt x="252" y="30"/>
                  </a:cubicBezTo>
                  <a:cubicBezTo>
                    <a:pt x="84" y="113"/>
                    <a:pt x="1" y="281"/>
                    <a:pt x="22" y="469"/>
                  </a:cubicBezTo>
                  <a:cubicBezTo>
                    <a:pt x="39" y="623"/>
                    <a:pt x="154" y="637"/>
                    <a:pt x="264" y="637"/>
                  </a:cubicBezTo>
                  <a:cubicBezTo>
                    <a:pt x="289" y="637"/>
                    <a:pt x="313" y="636"/>
                    <a:pt x="336" y="636"/>
                  </a:cubicBezTo>
                  <a:lnTo>
                    <a:pt x="503" y="636"/>
                  </a:lnTo>
                  <a:cubicBezTo>
                    <a:pt x="733" y="636"/>
                    <a:pt x="838" y="490"/>
                    <a:pt x="754" y="260"/>
                  </a:cubicBezTo>
                  <a:cubicBezTo>
                    <a:pt x="690" y="100"/>
                    <a:pt x="552" y="1"/>
                    <a:pt x="39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6"/>
            <p:cNvSpPr/>
            <p:nvPr/>
          </p:nvSpPr>
          <p:spPr>
            <a:xfrm>
              <a:off x="3650725" y="672125"/>
              <a:ext cx="17825" cy="17800"/>
            </a:xfrm>
            <a:custGeom>
              <a:rect b="b" l="l" r="r" t="t"/>
              <a:pathLst>
                <a:path extrusionOk="0" h="712" w="713">
                  <a:moveTo>
                    <a:pt x="356" y="1"/>
                  </a:moveTo>
                  <a:cubicBezTo>
                    <a:pt x="168" y="1"/>
                    <a:pt x="1" y="168"/>
                    <a:pt x="1" y="377"/>
                  </a:cubicBezTo>
                  <a:cubicBezTo>
                    <a:pt x="1" y="565"/>
                    <a:pt x="168" y="712"/>
                    <a:pt x="377" y="712"/>
                  </a:cubicBezTo>
                  <a:cubicBezTo>
                    <a:pt x="545" y="712"/>
                    <a:pt x="712" y="565"/>
                    <a:pt x="712" y="356"/>
                  </a:cubicBezTo>
                  <a:cubicBezTo>
                    <a:pt x="712" y="168"/>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6"/>
            <p:cNvSpPr/>
            <p:nvPr/>
          </p:nvSpPr>
          <p:spPr>
            <a:xfrm>
              <a:off x="3652300" y="347800"/>
              <a:ext cx="18325" cy="17825"/>
            </a:xfrm>
            <a:custGeom>
              <a:rect b="b" l="l" r="r" t="t"/>
              <a:pathLst>
                <a:path extrusionOk="0" h="713" w="733">
                  <a:moveTo>
                    <a:pt x="356" y="1"/>
                  </a:moveTo>
                  <a:cubicBezTo>
                    <a:pt x="147" y="1"/>
                    <a:pt x="0" y="168"/>
                    <a:pt x="21" y="378"/>
                  </a:cubicBezTo>
                  <a:cubicBezTo>
                    <a:pt x="21" y="566"/>
                    <a:pt x="189" y="712"/>
                    <a:pt x="398" y="712"/>
                  </a:cubicBezTo>
                  <a:cubicBezTo>
                    <a:pt x="565" y="712"/>
                    <a:pt x="733" y="566"/>
                    <a:pt x="733" y="357"/>
                  </a:cubicBezTo>
                  <a:cubicBezTo>
                    <a:pt x="733"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6"/>
            <p:cNvSpPr/>
            <p:nvPr/>
          </p:nvSpPr>
          <p:spPr>
            <a:xfrm>
              <a:off x="3652300" y="603075"/>
              <a:ext cx="17800" cy="17825"/>
            </a:xfrm>
            <a:custGeom>
              <a:rect b="b" l="l" r="r" t="t"/>
              <a:pathLst>
                <a:path extrusionOk="0" h="713" w="712">
                  <a:moveTo>
                    <a:pt x="356" y="1"/>
                  </a:moveTo>
                  <a:cubicBezTo>
                    <a:pt x="147" y="1"/>
                    <a:pt x="0" y="126"/>
                    <a:pt x="0" y="335"/>
                  </a:cubicBezTo>
                  <a:cubicBezTo>
                    <a:pt x="0" y="545"/>
                    <a:pt x="126" y="712"/>
                    <a:pt x="335" y="712"/>
                  </a:cubicBezTo>
                  <a:cubicBezTo>
                    <a:pt x="544" y="712"/>
                    <a:pt x="712" y="566"/>
                    <a:pt x="712" y="356"/>
                  </a:cubicBezTo>
                  <a:cubicBezTo>
                    <a:pt x="712" y="189"/>
                    <a:pt x="544" y="22"/>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6"/>
            <p:cNvSpPr/>
            <p:nvPr/>
          </p:nvSpPr>
          <p:spPr>
            <a:xfrm>
              <a:off x="3654400" y="789825"/>
              <a:ext cx="16750" cy="17275"/>
            </a:xfrm>
            <a:custGeom>
              <a:rect b="b" l="l" r="r" t="t"/>
              <a:pathLst>
                <a:path extrusionOk="0" h="691" w="670">
                  <a:moveTo>
                    <a:pt x="335" y="0"/>
                  </a:moveTo>
                  <a:cubicBezTo>
                    <a:pt x="147" y="0"/>
                    <a:pt x="0" y="147"/>
                    <a:pt x="0" y="356"/>
                  </a:cubicBezTo>
                  <a:cubicBezTo>
                    <a:pt x="0" y="523"/>
                    <a:pt x="126" y="691"/>
                    <a:pt x="335" y="691"/>
                  </a:cubicBezTo>
                  <a:cubicBezTo>
                    <a:pt x="523" y="691"/>
                    <a:pt x="670" y="565"/>
                    <a:pt x="670" y="356"/>
                  </a:cubicBezTo>
                  <a:cubicBezTo>
                    <a:pt x="670" y="168"/>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6"/>
            <p:cNvSpPr/>
            <p:nvPr/>
          </p:nvSpPr>
          <p:spPr>
            <a:xfrm>
              <a:off x="3650725" y="415800"/>
              <a:ext cx="17825" cy="17825"/>
            </a:xfrm>
            <a:custGeom>
              <a:rect b="b" l="l" r="r" t="t"/>
              <a:pathLst>
                <a:path extrusionOk="0" h="713" w="713">
                  <a:moveTo>
                    <a:pt x="377" y="1"/>
                  </a:moveTo>
                  <a:cubicBezTo>
                    <a:pt x="168" y="1"/>
                    <a:pt x="1" y="147"/>
                    <a:pt x="1" y="357"/>
                  </a:cubicBezTo>
                  <a:cubicBezTo>
                    <a:pt x="1" y="566"/>
                    <a:pt x="147" y="712"/>
                    <a:pt x="356" y="712"/>
                  </a:cubicBezTo>
                  <a:cubicBezTo>
                    <a:pt x="545" y="712"/>
                    <a:pt x="712" y="587"/>
                    <a:pt x="712" y="378"/>
                  </a:cubicBezTo>
                  <a:cubicBezTo>
                    <a:pt x="712" y="189"/>
                    <a:pt x="566" y="22"/>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6"/>
            <p:cNvSpPr/>
            <p:nvPr/>
          </p:nvSpPr>
          <p:spPr>
            <a:xfrm>
              <a:off x="3650725" y="927925"/>
              <a:ext cx="17825" cy="17800"/>
            </a:xfrm>
            <a:custGeom>
              <a:rect b="b" l="l" r="r" t="t"/>
              <a:pathLst>
                <a:path extrusionOk="0" h="712" w="713">
                  <a:moveTo>
                    <a:pt x="377" y="0"/>
                  </a:moveTo>
                  <a:cubicBezTo>
                    <a:pt x="168" y="0"/>
                    <a:pt x="1" y="126"/>
                    <a:pt x="1" y="335"/>
                  </a:cubicBezTo>
                  <a:cubicBezTo>
                    <a:pt x="1" y="544"/>
                    <a:pt x="147" y="712"/>
                    <a:pt x="356" y="712"/>
                  </a:cubicBezTo>
                  <a:cubicBezTo>
                    <a:pt x="545" y="712"/>
                    <a:pt x="712" y="586"/>
                    <a:pt x="712" y="377"/>
                  </a:cubicBezTo>
                  <a:cubicBezTo>
                    <a:pt x="712" y="168"/>
                    <a:pt x="56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6"/>
            <p:cNvSpPr/>
            <p:nvPr/>
          </p:nvSpPr>
          <p:spPr>
            <a:xfrm>
              <a:off x="3652300" y="859400"/>
              <a:ext cx="17800" cy="17800"/>
            </a:xfrm>
            <a:custGeom>
              <a:rect b="b" l="l" r="r" t="t"/>
              <a:pathLst>
                <a:path extrusionOk="0" h="712" w="712">
                  <a:moveTo>
                    <a:pt x="335" y="0"/>
                  </a:moveTo>
                  <a:cubicBezTo>
                    <a:pt x="147" y="0"/>
                    <a:pt x="0" y="147"/>
                    <a:pt x="0" y="356"/>
                  </a:cubicBezTo>
                  <a:cubicBezTo>
                    <a:pt x="0" y="544"/>
                    <a:pt x="147" y="712"/>
                    <a:pt x="356" y="712"/>
                  </a:cubicBezTo>
                  <a:cubicBezTo>
                    <a:pt x="544" y="712"/>
                    <a:pt x="712" y="544"/>
                    <a:pt x="712" y="335"/>
                  </a:cubicBezTo>
                  <a:cubicBezTo>
                    <a:pt x="712"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6"/>
            <p:cNvSpPr/>
            <p:nvPr/>
          </p:nvSpPr>
          <p:spPr>
            <a:xfrm>
              <a:off x="3658050" y="652250"/>
              <a:ext cx="17300" cy="16750"/>
            </a:xfrm>
            <a:custGeom>
              <a:rect b="b" l="l" r="r" t="t"/>
              <a:pathLst>
                <a:path extrusionOk="0" h="670" w="692">
                  <a:moveTo>
                    <a:pt x="335" y="0"/>
                  </a:moveTo>
                  <a:cubicBezTo>
                    <a:pt x="168" y="0"/>
                    <a:pt x="1" y="126"/>
                    <a:pt x="1" y="335"/>
                  </a:cubicBezTo>
                  <a:cubicBezTo>
                    <a:pt x="1" y="524"/>
                    <a:pt x="126" y="670"/>
                    <a:pt x="335" y="670"/>
                  </a:cubicBezTo>
                  <a:cubicBezTo>
                    <a:pt x="545" y="670"/>
                    <a:pt x="691" y="524"/>
                    <a:pt x="691" y="335"/>
                  </a:cubicBezTo>
                  <a:cubicBezTo>
                    <a:pt x="691" y="147"/>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6"/>
            <p:cNvSpPr/>
            <p:nvPr/>
          </p:nvSpPr>
          <p:spPr>
            <a:xfrm>
              <a:off x="3654925" y="534400"/>
              <a:ext cx="17800" cy="17450"/>
            </a:xfrm>
            <a:custGeom>
              <a:rect b="b" l="l" r="r" t="t"/>
              <a:pathLst>
                <a:path extrusionOk="0" h="698" w="712">
                  <a:moveTo>
                    <a:pt x="293" y="0"/>
                  </a:moveTo>
                  <a:cubicBezTo>
                    <a:pt x="118" y="0"/>
                    <a:pt x="0" y="156"/>
                    <a:pt x="0" y="362"/>
                  </a:cubicBezTo>
                  <a:cubicBezTo>
                    <a:pt x="0" y="551"/>
                    <a:pt x="147" y="697"/>
                    <a:pt x="335" y="697"/>
                  </a:cubicBezTo>
                  <a:cubicBezTo>
                    <a:pt x="544" y="697"/>
                    <a:pt x="711" y="572"/>
                    <a:pt x="711" y="362"/>
                  </a:cubicBezTo>
                  <a:cubicBezTo>
                    <a:pt x="711" y="153"/>
                    <a:pt x="565" y="7"/>
                    <a:pt x="356" y="7"/>
                  </a:cubicBezTo>
                  <a:cubicBezTo>
                    <a:pt x="334" y="2"/>
                    <a:pt x="313"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6"/>
            <p:cNvSpPr/>
            <p:nvPr/>
          </p:nvSpPr>
          <p:spPr>
            <a:xfrm>
              <a:off x="3658050" y="394900"/>
              <a:ext cx="17300" cy="17800"/>
            </a:xfrm>
            <a:custGeom>
              <a:rect b="b" l="l" r="r" t="t"/>
              <a:pathLst>
                <a:path extrusionOk="0" h="712" w="692">
                  <a:moveTo>
                    <a:pt x="335" y="0"/>
                  </a:moveTo>
                  <a:cubicBezTo>
                    <a:pt x="168" y="0"/>
                    <a:pt x="1" y="167"/>
                    <a:pt x="1" y="356"/>
                  </a:cubicBezTo>
                  <a:cubicBezTo>
                    <a:pt x="1" y="565"/>
                    <a:pt x="126" y="711"/>
                    <a:pt x="335" y="711"/>
                  </a:cubicBezTo>
                  <a:cubicBezTo>
                    <a:pt x="524" y="711"/>
                    <a:pt x="691" y="586"/>
                    <a:pt x="691" y="377"/>
                  </a:cubicBezTo>
                  <a:cubicBezTo>
                    <a:pt x="691" y="188"/>
                    <a:pt x="545" y="42"/>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6"/>
            <p:cNvSpPr/>
            <p:nvPr/>
          </p:nvSpPr>
          <p:spPr>
            <a:xfrm>
              <a:off x="3655950" y="464975"/>
              <a:ext cx="17825" cy="17300"/>
            </a:xfrm>
            <a:custGeom>
              <a:rect b="b" l="l" r="r" t="t"/>
              <a:pathLst>
                <a:path extrusionOk="0" h="692" w="713">
                  <a:moveTo>
                    <a:pt x="378" y="1"/>
                  </a:moveTo>
                  <a:cubicBezTo>
                    <a:pt x="168" y="1"/>
                    <a:pt x="1" y="168"/>
                    <a:pt x="1" y="336"/>
                  </a:cubicBezTo>
                  <a:cubicBezTo>
                    <a:pt x="1" y="524"/>
                    <a:pt x="168" y="691"/>
                    <a:pt x="357" y="691"/>
                  </a:cubicBezTo>
                  <a:cubicBezTo>
                    <a:pt x="566" y="691"/>
                    <a:pt x="712" y="545"/>
                    <a:pt x="712" y="336"/>
                  </a:cubicBezTo>
                  <a:cubicBezTo>
                    <a:pt x="712" y="168"/>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6"/>
            <p:cNvSpPr/>
            <p:nvPr/>
          </p:nvSpPr>
          <p:spPr>
            <a:xfrm>
              <a:off x="3657000" y="977100"/>
              <a:ext cx="16775" cy="16750"/>
            </a:xfrm>
            <a:custGeom>
              <a:rect b="b" l="l" r="r" t="t"/>
              <a:pathLst>
                <a:path extrusionOk="0" h="670" w="671">
                  <a:moveTo>
                    <a:pt x="336" y="0"/>
                  </a:moveTo>
                  <a:cubicBezTo>
                    <a:pt x="147" y="0"/>
                    <a:pt x="1" y="146"/>
                    <a:pt x="1" y="335"/>
                  </a:cubicBezTo>
                  <a:cubicBezTo>
                    <a:pt x="1" y="523"/>
                    <a:pt x="126" y="670"/>
                    <a:pt x="336" y="670"/>
                  </a:cubicBezTo>
                  <a:cubicBezTo>
                    <a:pt x="524" y="670"/>
                    <a:pt x="670" y="544"/>
                    <a:pt x="670" y="335"/>
                  </a:cubicBezTo>
                  <a:cubicBezTo>
                    <a:pt x="670" y="126"/>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6"/>
            <p:cNvSpPr/>
            <p:nvPr/>
          </p:nvSpPr>
          <p:spPr>
            <a:xfrm>
              <a:off x="3657525" y="907000"/>
              <a:ext cx="17825" cy="17800"/>
            </a:xfrm>
            <a:custGeom>
              <a:rect b="b" l="l" r="r" t="t"/>
              <a:pathLst>
                <a:path extrusionOk="0" h="712" w="713">
                  <a:moveTo>
                    <a:pt x="335" y="0"/>
                  </a:moveTo>
                  <a:cubicBezTo>
                    <a:pt x="147" y="0"/>
                    <a:pt x="1" y="168"/>
                    <a:pt x="1" y="335"/>
                  </a:cubicBezTo>
                  <a:cubicBezTo>
                    <a:pt x="1" y="544"/>
                    <a:pt x="126" y="712"/>
                    <a:pt x="335" y="712"/>
                  </a:cubicBezTo>
                  <a:cubicBezTo>
                    <a:pt x="545" y="712"/>
                    <a:pt x="712" y="586"/>
                    <a:pt x="712" y="377"/>
                  </a:cubicBezTo>
                  <a:cubicBezTo>
                    <a:pt x="712" y="168"/>
                    <a:pt x="566" y="21"/>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6"/>
            <p:cNvSpPr/>
            <p:nvPr/>
          </p:nvSpPr>
          <p:spPr>
            <a:xfrm>
              <a:off x="3655950" y="720775"/>
              <a:ext cx="17825" cy="17800"/>
            </a:xfrm>
            <a:custGeom>
              <a:rect b="b" l="l" r="r" t="t"/>
              <a:pathLst>
                <a:path extrusionOk="0" h="712" w="713">
                  <a:moveTo>
                    <a:pt x="357" y="0"/>
                  </a:moveTo>
                  <a:cubicBezTo>
                    <a:pt x="168" y="0"/>
                    <a:pt x="1" y="147"/>
                    <a:pt x="1" y="335"/>
                  </a:cubicBezTo>
                  <a:cubicBezTo>
                    <a:pt x="1" y="544"/>
                    <a:pt x="147" y="712"/>
                    <a:pt x="357" y="712"/>
                  </a:cubicBezTo>
                  <a:cubicBezTo>
                    <a:pt x="566" y="712"/>
                    <a:pt x="712" y="565"/>
                    <a:pt x="712" y="356"/>
                  </a:cubicBezTo>
                  <a:cubicBezTo>
                    <a:pt x="712" y="189"/>
                    <a:pt x="566" y="21"/>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6"/>
            <p:cNvSpPr/>
            <p:nvPr/>
          </p:nvSpPr>
          <p:spPr>
            <a:xfrm>
              <a:off x="3670075" y="493225"/>
              <a:ext cx="16775" cy="16775"/>
            </a:xfrm>
            <a:custGeom>
              <a:rect b="b" l="l" r="r" t="t"/>
              <a:pathLst>
                <a:path extrusionOk="0" h="671" w="671">
                  <a:moveTo>
                    <a:pt x="336" y="1"/>
                  </a:moveTo>
                  <a:cubicBezTo>
                    <a:pt x="126" y="1"/>
                    <a:pt x="1" y="147"/>
                    <a:pt x="1" y="335"/>
                  </a:cubicBezTo>
                  <a:cubicBezTo>
                    <a:pt x="1" y="524"/>
                    <a:pt x="147" y="670"/>
                    <a:pt x="336" y="670"/>
                  </a:cubicBezTo>
                  <a:cubicBezTo>
                    <a:pt x="524" y="670"/>
                    <a:pt x="670" y="524"/>
                    <a:pt x="670" y="335"/>
                  </a:cubicBezTo>
                  <a:cubicBezTo>
                    <a:pt x="670"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6"/>
            <p:cNvSpPr/>
            <p:nvPr/>
          </p:nvSpPr>
          <p:spPr>
            <a:xfrm>
              <a:off x="3663275" y="955650"/>
              <a:ext cx="17300" cy="17275"/>
            </a:xfrm>
            <a:custGeom>
              <a:rect b="b" l="l" r="r" t="t"/>
              <a:pathLst>
                <a:path extrusionOk="0" h="691" w="692">
                  <a:moveTo>
                    <a:pt x="336" y="0"/>
                  </a:moveTo>
                  <a:cubicBezTo>
                    <a:pt x="168" y="0"/>
                    <a:pt x="1" y="147"/>
                    <a:pt x="1" y="335"/>
                  </a:cubicBezTo>
                  <a:cubicBezTo>
                    <a:pt x="1" y="544"/>
                    <a:pt x="126" y="691"/>
                    <a:pt x="336" y="691"/>
                  </a:cubicBezTo>
                  <a:cubicBezTo>
                    <a:pt x="524" y="691"/>
                    <a:pt x="691" y="544"/>
                    <a:pt x="691" y="356"/>
                  </a:cubicBezTo>
                  <a:cubicBezTo>
                    <a:pt x="691" y="168"/>
                    <a:pt x="545" y="21"/>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6"/>
            <p:cNvSpPr/>
            <p:nvPr/>
          </p:nvSpPr>
          <p:spPr>
            <a:xfrm>
              <a:off x="3665900" y="631850"/>
              <a:ext cx="17275" cy="16750"/>
            </a:xfrm>
            <a:custGeom>
              <a:rect b="b" l="l" r="r" t="t"/>
              <a:pathLst>
                <a:path extrusionOk="0" h="670" w="691">
                  <a:moveTo>
                    <a:pt x="335" y="0"/>
                  </a:moveTo>
                  <a:cubicBezTo>
                    <a:pt x="168" y="0"/>
                    <a:pt x="0" y="147"/>
                    <a:pt x="0" y="335"/>
                  </a:cubicBezTo>
                  <a:cubicBezTo>
                    <a:pt x="0" y="524"/>
                    <a:pt x="126" y="670"/>
                    <a:pt x="335" y="670"/>
                  </a:cubicBezTo>
                  <a:cubicBezTo>
                    <a:pt x="524" y="670"/>
                    <a:pt x="691" y="524"/>
                    <a:pt x="691" y="335"/>
                  </a:cubicBezTo>
                  <a:cubicBezTo>
                    <a:pt x="691" y="147"/>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6"/>
            <p:cNvSpPr/>
            <p:nvPr/>
          </p:nvSpPr>
          <p:spPr>
            <a:xfrm>
              <a:off x="3663800" y="444575"/>
              <a:ext cx="17300" cy="17300"/>
            </a:xfrm>
            <a:custGeom>
              <a:rect b="b" l="l" r="r" t="t"/>
              <a:pathLst>
                <a:path extrusionOk="0" h="692" w="692">
                  <a:moveTo>
                    <a:pt x="356" y="1"/>
                  </a:moveTo>
                  <a:cubicBezTo>
                    <a:pt x="168" y="1"/>
                    <a:pt x="1" y="147"/>
                    <a:pt x="1" y="356"/>
                  </a:cubicBezTo>
                  <a:cubicBezTo>
                    <a:pt x="1" y="524"/>
                    <a:pt x="168" y="691"/>
                    <a:pt x="356" y="691"/>
                  </a:cubicBezTo>
                  <a:cubicBezTo>
                    <a:pt x="524" y="691"/>
                    <a:pt x="691" y="566"/>
                    <a:pt x="691" y="356"/>
                  </a:cubicBezTo>
                  <a:cubicBezTo>
                    <a:pt x="691" y="168"/>
                    <a:pt x="52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6"/>
            <p:cNvSpPr/>
            <p:nvPr/>
          </p:nvSpPr>
          <p:spPr>
            <a:xfrm>
              <a:off x="3667475" y="818600"/>
              <a:ext cx="16750" cy="17275"/>
            </a:xfrm>
            <a:custGeom>
              <a:rect b="b" l="l" r="r" t="t"/>
              <a:pathLst>
                <a:path extrusionOk="0" h="691" w="670">
                  <a:moveTo>
                    <a:pt x="335" y="0"/>
                  </a:moveTo>
                  <a:cubicBezTo>
                    <a:pt x="147" y="0"/>
                    <a:pt x="0" y="168"/>
                    <a:pt x="0" y="356"/>
                  </a:cubicBezTo>
                  <a:cubicBezTo>
                    <a:pt x="0" y="523"/>
                    <a:pt x="147" y="691"/>
                    <a:pt x="335" y="691"/>
                  </a:cubicBezTo>
                  <a:cubicBezTo>
                    <a:pt x="544" y="691"/>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6"/>
            <p:cNvSpPr/>
            <p:nvPr/>
          </p:nvSpPr>
          <p:spPr>
            <a:xfrm>
              <a:off x="3660675" y="583200"/>
              <a:ext cx="17275" cy="17300"/>
            </a:xfrm>
            <a:custGeom>
              <a:rect b="b" l="l" r="r" t="t"/>
              <a:pathLst>
                <a:path extrusionOk="0" h="692" w="691">
                  <a:moveTo>
                    <a:pt x="335" y="1"/>
                  </a:moveTo>
                  <a:cubicBezTo>
                    <a:pt x="168" y="1"/>
                    <a:pt x="0" y="168"/>
                    <a:pt x="0" y="356"/>
                  </a:cubicBezTo>
                  <a:cubicBezTo>
                    <a:pt x="0" y="524"/>
                    <a:pt x="126" y="691"/>
                    <a:pt x="335" y="691"/>
                  </a:cubicBezTo>
                  <a:cubicBezTo>
                    <a:pt x="523" y="670"/>
                    <a:pt x="691" y="524"/>
                    <a:pt x="691" y="356"/>
                  </a:cubicBezTo>
                  <a:cubicBezTo>
                    <a:pt x="691"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6"/>
            <p:cNvSpPr/>
            <p:nvPr/>
          </p:nvSpPr>
          <p:spPr>
            <a:xfrm>
              <a:off x="3668000" y="561750"/>
              <a:ext cx="16750" cy="17300"/>
            </a:xfrm>
            <a:custGeom>
              <a:rect b="b" l="l" r="r" t="t"/>
              <a:pathLst>
                <a:path extrusionOk="0" h="692" w="670">
                  <a:moveTo>
                    <a:pt x="335" y="1"/>
                  </a:moveTo>
                  <a:cubicBezTo>
                    <a:pt x="147" y="1"/>
                    <a:pt x="0" y="168"/>
                    <a:pt x="0" y="335"/>
                  </a:cubicBezTo>
                  <a:cubicBezTo>
                    <a:pt x="0" y="524"/>
                    <a:pt x="147" y="691"/>
                    <a:pt x="335" y="691"/>
                  </a:cubicBezTo>
                  <a:cubicBezTo>
                    <a:pt x="523" y="691"/>
                    <a:pt x="670" y="524"/>
                    <a:pt x="670" y="335"/>
                  </a:cubicBezTo>
                  <a:cubicBezTo>
                    <a:pt x="670" y="168"/>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6"/>
            <p:cNvSpPr/>
            <p:nvPr/>
          </p:nvSpPr>
          <p:spPr>
            <a:xfrm>
              <a:off x="3660675" y="326875"/>
              <a:ext cx="17275" cy="17300"/>
            </a:xfrm>
            <a:custGeom>
              <a:rect b="b" l="l" r="r" t="t"/>
              <a:pathLst>
                <a:path extrusionOk="0" h="692" w="691">
                  <a:moveTo>
                    <a:pt x="335" y="1"/>
                  </a:moveTo>
                  <a:cubicBezTo>
                    <a:pt x="168" y="1"/>
                    <a:pt x="0" y="147"/>
                    <a:pt x="0" y="357"/>
                  </a:cubicBezTo>
                  <a:cubicBezTo>
                    <a:pt x="0" y="524"/>
                    <a:pt x="168" y="691"/>
                    <a:pt x="335" y="691"/>
                  </a:cubicBezTo>
                  <a:cubicBezTo>
                    <a:pt x="523" y="691"/>
                    <a:pt x="691" y="566"/>
                    <a:pt x="691" y="357"/>
                  </a:cubicBezTo>
                  <a:cubicBezTo>
                    <a:pt x="691" y="168"/>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6"/>
            <p:cNvSpPr/>
            <p:nvPr/>
          </p:nvSpPr>
          <p:spPr>
            <a:xfrm>
              <a:off x="3662225" y="769950"/>
              <a:ext cx="16775" cy="17275"/>
            </a:xfrm>
            <a:custGeom>
              <a:rect b="b" l="l" r="r" t="t"/>
              <a:pathLst>
                <a:path extrusionOk="0" h="691" w="671">
                  <a:moveTo>
                    <a:pt x="336" y="0"/>
                  </a:moveTo>
                  <a:cubicBezTo>
                    <a:pt x="147" y="0"/>
                    <a:pt x="1" y="147"/>
                    <a:pt x="1" y="335"/>
                  </a:cubicBezTo>
                  <a:cubicBezTo>
                    <a:pt x="1" y="544"/>
                    <a:pt x="127" y="691"/>
                    <a:pt x="336" y="691"/>
                  </a:cubicBezTo>
                  <a:cubicBezTo>
                    <a:pt x="524" y="691"/>
                    <a:pt x="671" y="544"/>
                    <a:pt x="671" y="356"/>
                  </a:cubicBezTo>
                  <a:cubicBezTo>
                    <a:pt x="671" y="147"/>
                    <a:pt x="545"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6"/>
            <p:cNvSpPr/>
            <p:nvPr/>
          </p:nvSpPr>
          <p:spPr>
            <a:xfrm>
              <a:off x="3665375" y="887650"/>
              <a:ext cx="17800" cy="16750"/>
            </a:xfrm>
            <a:custGeom>
              <a:rect b="b" l="l" r="r" t="t"/>
              <a:pathLst>
                <a:path extrusionOk="0" h="670" w="712">
                  <a:moveTo>
                    <a:pt x="356" y="0"/>
                  </a:moveTo>
                  <a:cubicBezTo>
                    <a:pt x="147" y="0"/>
                    <a:pt x="1" y="147"/>
                    <a:pt x="1" y="335"/>
                  </a:cubicBezTo>
                  <a:cubicBezTo>
                    <a:pt x="1" y="523"/>
                    <a:pt x="147" y="670"/>
                    <a:pt x="335" y="670"/>
                  </a:cubicBezTo>
                  <a:cubicBezTo>
                    <a:pt x="545" y="670"/>
                    <a:pt x="712" y="544"/>
                    <a:pt x="670" y="356"/>
                  </a:cubicBezTo>
                  <a:cubicBezTo>
                    <a:pt x="712" y="147"/>
                    <a:pt x="54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6"/>
            <p:cNvSpPr/>
            <p:nvPr/>
          </p:nvSpPr>
          <p:spPr>
            <a:xfrm>
              <a:off x="3665900" y="375525"/>
              <a:ext cx="17275" cy="16775"/>
            </a:xfrm>
            <a:custGeom>
              <a:rect b="b" l="l" r="r" t="t"/>
              <a:pathLst>
                <a:path extrusionOk="0" h="671" w="691">
                  <a:moveTo>
                    <a:pt x="335" y="1"/>
                  </a:moveTo>
                  <a:cubicBezTo>
                    <a:pt x="168" y="1"/>
                    <a:pt x="0" y="147"/>
                    <a:pt x="0" y="336"/>
                  </a:cubicBezTo>
                  <a:cubicBezTo>
                    <a:pt x="0" y="524"/>
                    <a:pt x="126" y="670"/>
                    <a:pt x="335" y="670"/>
                  </a:cubicBezTo>
                  <a:cubicBezTo>
                    <a:pt x="544" y="670"/>
                    <a:pt x="691" y="524"/>
                    <a:pt x="691" y="336"/>
                  </a:cubicBezTo>
                  <a:cubicBezTo>
                    <a:pt x="691"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6"/>
            <p:cNvSpPr/>
            <p:nvPr/>
          </p:nvSpPr>
          <p:spPr>
            <a:xfrm>
              <a:off x="3670075" y="1005175"/>
              <a:ext cx="16775" cy="16925"/>
            </a:xfrm>
            <a:custGeom>
              <a:rect b="b" l="l" r="r" t="t"/>
              <a:pathLst>
                <a:path extrusionOk="0" h="677" w="671">
                  <a:moveTo>
                    <a:pt x="278" y="0"/>
                  </a:moveTo>
                  <a:cubicBezTo>
                    <a:pt x="118" y="0"/>
                    <a:pt x="1" y="152"/>
                    <a:pt x="1" y="321"/>
                  </a:cubicBezTo>
                  <a:cubicBezTo>
                    <a:pt x="1" y="530"/>
                    <a:pt x="147" y="676"/>
                    <a:pt x="336" y="676"/>
                  </a:cubicBezTo>
                  <a:cubicBezTo>
                    <a:pt x="524" y="676"/>
                    <a:pt x="670" y="530"/>
                    <a:pt x="670" y="342"/>
                  </a:cubicBezTo>
                  <a:cubicBezTo>
                    <a:pt x="670" y="153"/>
                    <a:pt x="524" y="7"/>
                    <a:pt x="336" y="7"/>
                  </a:cubicBezTo>
                  <a:cubicBezTo>
                    <a:pt x="316" y="2"/>
                    <a:pt x="297" y="0"/>
                    <a:pt x="2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6"/>
            <p:cNvSpPr/>
            <p:nvPr/>
          </p:nvSpPr>
          <p:spPr>
            <a:xfrm>
              <a:off x="3663800" y="700375"/>
              <a:ext cx="17300" cy="17275"/>
            </a:xfrm>
            <a:custGeom>
              <a:rect b="b" l="l" r="r" t="t"/>
              <a:pathLst>
                <a:path extrusionOk="0" h="691" w="692">
                  <a:moveTo>
                    <a:pt x="356" y="0"/>
                  </a:moveTo>
                  <a:cubicBezTo>
                    <a:pt x="168" y="0"/>
                    <a:pt x="1" y="168"/>
                    <a:pt x="1" y="335"/>
                  </a:cubicBezTo>
                  <a:cubicBezTo>
                    <a:pt x="1" y="524"/>
                    <a:pt x="168" y="691"/>
                    <a:pt x="356" y="691"/>
                  </a:cubicBezTo>
                  <a:cubicBezTo>
                    <a:pt x="524" y="691"/>
                    <a:pt x="691" y="544"/>
                    <a:pt x="691" y="335"/>
                  </a:cubicBezTo>
                  <a:cubicBezTo>
                    <a:pt x="691" y="168"/>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6"/>
            <p:cNvSpPr/>
            <p:nvPr/>
          </p:nvSpPr>
          <p:spPr>
            <a:xfrm>
              <a:off x="3662225" y="514150"/>
              <a:ext cx="16775" cy="16775"/>
            </a:xfrm>
            <a:custGeom>
              <a:rect b="b" l="l" r="r" t="t"/>
              <a:pathLst>
                <a:path extrusionOk="0" h="671" w="671">
                  <a:moveTo>
                    <a:pt x="336" y="1"/>
                  </a:moveTo>
                  <a:cubicBezTo>
                    <a:pt x="147" y="1"/>
                    <a:pt x="1" y="147"/>
                    <a:pt x="1" y="335"/>
                  </a:cubicBezTo>
                  <a:cubicBezTo>
                    <a:pt x="1" y="524"/>
                    <a:pt x="127" y="670"/>
                    <a:pt x="336" y="670"/>
                  </a:cubicBezTo>
                  <a:cubicBezTo>
                    <a:pt x="524" y="670"/>
                    <a:pt x="671" y="545"/>
                    <a:pt x="671" y="335"/>
                  </a:cubicBezTo>
                  <a:cubicBezTo>
                    <a:pt x="671" y="147"/>
                    <a:pt x="545"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6"/>
            <p:cNvSpPr/>
            <p:nvPr/>
          </p:nvSpPr>
          <p:spPr>
            <a:xfrm>
              <a:off x="3669025" y="749025"/>
              <a:ext cx="17825" cy="16750"/>
            </a:xfrm>
            <a:custGeom>
              <a:rect b="b" l="l" r="r" t="t"/>
              <a:pathLst>
                <a:path extrusionOk="0" h="670" w="713">
                  <a:moveTo>
                    <a:pt x="378" y="0"/>
                  </a:moveTo>
                  <a:cubicBezTo>
                    <a:pt x="189" y="0"/>
                    <a:pt x="43" y="147"/>
                    <a:pt x="43" y="335"/>
                  </a:cubicBezTo>
                  <a:cubicBezTo>
                    <a:pt x="1" y="523"/>
                    <a:pt x="168" y="670"/>
                    <a:pt x="357" y="670"/>
                  </a:cubicBezTo>
                  <a:cubicBezTo>
                    <a:pt x="566" y="670"/>
                    <a:pt x="712" y="523"/>
                    <a:pt x="712" y="335"/>
                  </a:cubicBezTo>
                  <a:cubicBezTo>
                    <a:pt x="712" y="147"/>
                    <a:pt x="566"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6"/>
            <p:cNvSpPr/>
            <p:nvPr/>
          </p:nvSpPr>
          <p:spPr>
            <a:xfrm>
              <a:off x="3660150" y="838475"/>
              <a:ext cx="17800" cy="17800"/>
            </a:xfrm>
            <a:custGeom>
              <a:rect b="b" l="l" r="r" t="t"/>
              <a:pathLst>
                <a:path extrusionOk="0" h="712" w="712">
                  <a:moveTo>
                    <a:pt x="335" y="0"/>
                  </a:moveTo>
                  <a:cubicBezTo>
                    <a:pt x="147" y="0"/>
                    <a:pt x="0" y="147"/>
                    <a:pt x="0" y="335"/>
                  </a:cubicBezTo>
                  <a:cubicBezTo>
                    <a:pt x="0" y="544"/>
                    <a:pt x="126" y="712"/>
                    <a:pt x="335" y="712"/>
                  </a:cubicBezTo>
                  <a:cubicBezTo>
                    <a:pt x="544" y="712"/>
                    <a:pt x="712" y="544"/>
                    <a:pt x="670" y="356"/>
                  </a:cubicBezTo>
                  <a:cubicBezTo>
                    <a:pt x="670"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6"/>
            <p:cNvSpPr/>
            <p:nvPr/>
          </p:nvSpPr>
          <p:spPr>
            <a:xfrm>
              <a:off x="3640275" y="831025"/>
              <a:ext cx="16750" cy="18125"/>
            </a:xfrm>
            <a:custGeom>
              <a:rect b="b" l="l" r="r" t="t"/>
              <a:pathLst>
                <a:path extrusionOk="0" h="725" w="670">
                  <a:moveTo>
                    <a:pt x="266" y="0"/>
                  </a:moveTo>
                  <a:cubicBezTo>
                    <a:pt x="241" y="0"/>
                    <a:pt x="215" y="2"/>
                    <a:pt x="188" y="5"/>
                  </a:cubicBezTo>
                  <a:cubicBezTo>
                    <a:pt x="0" y="68"/>
                    <a:pt x="84" y="215"/>
                    <a:pt x="63" y="319"/>
                  </a:cubicBezTo>
                  <a:cubicBezTo>
                    <a:pt x="63" y="403"/>
                    <a:pt x="63" y="445"/>
                    <a:pt x="42" y="528"/>
                  </a:cubicBezTo>
                  <a:cubicBezTo>
                    <a:pt x="63" y="591"/>
                    <a:pt x="84" y="654"/>
                    <a:pt x="147" y="696"/>
                  </a:cubicBezTo>
                  <a:cubicBezTo>
                    <a:pt x="186" y="715"/>
                    <a:pt x="230" y="725"/>
                    <a:pt x="277" y="725"/>
                  </a:cubicBezTo>
                  <a:cubicBezTo>
                    <a:pt x="381" y="725"/>
                    <a:pt x="493" y="678"/>
                    <a:pt x="565" y="591"/>
                  </a:cubicBezTo>
                  <a:cubicBezTo>
                    <a:pt x="670" y="487"/>
                    <a:pt x="670" y="298"/>
                    <a:pt x="586" y="173"/>
                  </a:cubicBezTo>
                  <a:cubicBezTo>
                    <a:pt x="516" y="49"/>
                    <a:pt x="401" y="0"/>
                    <a:pt x="26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6"/>
            <p:cNvSpPr/>
            <p:nvPr/>
          </p:nvSpPr>
          <p:spPr>
            <a:xfrm>
              <a:off x="3637650" y="644800"/>
              <a:ext cx="18325" cy="18325"/>
            </a:xfrm>
            <a:custGeom>
              <a:rect b="b" l="l" r="r" t="t"/>
              <a:pathLst>
                <a:path extrusionOk="0" h="733" w="733">
                  <a:moveTo>
                    <a:pt x="342" y="1"/>
                  </a:moveTo>
                  <a:cubicBezTo>
                    <a:pt x="318" y="1"/>
                    <a:pt x="295" y="2"/>
                    <a:pt x="273" y="6"/>
                  </a:cubicBezTo>
                  <a:cubicBezTo>
                    <a:pt x="105" y="26"/>
                    <a:pt x="42" y="131"/>
                    <a:pt x="1" y="298"/>
                  </a:cubicBezTo>
                  <a:lnTo>
                    <a:pt x="168" y="298"/>
                  </a:lnTo>
                  <a:lnTo>
                    <a:pt x="168" y="591"/>
                  </a:lnTo>
                  <a:cubicBezTo>
                    <a:pt x="168" y="633"/>
                    <a:pt x="189" y="675"/>
                    <a:pt x="210" y="717"/>
                  </a:cubicBezTo>
                  <a:cubicBezTo>
                    <a:pt x="246" y="727"/>
                    <a:pt x="283" y="733"/>
                    <a:pt x="319" y="733"/>
                  </a:cubicBezTo>
                  <a:cubicBezTo>
                    <a:pt x="427" y="733"/>
                    <a:pt x="529" y="686"/>
                    <a:pt x="607" y="591"/>
                  </a:cubicBezTo>
                  <a:cubicBezTo>
                    <a:pt x="733" y="487"/>
                    <a:pt x="733" y="319"/>
                    <a:pt x="670" y="194"/>
                  </a:cubicBezTo>
                  <a:cubicBezTo>
                    <a:pt x="599" y="52"/>
                    <a:pt x="469" y="1"/>
                    <a:pt x="3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6"/>
            <p:cNvSpPr/>
            <p:nvPr/>
          </p:nvSpPr>
          <p:spPr>
            <a:xfrm>
              <a:off x="3671125" y="424175"/>
              <a:ext cx="17300" cy="17300"/>
            </a:xfrm>
            <a:custGeom>
              <a:rect b="b" l="l" r="r" t="t"/>
              <a:pathLst>
                <a:path extrusionOk="0" h="692" w="692">
                  <a:moveTo>
                    <a:pt x="335" y="1"/>
                  </a:moveTo>
                  <a:cubicBezTo>
                    <a:pt x="168" y="1"/>
                    <a:pt x="1" y="168"/>
                    <a:pt x="1" y="356"/>
                  </a:cubicBezTo>
                  <a:cubicBezTo>
                    <a:pt x="1" y="545"/>
                    <a:pt x="168" y="691"/>
                    <a:pt x="335" y="691"/>
                  </a:cubicBezTo>
                  <a:cubicBezTo>
                    <a:pt x="524" y="691"/>
                    <a:pt x="691" y="524"/>
                    <a:pt x="691" y="356"/>
                  </a:cubicBezTo>
                  <a:cubicBezTo>
                    <a:pt x="691" y="168"/>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6"/>
            <p:cNvSpPr/>
            <p:nvPr/>
          </p:nvSpPr>
          <p:spPr>
            <a:xfrm>
              <a:off x="3671125" y="679975"/>
              <a:ext cx="17300" cy="17275"/>
            </a:xfrm>
            <a:custGeom>
              <a:rect b="b" l="l" r="r" t="t"/>
              <a:pathLst>
                <a:path extrusionOk="0" h="691" w="692">
                  <a:moveTo>
                    <a:pt x="335" y="0"/>
                  </a:moveTo>
                  <a:cubicBezTo>
                    <a:pt x="168" y="0"/>
                    <a:pt x="1" y="168"/>
                    <a:pt x="1" y="356"/>
                  </a:cubicBezTo>
                  <a:cubicBezTo>
                    <a:pt x="1" y="523"/>
                    <a:pt x="168" y="691"/>
                    <a:pt x="335" y="691"/>
                  </a:cubicBezTo>
                  <a:cubicBezTo>
                    <a:pt x="524" y="691"/>
                    <a:pt x="691" y="523"/>
                    <a:pt x="691" y="356"/>
                  </a:cubicBezTo>
                  <a:cubicBezTo>
                    <a:pt x="691"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6"/>
            <p:cNvSpPr/>
            <p:nvPr/>
          </p:nvSpPr>
          <p:spPr>
            <a:xfrm>
              <a:off x="3673750" y="355125"/>
              <a:ext cx="17275" cy="17300"/>
            </a:xfrm>
            <a:custGeom>
              <a:rect b="b" l="l" r="r" t="t"/>
              <a:pathLst>
                <a:path extrusionOk="0" h="692" w="691">
                  <a:moveTo>
                    <a:pt x="335" y="1"/>
                  </a:moveTo>
                  <a:cubicBezTo>
                    <a:pt x="168" y="1"/>
                    <a:pt x="0" y="168"/>
                    <a:pt x="0" y="336"/>
                  </a:cubicBezTo>
                  <a:cubicBezTo>
                    <a:pt x="0" y="524"/>
                    <a:pt x="168" y="691"/>
                    <a:pt x="335" y="691"/>
                  </a:cubicBezTo>
                  <a:cubicBezTo>
                    <a:pt x="523" y="649"/>
                    <a:pt x="691" y="524"/>
                    <a:pt x="691" y="336"/>
                  </a:cubicBezTo>
                  <a:cubicBezTo>
                    <a:pt x="691"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6"/>
            <p:cNvSpPr/>
            <p:nvPr/>
          </p:nvSpPr>
          <p:spPr>
            <a:xfrm>
              <a:off x="3671125" y="936275"/>
              <a:ext cx="17300" cy="17300"/>
            </a:xfrm>
            <a:custGeom>
              <a:rect b="b" l="l" r="r" t="t"/>
              <a:pathLst>
                <a:path extrusionOk="0" h="692" w="692">
                  <a:moveTo>
                    <a:pt x="335" y="1"/>
                  </a:moveTo>
                  <a:cubicBezTo>
                    <a:pt x="168" y="1"/>
                    <a:pt x="1" y="147"/>
                    <a:pt x="1" y="357"/>
                  </a:cubicBezTo>
                  <a:cubicBezTo>
                    <a:pt x="1" y="524"/>
                    <a:pt x="168" y="691"/>
                    <a:pt x="335" y="691"/>
                  </a:cubicBezTo>
                  <a:cubicBezTo>
                    <a:pt x="524" y="691"/>
                    <a:pt x="691" y="524"/>
                    <a:pt x="691" y="357"/>
                  </a:cubicBezTo>
                  <a:cubicBezTo>
                    <a:pt x="691" y="168"/>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6"/>
            <p:cNvSpPr/>
            <p:nvPr/>
          </p:nvSpPr>
          <p:spPr>
            <a:xfrm>
              <a:off x="3673750" y="866725"/>
              <a:ext cx="17275" cy="16800"/>
            </a:xfrm>
            <a:custGeom>
              <a:rect b="b" l="l" r="r" t="t"/>
              <a:pathLst>
                <a:path extrusionOk="0" h="672" w="691">
                  <a:moveTo>
                    <a:pt x="335" y="0"/>
                  </a:moveTo>
                  <a:cubicBezTo>
                    <a:pt x="168" y="0"/>
                    <a:pt x="0" y="147"/>
                    <a:pt x="0" y="314"/>
                  </a:cubicBezTo>
                  <a:cubicBezTo>
                    <a:pt x="0" y="523"/>
                    <a:pt x="168" y="670"/>
                    <a:pt x="335" y="670"/>
                  </a:cubicBezTo>
                  <a:cubicBezTo>
                    <a:pt x="347" y="671"/>
                    <a:pt x="359" y="672"/>
                    <a:pt x="371" y="672"/>
                  </a:cubicBezTo>
                  <a:cubicBezTo>
                    <a:pt x="544" y="672"/>
                    <a:pt x="691" y="532"/>
                    <a:pt x="691" y="356"/>
                  </a:cubicBezTo>
                  <a:cubicBezTo>
                    <a:pt x="691"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6"/>
            <p:cNvSpPr/>
            <p:nvPr/>
          </p:nvSpPr>
          <p:spPr>
            <a:xfrm>
              <a:off x="3673750" y="610925"/>
              <a:ext cx="17275" cy="16775"/>
            </a:xfrm>
            <a:custGeom>
              <a:rect b="b" l="l" r="r" t="t"/>
              <a:pathLst>
                <a:path extrusionOk="0" h="671" w="691">
                  <a:moveTo>
                    <a:pt x="335" y="0"/>
                  </a:moveTo>
                  <a:cubicBezTo>
                    <a:pt x="168" y="0"/>
                    <a:pt x="0" y="147"/>
                    <a:pt x="0" y="335"/>
                  </a:cubicBezTo>
                  <a:cubicBezTo>
                    <a:pt x="0" y="524"/>
                    <a:pt x="168" y="670"/>
                    <a:pt x="335" y="670"/>
                  </a:cubicBezTo>
                  <a:cubicBezTo>
                    <a:pt x="523" y="670"/>
                    <a:pt x="649" y="524"/>
                    <a:pt x="691" y="335"/>
                  </a:cubicBezTo>
                  <a:cubicBezTo>
                    <a:pt x="691"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6"/>
            <p:cNvSpPr/>
            <p:nvPr/>
          </p:nvSpPr>
          <p:spPr>
            <a:xfrm>
              <a:off x="3675325" y="541875"/>
              <a:ext cx="16750" cy="17300"/>
            </a:xfrm>
            <a:custGeom>
              <a:rect b="b" l="l" r="r" t="t"/>
              <a:pathLst>
                <a:path extrusionOk="0" h="692" w="670">
                  <a:moveTo>
                    <a:pt x="335" y="1"/>
                  </a:moveTo>
                  <a:cubicBezTo>
                    <a:pt x="147" y="1"/>
                    <a:pt x="0" y="168"/>
                    <a:pt x="0" y="356"/>
                  </a:cubicBezTo>
                  <a:cubicBezTo>
                    <a:pt x="0" y="545"/>
                    <a:pt x="147" y="691"/>
                    <a:pt x="335" y="691"/>
                  </a:cubicBezTo>
                  <a:cubicBezTo>
                    <a:pt x="523" y="691"/>
                    <a:pt x="670" y="524"/>
                    <a:pt x="670" y="356"/>
                  </a:cubicBezTo>
                  <a:cubicBezTo>
                    <a:pt x="670" y="168"/>
                    <a:pt x="523" y="2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6"/>
            <p:cNvSpPr/>
            <p:nvPr/>
          </p:nvSpPr>
          <p:spPr>
            <a:xfrm>
              <a:off x="3675325" y="797675"/>
              <a:ext cx="16750" cy="17275"/>
            </a:xfrm>
            <a:custGeom>
              <a:rect b="b" l="l" r="r" t="t"/>
              <a:pathLst>
                <a:path extrusionOk="0" h="691" w="670">
                  <a:moveTo>
                    <a:pt x="335" y="0"/>
                  </a:moveTo>
                  <a:cubicBezTo>
                    <a:pt x="147" y="0"/>
                    <a:pt x="0" y="168"/>
                    <a:pt x="0" y="356"/>
                  </a:cubicBezTo>
                  <a:cubicBezTo>
                    <a:pt x="0" y="523"/>
                    <a:pt x="147" y="691"/>
                    <a:pt x="335" y="691"/>
                  </a:cubicBezTo>
                  <a:cubicBezTo>
                    <a:pt x="523" y="691"/>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6"/>
            <p:cNvSpPr/>
            <p:nvPr/>
          </p:nvSpPr>
          <p:spPr>
            <a:xfrm>
              <a:off x="3676875" y="472300"/>
              <a:ext cx="17300" cy="16775"/>
            </a:xfrm>
            <a:custGeom>
              <a:rect b="b" l="l" r="r" t="t"/>
              <a:pathLst>
                <a:path extrusionOk="0" h="671" w="692">
                  <a:moveTo>
                    <a:pt x="357" y="1"/>
                  </a:moveTo>
                  <a:cubicBezTo>
                    <a:pt x="168" y="1"/>
                    <a:pt x="43" y="147"/>
                    <a:pt x="1" y="336"/>
                  </a:cubicBezTo>
                  <a:cubicBezTo>
                    <a:pt x="1" y="524"/>
                    <a:pt x="168" y="670"/>
                    <a:pt x="357" y="670"/>
                  </a:cubicBezTo>
                  <a:cubicBezTo>
                    <a:pt x="524" y="670"/>
                    <a:pt x="691" y="524"/>
                    <a:pt x="691" y="336"/>
                  </a:cubicBezTo>
                  <a:cubicBezTo>
                    <a:pt x="691" y="147"/>
                    <a:pt x="524" y="1"/>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6"/>
            <p:cNvSpPr/>
            <p:nvPr/>
          </p:nvSpPr>
          <p:spPr>
            <a:xfrm>
              <a:off x="3678975" y="403250"/>
              <a:ext cx="17275" cy="17300"/>
            </a:xfrm>
            <a:custGeom>
              <a:rect b="b" l="l" r="r" t="t"/>
              <a:pathLst>
                <a:path extrusionOk="0" h="692" w="691">
                  <a:moveTo>
                    <a:pt x="335" y="1"/>
                  </a:moveTo>
                  <a:cubicBezTo>
                    <a:pt x="168" y="1"/>
                    <a:pt x="1" y="168"/>
                    <a:pt x="1" y="357"/>
                  </a:cubicBezTo>
                  <a:cubicBezTo>
                    <a:pt x="1" y="545"/>
                    <a:pt x="168" y="691"/>
                    <a:pt x="335" y="691"/>
                  </a:cubicBezTo>
                  <a:cubicBezTo>
                    <a:pt x="524" y="691"/>
                    <a:pt x="691" y="524"/>
                    <a:pt x="691" y="357"/>
                  </a:cubicBezTo>
                  <a:cubicBezTo>
                    <a:pt x="691" y="168"/>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6"/>
            <p:cNvSpPr/>
            <p:nvPr/>
          </p:nvSpPr>
          <p:spPr>
            <a:xfrm>
              <a:off x="3681075" y="334725"/>
              <a:ext cx="16750" cy="17300"/>
            </a:xfrm>
            <a:custGeom>
              <a:rect b="b" l="l" r="r" t="t"/>
              <a:pathLst>
                <a:path extrusionOk="0" h="692" w="670">
                  <a:moveTo>
                    <a:pt x="335" y="1"/>
                  </a:moveTo>
                  <a:cubicBezTo>
                    <a:pt x="147" y="1"/>
                    <a:pt x="0" y="168"/>
                    <a:pt x="0" y="357"/>
                  </a:cubicBezTo>
                  <a:cubicBezTo>
                    <a:pt x="0" y="524"/>
                    <a:pt x="147" y="691"/>
                    <a:pt x="335" y="691"/>
                  </a:cubicBezTo>
                  <a:cubicBezTo>
                    <a:pt x="523" y="691"/>
                    <a:pt x="670" y="524"/>
                    <a:pt x="670" y="357"/>
                  </a:cubicBezTo>
                  <a:cubicBezTo>
                    <a:pt x="670" y="168"/>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6"/>
            <p:cNvSpPr/>
            <p:nvPr/>
          </p:nvSpPr>
          <p:spPr>
            <a:xfrm>
              <a:off x="3678975" y="915375"/>
              <a:ext cx="17275" cy="17275"/>
            </a:xfrm>
            <a:custGeom>
              <a:rect b="b" l="l" r="r" t="t"/>
              <a:pathLst>
                <a:path extrusionOk="0" h="691" w="691">
                  <a:moveTo>
                    <a:pt x="335" y="0"/>
                  </a:moveTo>
                  <a:cubicBezTo>
                    <a:pt x="168" y="0"/>
                    <a:pt x="1" y="167"/>
                    <a:pt x="1" y="356"/>
                  </a:cubicBezTo>
                  <a:cubicBezTo>
                    <a:pt x="1" y="523"/>
                    <a:pt x="168" y="691"/>
                    <a:pt x="335" y="691"/>
                  </a:cubicBezTo>
                  <a:cubicBezTo>
                    <a:pt x="524" y="691"/>
                    <a:pt x="691" y="523"/>
                    <a:pt x="691" y="356"/>
                  </a:cubicBezTo>
                  <a:cubicBezTo>
                    <a:pt x="691" y="167"/>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6"/>
            <p:cNvSpPr/>
            <p:nvPr/>
          </p:nvSpPr>
          <p:spPr>
            <a:xfrm>
              <a:off x="3677925" y="729150"/>
              <a:ext cx="16775" cy="17275"/>
            </a:xfrm>
            <a:custGeom>
              <a:rect b="b" l="l" r="r" t="t"/>
              <a:pathLst>
                <a:path extrusionOk="0" h="691" w="671">
                  <a:moveTo>
                    <a:pt x="335" y="0"/>
                  </a:moveTo>
                  <a:cubicBezTo>
                    <a:pt x="147" y="0"/>
                    <a:pt x="1" y="168"/>
                    <a:pt x="1" y="335"/>
                  </a:cubicBezTo>
                  <a:cubicBezTo>
                    <a:pt x="1" y="523"/>
                    <a:pt x="147" y="691"/>
                    <a:pt x="335" y="691"/>
                  </a:cubicBezTo>
                  <a:cubicBezTo>
                    <a:pt x="524" y="691"/>
                    <a:pt x="649" y="523"/>
                    <a:pt x="670" y="335"/>
                  </a:cubicBezTo>
                  <a:cubicBezTo>
                    <a:pt x="670" y="147"/>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6"/>
            <p:cNvSpPr/>
            <p:nvPr/>
          </p:nvSpPr>
          <p:spPr>
            <a:xfrm>
              <a:off x="3678975" y="659050"/>
              <a:ext cx="17275" cy="17275"/>
            </a:xfrm>
            <a:custGeom>
              <a:rect b="b" l="l" r="r" t="t"/>
              <a:pathLst>
                <a:path extrusionOk="0" h="691" w="691">
                  <a:moveTo>
                    <a:pt x="335" y="0"/>
                  </a:moveTo>
                  <a:cubicBezTo>
                    <a:pt x="168" y="0"/>
                    <a:pt x="1" y="168"/>
                    <a:pt x="1" y="356"/>
                  </a:cubicBezTo>
                  <a:cubicBezTo>
                    <a:pt x="1" y="524"/>
                    <a:pt x="168" y="691"/>
                    <a:pt x="335" y="691"/>
                  </a:cubicBezTo>
                  <a:cubicBezTo>
                    <a:pt x="524" y="691"/>
                    <a:pt x="691" y="565"/>
                    <a:pt x="649" y="356"/>
                  </a:cubicBezTo>
                  <a:cubicBezTo>
                    <a:pt x="691"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6"/>
            <p:cNvSpPr/>
            <p:nvPr/>
          </p:nvSpPr>
          <p:spPr>
            <a:xfrm>
              <a:off x="3680550" y="590525"/>
              <a:ext cx="16750" cy="17275"/>
            </a:xfrm>
            <a:custGeom>
              <a:rect b="b" l="l" r="r" t="t"/>
              <a:pathLst>
                <a:path extrusionOk="0" h="691" w="670">
                  <a:moveTo>
                    <a:pt x="335" y="0"/>
                  </a:moveTo>
                  <a:cubicBezTo>
                    <a:pt x="147" y="0"/>
                    <a:pt x="0" y="168"/>
                    <a:pt x="0" y="335"/>
                  </a:cubicBezTo>
                  <a:cubicBezTo>
                    <a:pt x="0" y="524"/>
                    <a:pt x="147" y="691"/>
                    <a:pt x="335" y="691"/>
                  </a:cubicBezTo>
                  <a:cubicBezTo>
                    <a:pt x="523" y="691"/>
                    <a:pt x="670" y="524"/>
                    <a:pt x="670" y="335"/>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6"/>
            <p:cNvSpPr/>
            <p:nvPr/>
          </p:nvSpPr>
          <p:spPr>
            <a:xfrm>
              <a:off x="3676350" y="984925"/>
              <a:ext cx="17300" cy="16775"/>
            </a:xfrm>
            <a:custGeom>
              <a:rect b="b" l="l" r="r" t="t"/>
              <a:pathLst>
                <a:path extrusionOk="0" h="671" w="692">
                  <a:moveTo>
                    <a:pt x="336" y="1"/>
                  </a:moveTo>
                  <a:cubicBezTo>
                    <a:pt x="168" y="1"/>
                    <a:pt x="22" y="147"/>
                    <a:pt x="1" y="336"/>
                  </a:cubicBezTo>
                  <a:cubicBezTo>
                    <a:pt x="1"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6"/>
            <p:cNvSpPr/>
            <p:nvPr/>
          </p:nvSpPr>
          <p:spPr>
            <a:xfrm>
              <a:off x="3680550" y="846325"/>
              <a:ext cx="16750" cy="16750"/>
            </a:xfrm>
            <a:custGeom>
              <a:rect b="b" l="l" r="r" t="t"/>
              <a:pathLst>
                <a:path extrusionOk="0" h="670" w="670">
                  <a:moveTo>
                    <a:pt x="335" y="0"/>
                  </a:moveTo>
                  <a:cubicBezTo>
                    <a:pt x="147" y="0"/>
                    <a:pt x="0" y="147"/>
                    <a:pt x="0" y="335"/>
                  </a:cubicBezTo>
                  <a:cubicBezTo>
                    <a:pt x="0" y="523"/>
                    <a:pt x="147" y="670"/>
                    <a:pt x="335" y="670"/>
                  </a:cubicBezTo>
                  <a:cubicBezTo>
                    <a:pt x="523" y="670"/>
                    <a:pt x="670" y="523"/>
                    <a:pt x="670" y="335"/>
                  </a:cubicBezTo>
                  <a:cubicBezTo>
                    <a:pt x="670" y="188"/>
                    <a:pt x="523" y="21"/>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6"/>
            <p:cNvSpPr/>
            <p:nvPr/>
          </p:nvSpPr>
          <p:spPr>
            <a:xfrm>
              <a:off x="3683150" y="521475"/>
              <a:ext cx="16775" cy="16775"/>
            </a:xfrm>
            <a:custGeom>
              <a:rect b="b" l="l" r="r" t="t"/>
              <a:pathLst>
                <a:path extrusionOk="0" h="671" w="671">
                  <a:moveTo>
                    <a:pt x="336" y="1"/>
                  </a:moveTo>
                  <a:cubicBezTo>
                    <a:pt x="147" y="1"/>
                    <a:pt x="1" y="147"/>
                    <a:pt x="1" y="335"/>
                  </a:cubicBezTo>
                  <a:cubicBezTo>
                    <a:pt x="1" y="524"/>
                    <a:pt x="147" y="670"/>
                    <a:pt x="336" y="670"/>
                  </a:cubicBezTo>
                  <a:cubicBezTo>
                    <a:pt x="482" y="670"/>
                    <a:pt x="650" y="524"/>
                    <a:pt x="670" y="335"/>
                  </a:cubicBezTo>
                  <a:cubicBezTo>
                    <a:pt x="670"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6"/>
            <p:cNvSpPr/>
            <p:nvPr/>
          </p:nvSpPr>
          <p:spPr>
            <a:xfrm>
              <a:off x="3683150" y="776750"/>
              <a:ext cx="16775" cy="17275"/>
            </a:xfrm>
            <a:custGeom>
              <a:rect b="b" l="l" r="r" t="t"/>
              <a:pathLst>
                <a:path extrusionOk="0" h="691" w="671">
                  <a:moveTo>
                    <a:pt x="336" y="0"/>
                  </a:moveTo>
                  <a:cubicBezTo>
                    <a:pt x="147" y="0"/>
                    <a:pt x="1" y="168"/>
                    <a:pt x="1" y="356"/>
                  </a:cubicBezTo>
                  <a:cubicBezTo>
                    <a:pt x="1" y="523"/>
                    <a:pt x="147" y="691"/>
                    <a:pt x="336" y="691"/>
                  </a:cubicBezTo>
                  <a:cubicBezTo>
                    <a:pt x="524" y="691"/>
                    <a:pt x="670" y="523"/>
                    <a:pt x="670" y="356"/>
                  </a:cubicBezTo>
                  <a:cubicBezTo>
                    <a:pt x="670" y="168"/>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6"/>
            <p:cNvSpPr/>
            <p:nvPr/>
          </p:nvSpPr>
          <p:spPr>
            <a:xfrm>
              <a:off x="3684200" y="964000"/>
              <a:ext cx="17300" cy="16775"/>
            </a:xfrm>
            <a:custGeom>
              <a:rect b="b" l="l" r="r" t="t"/>
              <a:pathLst>
                <a:path extrusionOk="0" h="671" w="692">
                  <a:moveTo>
                    <a:pt x="336" y="1"/>
                  </a:moveTo>
                  <a:cubicBezTo>
                    <a:pt x="168" y="1"/>
                    <a:pt x="1" y="147"/>
                    <a:pt x="22" y="336"/>
                  </a:cubicBezTo>
                  <a:cubicBezTo>
                    <a:pt x="22"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6"/>
            <p:cNvSpPr/>
            <p:nvPr/>
          </p:nvSpPr>
          <p:spPr>
            <a:xfrm>
              <a:off x="3684200" y="451900"/>
              <a:ext cx="17300" cy="17300"/>
            </a:xfrm>
            <a:custGeom>
              <a:rect b="b" l="l" r="r" t="t"/>
              <a:pathLst>
                <a:path extrusionOk="0" h="692" w="692">
                  <a:moveTo>
                    <a:pt x="336" y="1"/>
                  </a:moveTo>
                  <a:cubicBezTo>
                    <a:pt x="168" y="1"/>
                    <a:pt x="1" y="147"/>
                    <a:pt x="1" y="335"/>
                  </a:cubicBezTo>
                  <a:cubicBezTo>
                    <a:pt x="1" y="524"/>
                    <a:pt x="168" y="691"/>
                    <a:pt x="336" y="691"/>
                  </a:cubicBezTo>
                  <a:cubicBezTo>
                    <a:pt x="524" y="691"/>
                    <a:pt x="691" y="524"/>
                    <a:pt x="649" y="335"/>
                  </a:cubicBezTo>
                  <a:cubicBezTo>
                    <a:pt x="649"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6"/>
            <p:cNvSpPr/>
            <p:nvPr/>
          </p:nvSpPr>
          <p:spPr>
            <a:xfrm>
              <a:off x="3684200" y="708225"/>
              <a:ext cx="17300" cy="17275"/>
            </a:xfrm>
            <a:custGeom>
              <a:rect b="b" l="l" r="r" t="t"/>
              <a:pathLst>
                <a:path extrusionOk="0" h="691" w="692">
                  <a:moveTo>
                    <a:pt x="336" y="0"/>
                  </a:moveTo>
                  <a:cubicBezTo>
                    <a:pt x="168" y="0"/>
                    <a:pt x="1" y="168"/>
                    <a:pt x="1" y="335"/>
                  </a:cubicBezTo>
                  <a:cubicBezTo>
                    <a:pt x="1" y="523"/>
                    <a:pt x="168" y="691"/>
                    <a:pt x="336" y="691"/>
                  </a:cubicBezTo>
                  <a:cubicBezTo>
                    <a:pt x="524" y="691"/>
                    <a:pt x="691" y="523"/>
                    <a:pt x="649" y="335"/>
                  </a:cubicBezTo>
                  <a:cubicBezTo>
                    <a:pt x="649" y="147"/>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6"/>
            <p:cNvSpPr/>
            <p:nvPr/>
          </p:nvSpPr>
          <p:spPr>
            <a:xfrm>
              <a:off x="3688400" y="570075"/>
              <a:ext cx="16750" cy="16850"/>
            </a:xfrm>
            <a:custGeom>
              <a:rect b="b" l="l" r="r" t="t"/>
              <a:pathLst>
                <a:path extrusionOk="0" h="674" w="670">
                  <a:moveTo>
                    <a:pt x="324" y="1"/>
                  </a:moveTo>
                  <a:cubicBezTo>
                    <a:pt x="151" y="1"/>
                    <a:pt x="21" y="158"/>
                    <a:pt x="21" y="316"/>
                  </a:cubicBezTo>
                  <a:cubicBezTo>
                    <a:pt x="0" y="484"/>
                    <a:pt x="147" y="630"/>
                    <a:pt x="335" y="672"/>
                  </a:cubicBezTo>
                  <a:cubicBezTo>
                    <a:pt x="346" y="673"/>
                    <a:pt x="356" y="674"/>
                    <a:pt x="367" y="674"/>
                  </a:cubicBezTo>
                  <a:cubicBezTo>
                    <a:pt x="540" y="674"/>
                    <a:pt x="670" y="516"/>
                    <a:pt x="670" y="358"/>
                  </a:cubicBezTo>
                  <a:cubicBezTo>
                    <a:pt x="670" y="170"/>
                    <a:pt x="544" y="2"/>
                    <a:pt x="356" y="2"/>
                  </a:cubicBezTo>
                  <a:cubicBezTo>
                    <a:pt x="345" y="1"/>
                    <a:pt x="334" y="1"/>
                    <a:pt x="32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6"/>
            <p:cNvSpPr/>
            <p:nvPr/>
          </p:nvSpPr>
          <p:spPr>
            <a:xfrm>
              <a:off x="3688400" y="825925"/>
              <a:ext cx="16750" cy="16225"/>
            </a:xfrm>
            <a:custGeom>
              <a:rect b="b" l="l" r="r" t="t"/>
              <a:pathLst>
                <a:path extrusionOk="0" h="649" w="670">
                  <a:moveTo>
                    <a:pt x="335" y="0"/>
                  </a:moveTo>
                  <a:cubicBezTo>
                    <a:pt x="147" y="0"/>
                    <a:pt x="0" y="167"/>
                    <a:pt x="0" y="335"/>
                  </a:cubicBezTo>
                  <a:cubicBezTo>
                    <a:pt x="21" y="502"/>
                    <a:pt x="147" y="649"/>
                    <a:pt x="335" y="649"/>
                  </a:cubicBezTo>
                  <a:cubicBezTo>
                    <a:pt x="523" y="649"/>
                    <a:pt x="670" y="502"/>
                    <a:pt x="670" y="314"/>
                  </a:cubicBezTo>
                  <a:cubicBezTo>
                    <a:pt x="649" y="16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6"/>
            <p:cNvSpPr/>
            <p:nvPr/>
          </p:nvSpPr>
          <p:spPr>
            <a:xfrm>
              <a:off x="3686825" y="639700"/>
              <a:ext cx="16250" cy="16750"/>
            </a:xfrm>
            <a:custGeom>
              <a:rect b="b" l="l" r="r" t="t"/>
              <a:pathLst>
                <a:path extrusionOk="0" h="670" w="650">
                  <a:moveTo>
                    <a:pt x="335" y="0"/>
                  </a:moveTo>
                  <a:cubicBezTo>
                    <a:pt x="168" y="0"/>
                    <a:pt x="0" y="147"/>
                    <a:pt x="0" y="335"/>
                  </a:cubicBezTo>
                  <a:cubicBezTo>
                    <a:pt x="0" y="523"/>
                    <a:pt x="126" y="670"/>
                    <a:pt x="314" y="670"/>
                  </a:cubicBezTo>
                  <a:cubicBezTo>
                    <a:pt x="503" y="670"/>
                    <a:pt x="649" y="523"/>
                    <a:pt x="649" y="335"/>
                  </a:cubicBezTo>
                  <a:cubicBezTo>
                    <a:pt x="649"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6"/>
            <p:cNvSpPr/>
            <p:nvPr/>
          </p:nvSpPr>
          <p:spPr>
            <a:xfrm>
              <a:off x="3686825" y="894925"/>
              <a:ext cx="17275" cy="16850"/>
            </a:xfrm>
            <a:custGeom>
              <a:rect b="b" l="l" r="r" t="t"/>
              <a:pathLst>
                <a:path extrusionOk="0" h="674" w="691">
                  <a:moveTo>
                    <a:pt x="306" y="0"/>
                  </a:moveTo>
                  <a:cubicBezTo>
                    <a:pt x="149" y="0"/>
                    <a:pt x="0" y="158"/>
                    <a:pt x="0" y="316"/>
                  </a:cubicBezTo>
                  <a:cubicBezTo>
                    <a:pt x="0" y="504"/>
                    <a:pt x="126" y="672"/>
                    <a:pt x="314" y="672"/>
                  </a:cubicBezTo>
                  <a:cubicBezTo>
                    <a:pt x="325" y="673"/>
                    <a:pt x="336" y="673"/>
                    <a:pt x="346" y="673"/>
                  </a:cubicBezTo>
                  <a:cubicBezTo>
                    <a:pt x="519" y="673"/>
                    <a:pt x="649" y="516"/>
                    <a:pt x="649" y="358"/>
                  </a:cubicBezTo>
                  <a:cubicBezTo>
                    <a:pt x="691" y="169"/>
                    <a:pt x="523" y="44"/>
                    <a:pt x="335" y="2"/>
                  </a:cubicBezTo>
                  <a:cubicBezTo>
                    <a:pt x="326" y="1"/>
                    <a:pt x="316" y="0"/>
                    <a:pt x="30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6"/>
            <p:cNvSpPr/>
            <p:nvPr/>
          </p:nvSpPr>
          <p:spPr>
            <a:xfrm>
              <a:off x="3686825" y="382850"/>
              <a:ext cx="16250" cy="16775"/>
            </a:xfrm>
            <a:custGeom>
              <a:rect b="b" l="l" r="r" t="t"/>
              <a:pathLst>
                <a:path extrusionOk="0" h="671" w="650">
                  <a:moveTo>
                    <a:pt x="335" y="1"/>
                  </a:moveTo>
                  <a:cubicBezTo>
                    <a:pt x="168" y="1"/>
                    <a:pt x="0" y="147"/>
                    <a:pt x="0" y="336"/>
                  </a:cubicBezTo>
                  <a:cubicBezTo>
                    <a:pt x="0" y="524"/>
                    <a:pt x="126" y="670"/>
                    <a:pt x="314" y="670"/>
                  </a:cubicBezTo>
                  <a:cubicBezTo>
                    <a:pt x="503" y="670"/>
                    <a:pt x="649" y="524"/>
                    <a:pt x="649" y="336"/>
                  </a:cubicBezTo>
                  <a:cubicBezTo>
                    <a:pt x="649" y="147"/>
                    <a:pt x="523"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6"/>
            <p:cNvSpPr/>
            <p:nvPr/>
          </p:nvSpPr>
          <p:spPr>
            <a:xfrm>
              <a:off x="3641325" y="899675"/>
              <a:ext cx="14650" cy="18325"/>
            </a:xfrm>
            <a:custGeom>
              <a:rect b="b" l="l" r="r" t="t"/>
              <a:pathLst>
                <a:path extrusionOk="0" h="733" w="586">
                  <a:moveTo>
                    <a:pt x="209" y="0"/>
                  </a:moveTo>
                  <a:cubicBezTo>
                    <a:pt x="105" y="42"/>
                    <a:pt x="0" y="63"/>
                    <a:pt x="21" y="189"/>
                  </a:cubicBezTo>
                  <a:cubicBezTo>
                    <a:pt x="42" y="314"/>
                    <a:pt x="21" y="461"/>
                    <a:pt x="21" y="586"/>
                  </a:cubicBezTo>
                  <a:cubicBezTo>
                    <a:pt x="21" y="691"/>
                    <a:pt x="63" y="733"/>
                    <a:pt x="146" y="733"/>
                  </a:cubicBezTo>
                  <a:cubicBezTo>
                    <a:pt x="272" y="733"/>
                    <a:pt x="398" y="691"/>
                    <a:pt x="481" y="586"/>
                  </a:cubicBezTo>
                  <a:cubicBezTo>
                    <a:pt x="565" y="482"/>
                    <a:pt x="586" y="356"/>
                    <a:pt x="523" y="210"/>
                  </a:cubicBezTo>
                  <a:cubicBezTo>
                    <a:pt x="460" y="84"/>
                    <a:pt x="335"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6"/>
            <p:cNvSpPr/>
            <p:nvPr/>
          </p:nvSpPr>
          <p:spPr>
            <a:xfrm>
              <a:off x="3689950" y="1013175"/>
              <a:ext cx="16775" cy="16250"/>
            </a:xfrm>
            <a:custGeom>
              <a:rect b="b" l="l" r="r" t="t"/>
              <a:pathLst>
                <a:path extrusionOk="0" h="650" w="671">
                  <a:moveTo>
                    <a:pt x="357" y="1"/>
                  </a:moveTo>
                  <a:cubicBezTo>
                    <a:pt x="168" y="1"/>
                    <a:pt x="1" y="147"/>
                    <a:pt x="1" y="336"/>
                  </a:cubicBezTo>
                  <a:cubicBezTo>
                    <a:pt x="43" y="524"/>
                    <a:pt x="168" y="649"/>
                    <a:pt x="357" y="649"/>
                  </a:cubicBezTo>
                  <a:cubicBezTo>
                    <a:pt x="503" y="649"/>
                    <a:pt x="670" y="482"/>
                    <a:pt x="670" y="315"/>
                  </a:cubicBezTo>
                  <a:cubicBezTo>
                    <a:pt x="670" y="147"/>
                    <a:pt x="524" y="1"/>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6"/>
            <p:cNvSpPr/>
            <p:nvPr/>
          </p:nvSpPr>
          <p:spPr>
            <a:xfrm>
              <a:off x="3692575" y="687300"/>
              <a:ext cx="16775" cy="16225"/>
            </a:xfrm>
            <a:custGeom>
              <a:rect b="b" l="l" r="r" t="t"/>
              <a:pathLst>
                <a:path extrusionOk="0" h="649" w="671">
                  <a:moveTo>
                    <a:pt x="356" y="0"/>
                  </a:moveTo>
                  <a:cubicBezTo>
                    <a:pt x="168" y="0"/>
                    <a:pt x="1" y="126"/>
                    <a:pt x="1" y="314"/>
                  </a:cubicBezTo>
                  <a:cubicBezTo>
                    <a:pt x="1" y="502"/>
                    <a:pt x="147" y="649"/>
                    <a:pt x="314" y="649"/>
                  </a:cubicBezTo>
                  <a:cubicBezTo>
                    <a:pt x="503" y="649"/>
                    <a:pt x="628" y="523"/>
                    <a:pt x="670" y="335"/>
                  </a:cubicBezTo>
                  <a:cubicBezTo>
                    <a:pt x="670" y="168"/>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6"/>
            <p:cNvSpPr/>
            <p:nvPr/>
          </p:nvSpPr>
          <p:spPr>
            <a:xfrm>
              <a:off x="3692050" y="432400"/>
              <a:ext cx="16250" cy="16400"/>
            </a:xfrm>
            <a:custGeom>
              <a:rect b="b" l="l" r="r" t="t"/>
              <a:pathLst>
                <a:path extrusionOk="0" h="656" w="650">
                  <a:moveTo>
                    <a:pt x="378" y="0"/>
                  </a:moveTo>
                  <a:cubicBezTo>
                    <a:pt x="357" y="0"/>
                    <a:pt x="336" y="2"/>
                    <a:pt x="314" y="7"/>
                  </a:cubicBezTo>
                  <a:cubicBezTo>
                    <a:pt x="126" y="27"/>
                    <a:pt x="1" y="153"/>
                    <a:pt x="1" y="341"/>
                  </a:cubicBezTo>
                  <a:cubicBezTo>
                    <a:pt x="22" y="530"/>
                    <a:pt x="168" y="655"/>
                    <a:pt x="335" y="655"/>
                  </a:cubicBezTo>
                  <a:cubicBezTo>
                    <a:pt x="524" y="634"/>
                    <a:pt x="649" y="488"/>
                    <a:pt x="649" y="320"/>
                  </a:cubicBezTo>
                  <a:cubicBezTo>
                    <a:pt x="649" y="152"/>
                    <a:pt x="549"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6"/>
            <p:cNvSpPr/>
            <p:nvPr/>
          </p:nvSpPr>
          <p:spPr>
            <a:xfrm>
              <a:off x="3692050" y="943600"/>
              <a:ext cx="16250" cy="16250"/>
            </a:xfrm>
            <a:custGeom>
              <a:rect b="b" l="l" r="r" t="t"/>
              <a:pathLst>
                <a:path extrusionOk="0" h="650" w="650">
                  <a:moveTo>
                    <a:pt x="314" y="1"/>
                  </a:moveTo>
                  <a:cubicBezTo>
                    <a:pt x="126" y="22"/>
                    <a:pt x="1" y="168"/>
                    <a:pt x="1" y="336"/>
                  </a:cubicBezTo>
                  <a:cubicBezTo>
                    <a:pt x="22" y="524"/>
                    <a:pt x="168" y="650"/>
                    <a:pt x="335" y="650"/>
                  </a:cubicBezTo>
                  <a:cubicBezTo>
                    <a:pt x="524" y="629"/>
                    <a:pt x="649" y="503"/>
                    <a:pt x="649" y="315"/>
                  </a:cubicBezTo>
                  <a:cubicBezTo>
                    <a:pt x="649" y="126"/>
                    <a:pt x="524"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6"/>
            <p:cNvSpPr/>
            <p:nvPr/>
          </p:nvSpPr>
          <p:spPr>
            <a:xfrm>
              <a:off x="3689950" y="757400"/>
              <a:ext cx="16775" cy="16225"/>
            </a:xfrm>
            <a:custGeom>
              <a:rect b="b" l="l" r="r" t="t"/>
              <a:pathLst>
                <a:path extrusionOk="0" h="649" w="671">
                  <a:moveTo>
                    <a:pt x="357" y="0"/>
                  </a:moveTo>
                  <a:cubicBezTo>
                    <a:pt x="168" y="0"/>
                    <a:pt x="1" y="147"/>
                    <a:pt x="1" y="335"/>
                  </a:cubicBezTo>
                  <a:cubicBezTo>
                    <a:pt x="1" y="502"/>
                    <a:pt x="147" y="649"/>
                    <a:pt x="315" y="649"/>
                  </a:cubicBezTo>
                  <a:cubicBezTo>
                    <a:pt x="503" y="649"/>
                    <a:pt x="670" y="502"/>
                    <a:pt x="670" y="335"/>
                  </a:cubicBezTo>
                  <a:cubicBezTo>
                    <a:pt x="670" y="147"/>
                    <a:pt x="524"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6"/>
            <p:cNvSpPr/>
            <p:nvPr/>
          </p:nvSpPr>
          <p:spPr>
            <a:xfrm>
              <a:off x="3691525" y="501600"/>
              <a:ext cx="16250" cy="16250"/>
            </a:xfrm>
            <a:custGeom>
              <a:rect b="b" l="l" r="r" t="t"/>
              <a:pathLst>
                <a:path extrusionOk="0" h="650" w="650">
                  <a:moveTo>
                    <a:pt x="335" y="0"/>
                  </a:moveTo>
                  <a:cubicBezTo>
                    <a:pt x="147" y="0"/>
                    <a:pt x="1" y="168"/>
                    <a:pt x="1" y="335"/>
                  </a:cubicBezTo>
                  <a:cubicBezTo>
                    <a:pt x="1" y="503"/>
                    <a:pt x="126" y="649"/>
                    <a:pt x="315" y="649"/>
                  </a:cubicBezTo>
                  <a:cubicBezTo>
                    <a:pt x="461" y="649"/>
                    <a:pt x="628" y="503"/>
                    <a:pt x="649" y="335"/>
                  </a:cubicBezTo>
                  <a:cubicBezTo>
                    <a:pt x="649"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6"/>
            <p:cNvSpPr/>
            <p:nvPr/>
          </p:nvSpPr>
          <p:spPr>
            <a:xfrm>
              <a:off x="3698850" y="737000"/>
              <a:ext cx="15725" cy="15700"/>
            </a:xfrm>
            <a:custGeom>
              <a:rect b="b" l="l" r="r" t="t"/>
              <a:pathLst>
                <a:path extrusionOk="0" h="628" w="629">
                  <a:moveTo>
                    <a:pt x="314" y="0"/>
                  </a:moveTo>
                  <a:cubicBezTo>
                    <a:pt x="126" y="0"/>
                    <a:pt x="1" y="126"/>
                    <a:pt x="1" y="314"/>
                  </a:cubicBezTo>
                  <a:cubicBezTo>
                    <a:pt x="1" y="502"/>
                    <a:pt x="126" y="628"/>
                    <a:pt x="314" y="628"/>
                  </a:cubicBezTo>
                  <a:cubicBezTo>
                    <a:pt x="461" y="607"/>
                    <a:pt x="586" y="481"/>
                    <a:pt x="628" y="314"/>
                  </a:cubicBezTo>
                  <a:cubicBezTo>
                    <a:pt x="628" y="126"/>
                    <a:pt x="48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6"/>
            <p:cNvSpPr/>
            <p:nvPr/>
          </p:nvSpPr>
          <p:spPr>
            <a:xfrm>
              <a:off x="3707225" y="903325"/>
              <a:ext cx="15725" cy="15200"/>
            </a:xfrm>
            <a:custGeom>
              <a:rect b="b" l="l" r="r" t="t"/>
              <a:pathLst>
                <a:path extrusionOk="0" h="608" w="629">
                  <a:moveTo>
                    <a:pt x="314" y="1"/>
                  </a:moveTo>
                  <a:cubicBezTo>
                    <a:pt x="147" y="1"/>
                    <a:pt x="21" y="126"/>
                    <a:pt x="0" y="315"/>
                  </a:cubicBezTo>
                  <a:cubicBezTo>
                    <a:pt x="0" y="482"/>
                    <a:pt x="126" y="608"/>
                    <a:pt x="314" y="608"/>
                  </a:cubicBezTo>
                  <a:cubicBezTo>
                    <a:pt x="503" y="608"/>
                    <a:pt x="628" y="482"/>
                    <a:pt x="628" y="315"/>
                  </a:cubicBezTo>
                  <a:cubicBezTo>
                    <a:pt x="628" y="126"/>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6"/>
            <p:cNvSpPr/>
            <p:nvPr/>
          </p:nvSpPr>
          <p:spPr>
            <a:xfrm>
              <a:off x="3702000" y="342050"/>
              <a:ext cx="15700" cy="15725"/>
            </a:xfrm>
            <a:custGeom>
              <a:rect b="b" l="l" r="r" t="t"/>
              <a:pathLst>
                <a:path extrusionOk="0" h="629" w="628">
                  <a:moveTo>
                    <a:pt x="314" y="1"/>
                  </a:moveTo>
                  <a:cubicBezTo>
                    <a:pt x="126" y="1"/>
                    <a:pt x="0" y="126"/>
                    <a:pt x="0" y="315"/>
                  </a:cubicBezTo>
                  <a:cubicBezTo>
                    <a:pt x="0" y="503"/>
                    <a:pt x="126" y="628"/>
                    <a:pt x="314" y="628"/>
                  </a:cubicBezTo>
                  <a:cubicBezTo>
                    <a:pt x="502" y="628"/>
                    <a:pt x="628" y="503"/>
                    <a:pt x="628" y="315"/>
                  </a:cubicBezTo>
                  <a:cubicBezTo>
                    <a:pt x="628" y="168"/>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6"/>
            <p:cNvSpPr/>
            <p:nvPr/>
          </p:nvSpPr>
          <p:spPr>
            <a:xfrm>
              <a:off x="3702000" y="598375"/>
              <a:ext cx="15700" cy="15725"/>
            </a:xfrm>
            <a:custGeom>
              <a:rect b="b" l="l" r="r" t="t"/>
              <a:pathLst>
                <a:path extrusionOk="0" h="629" w="628">
                  <a:moveTo>
                    <a:pt x="314" y="0"/>
                  </a:moveTo>
                  <a:cubicBezTo>
                    <a:pt x="147" y="0"/>
                    <a:pt x="0" y="126"/>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6"/>
            <p:cNvSpPr/>
            <p:nvPr/>
          </p:nvSpPr>
          <p:spPr>
            <a:xfrm>
              <a:off x="3705650" y="460275"/>
              <a:ext cx="15725" cy="15725"/>
            </a:xfrm>
            <a:custGeom>
              <a:rect b="b" l="l" r="r" t="t"/>
              <a:pathLst>
                <a:path extrusionOk="0" h="629" w="629">
                  <a:moveTo>
                    <a:pt x="314" y="0"/>
                  </a:moveTo>
                  <a:cubicBezTo>
                    <a:pt x="168" y="0"/>
                    <a:pt x="1" y="147"/>
                    <a:pt x="1" y="314"/>
                  </a:cubicBezTo>
                  <a:cubicBezTo>
                    <a:pt x="1" y="503"/>
                    <a:pt x="147" y="628"/>
                    <a:pt x="314" y="628"/>
                  </a:cubicBezTo>
                  <a:cubicBezTo>
                    <a:pt x="503" y="628"/>
                    <a:pt x="628" y="503"/>
                    <a:pt x="628" y="314"/>
                  </a:cubicBezTo>
                  <a:cubicBezTo>
                    <a:pt x="628" y="147"/>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6"/>
            <p:cNvSpPr/>
            <p:nvPr/>
          </p:nvSpPr>
          <p:spPr>
            <a:xfrm>
              <a:off x="3697800" y="992250"/>
              <a:ext cx="15725" cy="15725"/>
            </a:xfrm>
            <a:custGeom>
              <a:rect b="b" l="l" r="r" t="t"/>
              <a:pathLst>
                <a:path extrusionOk="0" h="629" w="629">
                  <a:moveTo>
                    <a:pt x="315" y="1"/>
                  </a:moveTo>
                  <a:cubicBezTo>
                    <a:pt x="147" y="1"/>
                    <a:pt x="1" y="126"/>
                    <a:pt x="1" y="315"/>
                  </a:cubicBezTo>
                  <a:cubicBezTo>
                    <a:pt x="1" y="482"/>
                    <a:pt x="147" y="629"/>
                    <a:pt x="315" y="629"/>
                  </a:cubicBezTo>
                  <a:cubicBezTo>
                    <a:pt x="503" y="629"/>
                    <a:pt x="628" y="482"/>
                    <a:pt x="628" y="315"/>
                  </a:cubicBezTo>
                  <a:cubicBezTo>
                    <a:pt x="628" y="147"/>
                    <a:pt x="503" y="22"/>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6"/>
            <p:cNvSpPr/>
            <p:nvPr/>
          </p:nvSpPr>
          <p:spPr>
            <a:xfrm>
              <a:off x="3704075" y="785450"/>
              <a:ext cx="15725" cy="15900"/>
            </a:xfrm>
            <a:custGeom>
              <a:rect b="b" l="l" r="r" t="t"/>
              <a:pathLst>
                <a:path extrusionOk="0" h="636" w="629">
                  <a:moveTo>
                    <a:pt x="257" y="1"/>
                  </a:moveTo>
                  <a:cubicBezTo>
                    <a:pt x="115" y="1"/>
                    <a:pt x="1" y="132"/>
                    <a:pt x="1" y="280"/>
                  </a:cubicBezTo>
                  <a:cubicBezTo>
                    <a:pt x="1" y="468"/>
                    <a:pt x="126" y="636"/>
                    <a:pt x="315" y="636"/>
                  </a:cubicBezTo>
                  <a:cubicBezTo>
                    <a:pt x="482" y="636"/>
                    <a:pt x="629" y="489"/>
                    <a:pt x="629" y="322"/>
                  </a:cubicBezTo>
                  <a:cubicBezTo>
                    <a:pt x="629" y="134"/>
                    <a:pt x="482" y="8"/>
                    <a:pt x="315" y="8"/>
                  </a:cubicBezTo>
                  <a:cubicBezTo>
                    <a:pt x="295" y="3"/>
                    <a:pt x="276" y="1"/>
                    <a:pt x="2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6"/>
            <p:cNvSpPr/>
            <p:nvPr/>
          </p:nvSpPr>
          <p:spPr>
            <a:xfrm>
              <a:off x="3694675" y="362975"/>
              <a:ext cx="15700" cy="15725"/>
            </a:xfrm>
            <a:custGeom>
              <a:rect b="b" l="l" r="r" t="t"/>
              <a:pathLst>
                <a:path extrusionOk="0" h="629" w="628">
                  <a:moveTo>
                    <a:pt x="314" y="1"/>
                  </a:moveTo>
                  <a:cubicBezTo>
                    <a:pt x="126" y="1"/>
                    <a:pt x="0" y="126"/>
                    <a:pt x="0" y="315"/>
                  </a:cubicBezTo>
                  <a:cubicBezTo>
                    <a:pt x="0" y="503"/>
                    <a:pt x="126" y="628"/>
                    <a:pt x="314" y="628"/>
                  </a:cubicBezTo>
                  <a:cubicBezTo>
                    <a:pt x="502" y="628"/>
                    <a:pt x="628" y="503"/>
                    <a:pt x="628" y="315"/>
                  </a:cubicBezTo>
                  <a:cubicBezTo>
                    <a:pt x="628" y="168"/>
                    <a:pt x="48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6"/>
            <p:cNvSpPr/>
            <p:nvPr/>
          </p:nvSpPr>
          <p:spPr>
            <a:xfrm>
              <a:off x="3696250" y="550250"/>
              <a:ext cx="16225" cy="15200"/>
            </a:xfrm>
            <a:custGeom>
              <a:rect b="b" l="l" r="r" t="t"/>
              <a:pathLst>
                <a:path extrusionOk="0" h="608" w="649">
                  <a:moveTo>
                    <a:pt x="335" y="0"/>
                  </a:moveTo>
                  <a:cubicBezTo>
                    <a:pt x="146" y="0"/>
                    <a:pt x="21" y="147"/>
                    <a:pt x="0" y="314"/>
                  </a:cubicBezTo>
                  <a:cubicBezTo>
                    <a:pt x="0" y="482"/>
                    <a:pt x="126" y="607"/>
                    <a:pt x="293" y="607"/>
                  </a:cubicBezTo>
                  <a:cubicBezTo>
                    <a:pt x="481" y="607"/>
                    <a:pt x="649" y="482"/>
                    <a:pt x="649" y="314"/>
                  </a:cubicBezTo>
                  <a:cubicBezTo>
                    <a:pt x="649" y="126"/>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6"/>
            <p:cNvSpPr/>
            <p:nvPr/>
          </p:nvSpPr>
          <p:spPr>
            <a:xfrm>
              <a:off x="3700425" y="667950"/>
              <a:ext cx="15725" cy="15700"/>
            </a:xfrm>
            <a:custGeom>
              <a:rect b="b" l="l" r="r" t="t"/>
              <a:pathLst>
                <a:path extrusionOk="0" h="628" w="629">
                  <a:moveTo>
                    <a:pt x="314" y="0"/>
                  </a:moveTo>
                  <a:cubicBezTo>
                    <a:pt x="147" y="0"/>
                    <a:pt x="0" y="126"/>
                    <a:pt x="0" y="314"/>
                  </a:cubicBezTo>
                  <a:cubicBezTo>
                    <a:pt x="0" y="481"/>
                    <a:pt x="147" y="628"/>
                    <a:pt x="314" y="628"/>
                  </a:cubicBezTo>
                  <a:cubicBezTo>
                    <a:pt x="503" y="628"/>
                    <a:pt x="628" y="481"/>
                    <a:pt x="628" y="314"/>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6"/>
            <p:cNvSpPr/>
            <p:nvPr/>
          </p:nvSpPr>
          <p:spPr>
            <a:xfrm>
              <a:off x="3697800" y="480675"/>
              <a:ext cx="15725" cy="15725"/>
            </a:xfrm>
            <a:custGeom>
              <a:rect b="b" l="l" r="r" t="t"/>
              <a:pathLst>
                <a:path extrusionOk="0" h="629" w="629">
                  <a:moveTo>
                    <a:pt x="315" y="1"/>
                  </a:moveTo>
                  <a:cubicBezTo>
                    <a:pt x="147" y="1"/>
                    <a:pt x="1" y="126"/>
                    <a:pt x="1" y="314"/>
                  </a:cubicBezTo>
                  <a:cubicBezTo>
                    <a:pt x="1" y="503"/>
                    <a:pt x="147" y="628"/>
                    <a:pt x="315" y="628"/>
                  </a:cubicBezTo>
                  <a:cubicBezTo>
                    <a:pt x="503" y="628"/>
                    <a:pt x="628" y="503"/>
                    <a:pt x="628" y="314"/>
                  </a:cubicBezTo>
                  <a:cubicBezTo>
                    <a:pt x="628" y="126"/>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6"/>
            <p:cNvSpPr/>
            <p:nvPr/>
          </p:nvSpPr>
          <p:spPr>
            <a:xfrm>
              <a:off x="3700425" y="412150"/>
              <a:ext cx="15725" cy="15725"/>
            </a:xfrm>
            <a:custGeom>
              <a:rect b="b" l="l" r="r" t="t"/>
              <a:pathLst>
                <a:path extrusionOk="0" h="629" w="629">
                  <a:moveTo>
                    <a:pt x="314" y="1"/>
                  </a:moveTo>
                  <a:cubicBezTo>
                    <a:pt x="147" y="1"/>
                    <a:pt x="0" y="126"/>
                    <a:pt x="0" y="314"/>
                  </a:cubicBezTo>
                  <a:cubicBezTo>
                    <a:pt x="0" y="482"/>
                    <a:pt x="147" y="628"/>
                    <a:pt x="314" y="628"/>
                  </a:cubicBezTo>
                  <a:cubicBezTo>
                    <a:pt x="503" y="628"/>
                    <a:pt x="628" y="482"/>
                    <a:pt x="628" y="314"/>
                  </a:cubicBezTo>
                  <a:cubicBezTo>
                    <a:pt x="628" y="126"/>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6"/>
            <p:cNvSpPr/>
            <p:nvPr/>
          </p:nvSpPr>
          <p:spPr>
            <a:xfrm>
              <a:off x="3694675" y="619250"/>
              <a:ext cx="15700" cy="15750"/>
            </a:xfrm>
            <a:custGeom>
              <a:rect b="b" l="l" r="r" t="t"/>
              <a:pathLst>
                <a:path extrusionOk="0" h="630" w="628">
                  <a:moveTo>
                    <a:pt x="346" y="0"/>
                  </a:moveTo>
                  <a:cubicBezTo>
                    <a:pt x="335" y="0"/>
                    <a:pt x="325" y="1"/>
                    <a:pt x="314" y="2"/>
                  </a:cubicBezTo>
                  <a:cubicBezTo>
                    <a:pt x="126" y="2"/>
                    <a:pt x="0" y="128"/>
                    <a:pt x="0" y="316"/>
                  </a:cubicBezTo>
                  <a:cubicBezTo>
                    <a:pt x="0" y="504"/>
                    <a:pt x="126" y="630"/>
                    <a:pt x="314" y="630"/>
                  </a:cubicBezTo>
                  <a:cubicBezTo>
                    <a:pt x="502" y="630"/>
                    <a:pt x="628" y="504"/>
                    <a:pt x="628" y="316"/>
                  </a:cubicBezTo>
                  <a:cubicBezTo>
                    <a:pt x="628" y="140"/>
                    <a:pt x="500" y="0"/>
                    <a:pt x="34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6"/>
            <p:cNvSpPr/>
            <p:nvPr/>
          </p:nvSpPr>
          <p:spPr>
            <a:xfrm>
              <a:off x="3705650" y="972375"/>
              <a:ext cx="15725" cy="15725"/>
            </a:xfrm>
            <a:custGeom>
              <a:rect b="b" l="l" r="r" t="t"/>
              <a:pathLst>
                <a:path extrusionOk="0" h="629" w="629">
                  <a:moveTo>
                    <a:pt x="314" y="1"/>
                  </a:moveTo>
                  <a:cubicBezTo>
                    <a:pt x="147" y="1"/>
                    <a:pt x="1" y="126"/>
                    <a:pt x="1" y="315"/>
                  </a:cubicBezTo>
                  <a:cubicBezTo>
                    <a:pt x="1" y="503"/>
                    <a:pt x="147" y="628"/>
                    <a:pt x="314" y="628"/>
                  </a:cubicBezTo>
                  <a:cubicBezTo>
                    <a:pt x="503" y="628"/>
                    <a:pt x="628" y="503"/>
                    <a:pt x="628" y="315"/>
                  </a:cubicBezTo>
                  <a:cubicBezTo>
                    <a:pt x="628" y="126"/>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6"/>
            <p:cNvSpPr/>
            <p:nvPr/>
          </p:nvSpPr>
          <p:spPr>
            <a:xfrm>
              <a:off x="3704075" y="529325"/>
              <a:ext cx="15725" cy="15725"/>
            </a:xfrm>
            <a:custGeom>
              <a:rect b="b" l="l" r="r" t="t"/>
              <a:pathLst>
                <a:path extrusionOk="0" h="629" w="629">
                  <a:moveTo>
                    <a:pt x="315" y="0"/>
                  </a:moveTo>
                  <a:cubicBezTo>
                    <a:pt x="126" y="0"/>
                    <a:pt x="1" y="126"/>
                    <a:pt x="1" y="314"/>
                  </a:cubicBezTo>
                  <a:cubicBezTo>
                    <a:pt x="1" y="482"/>
                    <a:pt x="126" y="628"/>
                    <a:pt x="315" y="628"/>
                  </a:cubicBezTo>
                  <a:cubicBezTo>
                    <a:pt x="482" y="628"/>
                    <a:pt x="629" y="482"/>
                    <a:pt x="629" y="314"/>
                  </a:cubicBezTo>
                  <a:cubicBezTo>
                    <a:pt x="587" y="147"/>
                    <a:pt x="461" y="21"/>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6"/>
            <p:cNvSpPr/>
            <p:nvPr/>
          </p:nvSpPr>
          <p:spPr>
            <a:xfrm>
              <a:off x="3707225" y="647025"/>
              <a:ext cx="15725" cy="15700"/>
            </a:xfrm>
            <a:custGeom>
              <a:rect b="b" l="l" r="r" t="t"/>
              <a:pathLst>
                <a:path extrusionOk="0" h="628" w="629">
                  <a:moveTo>
                    <a:pt x="314" y="0"/>
                  </a:moveTo>
                  <a:cubicBezTo>
                    <a:pt x="126" y="0"/>
                    <a:pt x="0" y="126"/>
                    <a:pt x="0" y="314"/>
                  </a:cubicBezTo>
                  <a:cubicBezTo>
                    <a:pt x="0" y="481"/>
                    <a:pt x="126" y="628"/>
                    <a:pt x="314" y="628"/>
                  </a:cubicBezTo>
                  <a:cubicBezTo>
                    <a:pt x="503" y="628"/>
                    <a:pt x="628" y="481"/>
                    <a:pt x="628" y="314"/>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6"/>
            <p:cNvSpPr/>
            <p:nvPr/>
          </p:nvSpPr>
          <p:spPr>
            <a:xfrm>
              <a:off x="3705650" y="716600"/>
              <a:ext cx="15725" cy="15700"/>
            </a:xfrm>
            <a:custGeom>
              <a:rect b="b" l="l" r="r" t="t"/>
              <a:pathLst>
                <a:path extrusionOk="0" h="628" w="629">
                  <a:moveTo>
                    <a:pt x="314" y="0"/>
                  </a:moveTo>
                  <a:cubicBezTo>
                    <a:pt x="147" y="0"/>
                    <a:pt x="1" y="147"/>
                    <a:pt x="1" y="314"/>
                  </a:cubicBezTo>
                  <a:cubicBezTo>
                    <a:pt x="1" y="502"/>
                    <a:pt x="147" y="628"/>
                    <a:pt x="314" y="628"/>
                  </a:cubicBezTo>
                  <a:cubicBezTo>
                    <a:pt x="503" y="607"/>
                    <a:pt x="628" y="481"/>
                    <a:pt x="628" y="314"/>
                  </a:cubicBezTo>
                  <a:cubicBezTo>
                    <a:pt x="628" y="147"/>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6"/>
            <p:cNvSpPr/>
            <p:nvPr/>
          </p:nvSpPr>
          <p:spPr>
            <a:xfrm>
              <a:off x="3699900" y="923200"/>
              <a:ext cx="15725" cy="15725"/>
            </a:xfrm>
            <a:custGeom>
              <a:rect b="b" l="l" r="r" t="t"/>
              <a:pathLst>
                <a:path extrusionOk="0" h="629" w="629">
                  <a:moveTo>
                    <a:pt x="314" y="1"/>
                  </a:moveTo>
                  <a:cubicBezTo>
                    <a:pt x="126" y="1"/>
                    <a:pt x="0" y="147"/>
                    <a:pt x="0" y="315"/>
                  </a:cubicBezTo>
                  <a:cubicBezTo>
                    <a:pt x="0" y="503"/>
                    <a:pt x="126" y="629"/>
                    <a:pt x="314" y="629"/>
                  </a:cubicBezTo>
                  <a:cubicBezTo>
                    <a:pt x="503" y="629"/>
                    <a:pt x="628" y="503"/>
                    <a:pt x="628" y="315"/>
                  </a:cubicBezTo>
                  <a:cubicBezTo>
                    <a:pt x="628" y="147"/>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6"/>
            <p:cNvSpPr/>
            <p:nvPr/>
          </p:nvSpPr>
          <p:spPr>
            <a:xfrm>
              <a:off x="3702000" y="854150"/>
              <a:ext cx="15700" cy="15725"/>
            </a:xfrm>
            <a:custGeom>
              <a:rect b="b" l="l" r="r" t="t"/>
              <a:pathLst>
                <a:path extrusionOk="0" h="629" w="628">
                  <a:moveTo>
                    <a:pt x="314" y="1"/>
                  </a:moveTo>
                  <a:cubicBezTo>
                    <a:pt x="126" y="1"/>
                    <a:pt x="0" y="127"/>
                    <a:pt x="0" y="315"/>
                  </a:cubicBezTo>
                  <a:cubicBezTo>
                    <a:pt x="0" y="503"/>
                    <a:pt x="126" y="629"/>
                    <a:pt x="314" y="629"/>
                  </a:cubicBezTo>
                  <a:cubicBezTo>
                    <a:pt x="502" y="629"/>
                    <a:pt x="628" y="503"/>
                    <a:pt x="628" y="315"/>
                  </a:cubicBezTo>
                  <a:cubicBezTo>
                    <a:pt x="628" y="127"/>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6"/>
            <p:cNvSpPr/>
            <p:nvPr/>
          </p:nvSpPr>
          <p:spPr>
            <a:xfrm>
              <a:off x="3696750" y="806550"/>
              <a:ext cx="15725" cy="15725"/>
            </a:xfrm>
            <a:custGeom>
              <a:rect b="b" l="l" r="r" t="t"/>
              <a:pathLst>
                <a:path extrusionOk="0" h="629" w="629">
                  <a:moveTo>
                    <a:pt x="315" y="1"/>
                  </a:moveTo>
                  <a:cubicBezTo>
                    <a:pt x="126" y="1"/>
                    <a:pt x="1" y="126"/>
                    <a:pt x="1" y="315"/>
                  </a:cubicBezTo>
                  <a:cubicBezTo>
                    <a:pt x="1" y="482"/>
                    <a:pt x="126" y="629"/>
                    <a:pt x="315" y="629"/>
                  </a:cubicBezTo>
                  <a:cubicBezTo>
                    <a:pt x="503" y="629"/>
                    <a:pt x="629" y="461"/>
                    <a:pt x="629" y="315"/>
                  </a:cubicBezTo>
                  <a:cubicBezTo>
                    <a:pt x="629" y="126"/>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6"/>
            <p:cNvSpPr/>
            <p:nvPr/>
          </p:nvSpPr>
          <p:spPr>
            <a:xfrm>
              <a:off x="3694150" y="875075"/>
              <a:ext cx="16225" cy="15725"/>
            </a:xfrm>
            <a:custGeom>
              <a:rect b="b" l="l" r="r" t="t"/>
              <a:pathLst>
                <a:path extrusionOk="0" h="629" w="649">
                  <a:moveTo>
                    <a:pt x="314" y="1"/>
                  </a:moveTo>
                  <a:cubicBezTo>
                    <a:pt x="126" y="1"/>
                    <a:pt x="0" y="126"/>
                    <a:pt x="0" y="315"/>
                  </a:cubicBezTo>
                  <a:cubicBezTo>
                    <a:pt x="0" y="503"/>
                    <a:pt x="126" y="629"/>
                    <a:pt x="314" y="629"/>
                  </a:cubicBezTo>
                  <a:cubicBezTo>
                    <a:pt x="502" y="629"/>
                    <a:pt x="649" y="503"/>
                    <a:pt x="628" y="315"/>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6"/>
            <p:cNvSpPr/>
            <p:nvPr/>
          </p:nvSpPr>
          <p:spPr>
            <a:xfrm>
              <a:off x="3707225" y="391225"/>
              <a:ext cx="15725" cy="15725"/>
            </a:xfrm>
            <a:custGeom>
              <a:rect b="b" l="l" r="r" t="t"/>
              <a:pathLst>
                <a:path extrusionOk="0" h="629" w="629">
                  <a:moveTo>
                    <a:pt x="314" y="1"/>
                  </a:moveTo>
                  <a:cubicBezTo>
                    <a:pt x="126" y="1"/>
                    <a:pt x="0" y="126"/>
                    <a:pt x="0" y="314"/>
                  </a:cubicBezTo>
                  <a:cubicBezTo>
                    <a:pt x="0" y="482"/>
                    <a:pt x="126" y="628"/>
                    <a:pt x="314" y="628"/>
                  </a:cubicBezTo>
                  <a:cubicBezTo>
                    <a:pt x="503" y="628"/>
                    <a:pt x="628" y="482"/>
                    <a:pt x="628" y="314"/>
                  </a:cubicBezTo>
                  <a:cubicBezTo>
                    <a:pt x="628" y="126"/>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6"/>
            <p:cNvSpPr/>
            <p:nvPr/>
          </p:nvSpPr>
          <p:spPr>
            <a:xfrm>
              <a:off x="3711925" y="508925"/>
              <a:ext cx="15725" cy="15725"/>
            </a:xfrm>
            <a:custGeom>
              <a:rect b="b" l="l" r="r" t="t"/>
              <a:pathLst>
                <a:path extrusionOk="0" h="629" w="629">
                  <a:moveTo>
                    <a:pt x="315" y="0"/>
                  </a:moveTo>
                  <a:cubicBezTo>
                    <a:pt x="126" y="0"/>
                    <a:pt x="1" y="126"/>
                    <a:pt x="1" y="314"/>
                  </a:cubicBezTo>
                  <a:cubicBezTo>
                    <a:pt x="1" y="503"/>
                    <a:pt x="126" y="628"/>
                    <a:pt x="315" y="628"/>
                  </a:cubicBezTo>
                  <a:cubicBezTo>
                    <a:pt x="461" y="607"/>
                    <a:pt x="587" y="461"/>
                    <a:pt x="628" y="293"/>
                  </a:cubicBezTo>
                  <a:cubicBezTo>
                    <a:pt x="628" y="126"/>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6"/>
            <p:cNvSpPr/>
            <p:nvPr/>
          </p:nvSpPr>
          <p:spPr>
            <a:xfrm>
              <a:off x="3709850" y="833750"/>
              <a:ext cx="15700" cy="15725"/>
            </a:xfrm>
            <a:custGeom>
              <a:rect b="b" l="l" r="r" t="t"/>
              <a:pathLst>
                <a:path extrusionOk="0" h="629" w="628">
                  <a:moveTo>
                    <a:pt x="314" y="1"/>
                  </a:moveTo>
                  <a:cubicBezTo>
                    <a:pt x="126" y="22"/>
                    <a:pt x="0" y="168"/>
                    <a:pt x="0" y="336"/>
                  </a:cubicBezTo>
                  <a:cubicBezTo>
                    <a:pt x="0" y="503"/>
                    <a:pt x="146" y="629"/>
                    <a:pt x="314" y="629"/>
                  </a:cubicBezTo>
                  <a:cubicBezTo>
                    <a:pt x="502" y="629"/>
                    <a:pt x="628" y="503"/>
                    <a:pt x="628" y="315"/>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6"/>
            <p:cNvSpPr/>
            <p:nvPr/>
          </p:nvSpPr>
          <p:spPr>
            <a:xfrm>
              <a:off x="3717150" y="558100"/>
              <a:ext cx="15725" cy="14675"/>
            </a:xfrm>
            <a:custGeom>
              <a:rect b="b" l="l" r="r" t="t"/>
              <a:pathLst>
                <a:path extrusionOk="0" h="587" w="629">
                  <a:moveTo>
                    <a:pt x="315" y="0"/>
                  </a:moveTo>
                  <a:cubicBezTo>
                    <a:pt x="126" y="0"/>
                    <a:pt x="1" y="126"/>
                    <a:pt x="1" y="314"/>
                  </a:cubicBezTo>
                  <a:cubicBezTo>
                    <a:pt x="1" y="461"/>
                    <a:pt x="147" y="586"/>
                    <a:pt x="315" y="586"/>
                  </a:cubicBezTo>
                  <a:cubicBezTo>
                    <a:pt x="461" y="586"/>
                    <a:pt x="587" y="440"/>
                    <a:pt x="629" y="314"/>
                  </a:cubicBezTo>
                  <a:cubicBezTo>
                    <a:pt x="629" y="126"/>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6"/>
            <p:cNvSpPr/>
            <p:nvPr/>
          </p:nvSpPr>
          <p:spPr>
            <a:xfrm>
              <a:off x="3709850" y="577975"/>
              <a:ext cx="15700" cy="15700"/>
            </a:xfrm>
            <a:custGeom>
              <a:rect b="b" l="l" r="r" t="t"/>
              <a:pathLst>
                <a:path extrusionOk="0" h="628" w="628">
                  <a:moveTo>
                    <a:pt x="314" y="0"/>
                  </a:moveTo>
                  <a:cubicBezTo>
                    <a:pt x="126" y="0"/>
                    <a:pt x="0" y="147"/>
                    <a:pt x="0" y="314"/>
                  </a:cubicBezTo>
                  <a:cubicBezTo>
                    <a:pt x="0" y="502"/>
                    <a:pt x="126" y="628"/>
                    <a:pt x="314" y="628"/>
                  </a:cubicBezTo>
                  <a:cubicBezTo>
                    <a:pt x="502" y="628"/>
                    <a:pt x="628" y="482"/>
                    <a:pt x="628" y="293"/>
                  </a:cubicBezTo>
                  <a:cubicBezTo>
                    <a:pt x="628" y="147"/>
                    <a:pt x="46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6"/>
            <p:cNvSpPr/>
            <p:nvPr/>
          </p:nvSpPr>
          <p:spPr>
            <a:xfrm>
              <a:off x="3710875" y="764725"/>
              <a:ext cx="15725" cy="15700"/>
            </a:xfrm>
            <a:custGeom>
              <a:rect b="b" l="l" r="r" t="t"/>
              <a:pathLst>
                <a:path extrusionOk="0" h="628" w="629">
                  <a:moveTo>
                    <a:pt x="315" y="0"/>
                  </a:moveTo>
                  <a:cubicBezTo>
                    <a:pt x="168" y="0"/>
                    <a:pt x="1" y="126"/>
                    <a:pt x="1" y="314"/>
                  </a:cubicBezTo>
                  <a:cubicBezTo>
                    <a:pt x="1" y="481"/>
                    <a:pt x="147" y="628"/>
                    <a:pt x="315" y="628"/>
                  </a:cubicBezTo>
                  <a:cubicBezTo>
                    <a:pt x="503" y="628"/>
                    <a:pt x="629" y="481"/>
                    <a:pt x="608" y="314"/>
                  </a:cubicBezTo>
                  <a:cubicBezTo>
                    <a:pt x="608"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6"/>
            <p:cNvSpPr/>
            <p:nvPr/>
          </p:nvSpPr>
          <p:spPr>
            <a:xfrm>
              <a:off x="3710875" y="1021025"/>
              <a:ext cx="15725" cy="15725"/>
            </a:xfrm>
            <a:custGeom>
              <a:rect b="b" l="l" r="r" t="t"/>
              <a:pathLst>
                <a:path extrusionOk="0" h="629" w="629">
                  <a:moveTo>
                    <a:pt x="315" y="1"/>
                  </a:moveTo>
                  <a:cubicBezTo>
                    <a:pt x="147" y="1"/>
                    <a:pt x="1" y="126"/>
                    <a:pt x="1" y="314"/>
                  </a:cubicBezTo>
                  <a:cubicBezTo>
                    <a:pt x="1" y="482"/>
                    <a:pt x="147" y="628"/>
                    <a:pt x="315" y="628"/>
                  </a:cubicBezTo>
                  <a:cubicBezTo>
                    <a:pt x="503" y="628"/>
                    <a:pt x="629" y="482"/>
                    <a:pt x="629" y="314"/>
                  </a:cubicBezTo>
                  <a:cubicBezTo>
                    <a:pt x="608" y="126"/>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6"/>
            <p:cNvSpPr/>
            <p:nvPr/>
          </p:nvSpPr>
          <p:spPr>
            <a:xfrm>
              <a:off x="3715600" y="627150"/>
              <a:ext cx="15175" cy="15700"/>
            </a:xfrm>
            <a:custGeom>
              <a:rect b="b" l="l" r="r" t="t"/>
              <a:pathLst>
                <a:path extrusionOk="0" h="628" w="607">
                  <a:moveTo>
                    <a:pt x="314" y="0"/>
                  </a:moveTo>
                  <a:cubicBezTo>
                    <a:pt x="168" y="0"/>
                    <a:pt x="0" y="126"/>
                    <a:pt x="0" y="314"/>
                  </a:cubicBezTo>
                  <a:cubicBezTo>
                    <a:pt x="0" y="481"/>
                    <a:pt x="126" y="628"/>
                    <a:pt x="293" y="628"/>
                  </a:cubicBezTo>
                  <a:cubicBezTo>
                    <a:pt x="440" y="628"/>
                    <a:pt x="607" y="502"/>
                    <a:pt x="607" y="314"/>
                  </a:cubicBezTo>
                  <a:cubicBezTo>
                    <a:pt x="607" y="12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6"/>
            <p:cNvSpPr/>
            <p:nvPr/>
          </p:nvSpPr>
          <p:spPr>
            <a:xfrm>
              <a:off x="3712975" y="951450"/>
              <a:ext cx="15725" cy="15725"/>
            </a:xfrm>
            <a:custGeom>
              <a:rect b="b" l="l" r="r" t="t"/>
              <a:pathLst>
                <a:path extrusionOk="0" h="629" w="629">
                  <a:moveTo>
                    <a:pt x="314" y="1"/>
                  </a:moveTo>
                  <a:cubicBezTo>
                    <a:pt x="126" y="1"/>
                    <a:pt x="1" y="126"/>
                    <a:pt x="1" y="315"/>
                  </a:cubicBezTo>
                  <a:cubicBezTo>
                    <a:pt x="1" y="503"/>
                    <a:pt x="168" y="628"/>
                    <a:pt x="314" y="628"/>
                  </a:cubicBezTo>
                  <a:cubicBezTo>
                    <a:pt x="503" y="628"/>
                    <a:pt x="628" y="503"/>
                    <a:pt x="628" y="315"/>
                  </a:cubicBezTo>
                  <a:cubicBezTo>
                    <a:pt x="628" y="168"/>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6"/>
            <p:cNvSpPr/>
            <p:nvPr/>
          </p:nvSpPr>
          <p:spPr>
            <a:xfrm>
              <a:off x="3714550" y="440400"/>
              <a:ext cx="14675" cy="15200"/>
            </a:xfrm>
            <a:custGeom>
              <a:rect b="b" l="l" r="r" t="t"/>
              <a:pathLst>
                <a:path extrusionOk="0" h="608" w="587">
                  <a:moveTo>
                    <a:pt x="314" y="0"/>
                  </a:moveTo>
                  <a:cubicBezTo>
                    <a:pt x="147" y="0"/>
                    <a:pt x="0" y="126"/>
                    <a:pt x="0" y="314"/>
                  </a:cubicBezTo>
                  <a:cubicBezTo>
                    <a:pt x="0" y="461"/>
                    <a:pt x="126" y="607"/>
                    <a:pt x="272" y="607"/>
                  </a:cubicBezTo>
                  <a:cubicBezTo>
                    <a:pt x="440" y="607"/>
                    <a:pt x="586" y="482"/>
                    <a:pt x="586" y="314"/>
                  </a:cubicBezTo>
                  <a:cubicBezTo>
                    <a:pt x="586" y="126"/>
                    <a:pt x="46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6"/>
            <p:cNvSpPr/>
            <p:nvPr/>
          </p:nvSpPr>
          <p:spPr>
            <a:xfrm>
              <a:off x="3715600" y="371350"/>
              <a:ext cx="15175" cy="15725"/>
            </a:xfrm>
            <a:custGeom>
              <a:rect b="b" l="l" r="r" t="t"/>
              <a:pathLst>
                <a:path extrusionOk="0" h="629" w="607">
                  <a:moveTo>
                    <a:pt x="314" y="0"/>
                  </a:moveTo>
                  <a:cubicBezTo>
                    <a:pt x="168" y="0"/>
                    <a:pt x="0" y="147"/>
                    <a:pt x="0" y="314"/>
                  </a:cubicBezTo>
                  <a:cubicBezTo>
                    <a:pt x="0" y="482"/>
                    <a:pt x="126" y="628"/>
                    <a:pt x="293" y="628"/>
                  </a:cubicBezTo>
                  <a:cubicBezTo>
                    <a:pt x="440" y="628"/>
                    <a:pt x="607" y="503"/>
                    <a:pt x="607" y="314"/>
                  </a:cubicBezTo>
                  <a:cubicBezTo>
                    <a:pt x="607" y="147"/>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6"/>
            <p:cNvSpPr/>
            <p:nvPr/>
          </p:nvSpPr>
          <p:spPr>
            <a:xfrm>
              <a:off x="3715600" y="882925"/>
              <a:ext cx="15175" cy="15725"/>
            </a:xfrm>
            <a:custGeom>
              <a:rect b="b" l="l" r="r" t="t"/>
              <a:pathLst>
                <a:path extrusionOk="0" h="629" w="607">
                  <a:moveTo>
                    <a:pt x="314" y="1"/>
                  </a:moveTo>
                  <a:cubicBezTo>
                    <a:pt x="168" y="1"/>
                    <a:pt x="0" y="126"/>
                    <a:pt x="0" y="315"/>
                  </a:cubicBezTo>
                  <a:cubicBezTo>
                    <a:pt x="0" y="461"/>
                    <a:pt x="126" y="628"/>
                    <a:pt x="293" y="628"/>
                  </a:cubicBezTo>
                  <a:cubicBezTo>
                    <a:pt x="440" y="628"/>
                    <a:pt x="607" y="482"/>
                    <a:pt x="607" y="315"/>
                  </a:cubicBezTo>
                  <a:cubicBezTo>
                    <a:pt x="607" y="147"/>
                    <a:pt x="48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6"/>
            <p:cNvSpPr/>
            <p:nvPr/>
          </p:nvSpPr>
          <p:spPr>
            <a:xfrm>
              <a:off x="3717150" y="812825"/>
              <a:ext cx="14675" cy="15725"/>
            </a:xfrm>
            <a:custGeom>
              <a:rect b="b" l="l" r="r" t="t"/>
              <a:pathLst>
                <a:path extrusionOk="0" h="629" w="587">
                  <a:moveTo>
                    <a:pt x="315" y="1"/>
                  </a:moveTo>
                  <a:cubicBezTo>
                    <a:pt x="126" y="1"/>
                    <a:pt x="1" y="168"/>
                    <a:pt x="1" y="315"/>
                  </a:cubicBezTo>
                  <a:cubicBezTo>
                    <a:pt x="1" y="503"/>
                    <a:pt x="126" y="629"/>
                    <a:pt x="315" y="629"/>
                  </a:cubicBezTo>
                  <a:cubicBezTo>
                    <a:pt x="461" y="629"/>
                    <a:pt x="587" y="482"/>
                    <a:pt x="587" y="315"/>
                  </a:cubicBezTo>
                  <a:cubicBezTo>
                    <a:pt x="587" y="168"/>
                    <a:pt x="461" y="22"/>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6"/>
            <p:cNvSpPr/>
            <p:nvPr/>
          </p:nvSpPr>
          <p:spPr>
            <a:xfrm>
              <a:off x="3712975" y="695675"/>
              <a:ext cx="15725" cy="15700"/>
            </a:xfrm>
            <a:custGeom>
              <a:rect b="b" l="l" r="r" t="t"/>
              <a:pathLst>
                <a:path extrusionOk="0" h="628" w="629">
                  <a:moveTo>
                    <a:pt x="314" y="0"/>
                  </a:moveTo>
                  <a:cubicBezTo>
                    <a:pt x="126" y="0"/>
                    <a:pt x="1" y="167"/>
                    <a:pt x="1" y="314"/>
                  </a:cubicBezTo>
                  <a:cubicBezTo>
                    <a:pt x="1" y="502"/>
                    <a:pt x="126" y="628"/>
                    <a:pt x="314" y="628"/>
                  </a:cubicBezTo>
                  <a:cubicBezTo>
                    <a:pt x="482" y="607"/>
                    <a:pt x="628" y="481"/>
                    <a:pt x="628" y="314"/>
                  </a:cubicBezTo>
                  <a:cubicBezTo>
                    <a:pt x="628" y="147"/>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6"/>
            <p:cNvSpPr/>
            <p:nvPr/>
          </p:nvSpPr>
          <p:spPr>
            <a:xfrm>
              <a:off x="3709850" y="322700"/>
              <a:ext cx="15700" cy="15200"/>
            </a:xfrm>
            <a:custGeom>
              <a:rect b="b" l="l" r="r" t="t"/>
              <a:pathLst>
                <a:path extrusionOk="0" h="608" w="628">
                  <a:moveTo>
                    <a:pt x="293" y="1"/>
                  </a:moveTo>
                  <a:cubicBezTo>
                    <a:pt x="126" y="1"/>
                    <a:pt x="0" y="147"/>
                    <a:pt x="21" y="314"/>
                  </a:cubicBezTo>
                  <a:cubicBezTo>
                    <a:pt x="21" y="482"/>
                    <a:pt x="146" y="607"/>
                    <a:pt x="335" y="607"/>
                  </a:cubicBezTo>
                  <a:cubicBezTo>
                    <a:pt x="502" y="607"/>
                    <a:pt x="628" y="461"/>
                    <a:pt x="628" y="314"/>
                  </a:cubicBezTo>
                  <a:cubicBezTo>
                    <a:pt x="628" y="126"/>
                    <a:pt x="502"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6"/>
            <p:cNvSpPr/>
            <p:nvPr/>
          </p:nvSpPr>
          <p:spPr>
            <a:xfrm>
              <a:off x="3718725" y="744325"/>
              <a:ext cx="15725" cy="15700"/>
            </a:xfrm>
            <a:custGeom>
              <a:rect b="b" l="l" r="r" t="t"/>
              <a:pathLst>
                <a:path extrusionOk="0" h="628" w="629">
                  <a:moveTo>
                    <a:pt x="315" y="0"/>
                  </a:moveTo>
                  <a:cubicBezTo>
                    <a:pt x="168" y="0"/>
                    <a:pt x="43" y="146"/>
                    <a:pt x="43" y="314"/>
                  </a:cubicBezTo>
                  <a:cubicBezTo>
                    <a:pt x="1" y="460"/>
                    <a:pt x="168" y="628"/>
                    <a:pt x="315" y="628"/>
                  </a:cubicBezTo>
                  <a:cubicBezTo>
                    <a:pt x="482" y="628"/>
                    <a:pt x="628" y="460"/>
                    <a:pt x="628" y="314"/>
                  </a:cubicBezTo>
                  <a:cubicBezTo>
                    <a:pt x="628"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6"/>
            <p:cNvSpPr/>
            <p:nvPr/>
          </p:nvSpPr>
          <p:spPr>
            <a:xfrm>
              <a:off x="3718725" y="1001100"/>
              <a:ext cx="15725" cy="15250"/>
            </a:xfrm>
            <a:custGeom>
              <a:rect b="b" l="l" r="r" t="t"/>
              <a:pathLst>
                <a:path extrusionOk="0" h="610" w="629">
                  <a:moveTo>
                    <a:pt x="355" y="0"/>
                  </a:moveTo>
                  <a:cubicBezTo>
                    <a:pt x="342" y="0"/>
                    <a:pt x="328" y="1"/>
                    <a:pt x="315" y="3"/>
                  </a:cubicBezTo>
                  <a:cubicBezTo>
                    <a:pt x="168" y="3"/>
                    <a:pt x="1" y="128"/>
                    <a:pt x="1" y="295"/>
                  </a:cubicBezTo>
                  <a:cubicBezTo>
                    <a:pt x="1" y="442"/>
                    <a:pt x="168" y="609"/>
                    <a:pt x="315" y="609"/>
                  </a:cubicBezTo>
                  <a:cubicBezTo>
                    <a:pt x="503" y="609"/>
                    <a:pt x="628" y="442"/>
                    <a:pt x="628" y="295"/>
                  </a:cubicBezTo>
                  <a:cubicBezTo>
                    <a:pt x="628" y="121"/>
                    <a:pt x="521" y="0"/>
                    <a:pt x="35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6"/>
            <p:cNvSpPr/>
            <p:nvPr/>
          </p:nvSpPr>
          <p:spPr>
            <a:xfrm>
              <a:off x="3720825" y="932100"/>
              <a:ext cx="15200" cy="14675"/>
            </a:xfrm>
            <a:custGeom>
              <a:rect b="b" l="l" r="r" t="t"/>
              <a:pathLst>
                <a:path extrusionOk="0" h="587" w="608">
                  <a:moveTo>
                    <a:pt x="293" y="1"/>
                  </a:moveTo>
                  <a:cubicBezTo>
                    <a:pt x="126" y="1"/>
                    <a:pt x="0" y="126"/>
                    <a:pt x="0" y="314"/>
                  </a:cubicBezTo>
                  <a:cubicBezTo>
                    <a:pt x="0" y="461"/>
                    <a:pt x="147" y="586"/>
                    <a:pt x="314" y="586"/>
                  </a:cubicBezTo>
                  <a:cubicBezTo>
                    <a:pt x="482" y="586"/>
                    <a:pt x="607" y="440"/>
                    <a:pt x="607" y="273"/>
                  </a:cubicBezTo>
                  <a:cubicBezTo>
                    <a:pt x="607"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6"/>
            <p:cNvSpPr/>
            <p:nvPr/>
          </p:nvSpPr>
          <p:spPr>
            <a:xfrm>
              <a:off x="3719775" y="488525"/>
              <a:ext cx="14675" cy="15725"/>
            </a:xfrm>
            <a:custGeom>
              <a:rect b="b" l="l" r="r" t="t"/>
              <a:pathLst>
                <a:path extrusionOk="0" h="629" w="587">
                  <a:moveTo>
                    <a:pt x="314" y="0"/>
                  </a:moveTo>
                  <a:cubicBezTo>
                    <a:pt x="126" y="0"/>
                    <a:pt x="1" y="168"/>
                    <a:pt x="1" y="314"/>
                  </a:cubicBezTo>
                  <a:cubicBezTo>
                    <a:pt x="1" y="503"/>
                    <a:pt x="147" y="628"/>
                    <a:pt x="314" y="628"/>
                  </a:cubicBezTo>
                  <a:cubicBezTo>
                    <a:pt x="461" y="628"/>
                    <a:pt x="586" y="482"/>
                    <a:pt x="586" y="314"/>
                  </a:cubicBezTo>
                  <a:cubicBezTo>
                    <a:pt x="586" y="126"/>
                    <a:pt x="44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6"/>
            <p:cNvSpPr/>
            <p:nvPr/>
          </p:nvSpPr>
          <p:spPr>
            <a:xfrm>
              <a:off x="3720300" y="419300"/>
              <a:ext cx="16250" cy="14850"/>
            </a:xfrm>
            <a:custGeom>
              <a:rect b="b" l="l" r="r" t="t"/>
              <a:pathLst>
                <a:path extrusionOk="0" h="594" w="650">
                  <a:moveTo>
                    <a:pt x="288" y="1"/>
                  </a:moveTo>
                  <a:cubicBezTo>
                    <a:pt x="155" y="1"/>
                    <a:pt x="21" y="149"/>
                    <a:pt x="21" y="279"/>
                  </a:cubicBezTo>
                  <a:cubicBezTo>
                    <a:pt x="0" y="447"/>
                    <a:pt x="147" y="593"/>
                    <a:pt x="314" y="593"/>
                  </a:cubicBezTo>
                  <a:cubicBezTo>
                    <a:pt x="503" y="593"/>
                    <a:pt x="628" y="468"/>
                    <a:pt x="628" y="321"/>
                  </a:cubicBezTo>
                  <a:cubicBezTo>
                    <a:pt x="649" y="154"/>
                    <a:pt x="503" y="7"/>
                    <a:pt x="335" y="7"/>
                  </a:cubicBezTo>
                  <a:cubicBezTo>
                    <a:pt x="320" y="3"/>
                    <a:pt x="304" y="1"/>
                    <a:pt x="2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6"/>
            <p:cNvSpPr/>
            <p:nvPr/>
          </p:nvSpPr>
          <p:spPr>
            <a:xfrm>
              <a:off x="3720300" y="674700"/>
              <a:ext cx="15725" cy="15275"/>
            </a:xfrm>
            <a:custGeom>
              <a:rect b="b" l="l" r="r" t="t"/>
              <a:pathLst>
                <a:path extrusionOk="0" h="611" w="629">
                  <a:moveTo>
                    <a:pt x="310" y="0"/>
                  </a:moveTo>
                  <a:cubicBezTo>
                    <a:pt x="170" y="0"/>
                    <a:pt x="21" y="157"/>
                    <a:pt x="21" y="295"/>
                  </a:cubicBezTo>
                  <a:cubicBezTo>
                    <a:pt x="0" y="462"/>
                    <a:pt x="147" y="609"/>
                    <a:pt x="314" y="609"/>
                  </a:cubicBezTo>
                  <a:cubicBezTo>
                    <a:pt x="324" y="610"/>
                    <a:pt x="333" y="611"/>
                    <a:pt x="343" y="611"/>
                  </a:cubicBezTo>
                  <a:cubicBezTo>
                    <a:pt x="482" y="611"/>
                    <a:pt x="628" y="473"/>
                    <a:pt x="628" y="316"/>
                  </a:cubicBezTo>
                  <a:cubicBezTo>
                    <a:pt x="628" y="170"/>
                    <a:pt x="503" y="2"/>
                    <a:pt x="335" y="2"/>
                  </a:cubicBezTo>
                  <a:cubicBezTo>
                    <a:pt x="327" y="1"/>
                    <a:pt x="318" y="0"/>
                    <a:pt x="3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6"/>
            <p:cNvSpPr/>
            <p:nvPr/>
          </p:nvSpPr>
          <p:spPr>
            <a:xfrm>
              <a:off x="3566000" y="640750"/>
              <a:ext cx="20925" cy="10475"/>
            </a:xfrm>
            <a:custGeom>
              <a:rect b="b" l="l" r="r" t="t"/>
              <a:pathLst>
                <a:path extrusionOk="0" h="419" w="837">
                  <a:moveTo>
                    <a:pt x="419" y="0"/>
                  </a:moveTo>
                  <a:cubicBezTo>
                    <a:pt x="251" y="0"/>
                    <a:pt x="146" y="84"/>
                    <a:pt x="42" y="209"/>
                  </a:cubicBezTo>
                  <a:cubicBezTo>
                    <a:pt x="42" y="251"/>
                    <a:pt x="21" y="272"/>
                    <a:pt x="21" y="293"/>
                  </a:cubicBezTo>
                  <a:cubicBezTo>
                    <a:pt x="21" y="356"/>
                    <a:pt x="21" y="377"/>
                    <a:pt x="0" y="419"/>
                  </a:cubicBezTo>
                  <a:lnTo>
                    <a:pt x="816" y="419"/>
                  </a:lnTo>
                  <a:cubicBezTo>
                    <a:pt x="837" y="188"/>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6"/>
            <p:cNvSpPr/>
            <p:nvPr/>
          </p:nvSpPr>
          <p:spPr>
            <a:xfrm>
              <a:off x="3728675" y="911175"/>
              <a:ext cx="15200" cy="14850"/>
            </a:xfrm>
            <a:custGeom>
              <a:rect b="b" l="l" r="r" t="t"/>
              <a:pathLst>
                <a:path extrusionOk="0" h="594" w="608">
                  <a:moveTo>
                    <a:pt x="314" y="1"/>
                  </a:moveTo>
                  <a:cubicBezTo>
                    <a:pt x="168" y="1"/>
                    <a:pt x="0" y="126"/>
                    <a:pt x="0" y="273"/>
                  </a:cubicBezTo>
                  <a:cubicBezTo>
                    <a:pt x="0" y="440"/>
                    <a:pt x="126" y="587"/>
                    <a:pt x="293" y="587"/>
                  </a:cubicBezTo>
                  <a:cubicBezTo>
                    <a:pt x="309" y="591"/>
                    <a:pt x="325" y="593"/>
                    <a:pt x="340" y="593"/>
                  </a:cubicBezTo>
                  <a:cubicBezTo>
                    <a:pt x="473" y="593"/>
                    <a:pt x="607" y="445"/>
                    <a:pt x="607" y="314"/>
                  </a:cubicBezTo>
                  <a:cubicBezTo>
                    <a:pt x="607" y="126"/>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6"/>
            <p:cNvSpPr/>
            <p:nvPr/>
          </p:nvSpPr>
          <p:spPr>
            <a:xfrm>
              <a:off x="3728675" y="654875"/>
              <a:ext cx="15200" cy="14650"/>
            </a:xfrm>
            <a:custGeom>
              <a:rect b="b" l="l" r="r" t="t"/>
              <a:pathLst>
                <a:path extrusionOk="0" h="586" w="608">
                  <a:moveTo>
                    <a:pt x="335" y="0"/>
                  </a:moveTo>
                  <a:cubicBezTo>
                    <a:pt x="189" y="0"/>
                    <a:pt x="21" y="126"/>
                    <a:pt x="21" y="272"/>
                  </a:cubicBezTo>
                  <a:cubicBezTo>
                    <a:pt x="0" y="460"/>
                    <a:pt x="147" y="586"/>
                    <a:pt x="314" y="586"/>
                  </a:cubicBezTo>
                  <a:cubicBezTo>
                    <a:pt x="482" y="586"/>
                    <a:pt x="607" y="460"/>
                    <a:pt x="607" y="314"/>
                  </a:cubicBezTo>
                  <a:cubicBezTo>
                    <a:pt x="607" y="147"/>
                    <a:pt x="482" y="21"/>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6"/>
            <p:cNvSpPr/>
            <p:nvPr/>
          </p:nvSpPr>
          <p:spPr>
            <a:xfrm>
              <a:off x="3726050" y="468125"/>
              <a:ext cx="15200" cy="15200"/>
            </a:xfrm>
            <a:custGeom>
              <a:rect b="b" l="l" r="r" t="t"/>
              <a:pathLst>
                <a:path extrusionOk="0" h="608" w="608">
                  <a:moveTo>
                    <a:pt x="315" y="0"/>
                  </a:moveTo>
                  <a:cubicBezTo>
                    <a:pt x="126" y="0"/>
                    <a:pt x="1" y="168"/>
                    <a:pt x="1" y="314"/>
                  </a:cubicBezTo>
                  <a:cubicBezTo>
                    <a:pt x="1" y="482"/>
                    <a:pt x="126" y="607"/>
                    <a:pt x="294" y="607"/>
                  </a:cubicBezTo>
                  <a:cubicBezTo>
                    <a:pt x="482" y="607"/>
                    <a:pt x="607" y="461"/>
                    <a:pt x="607" y="293"/>
                  </a:cubicBezTo>
                  <a:cubicBezTo>
                    <a:pt x="607" y="147"/>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6"/>
            <p:cNvSpPr/>
            <p:nvPr/>
          </p:nvSpPr>
          <p:spPr>
            <a:xfrm>
              <a:off x="3722925" y="606225"/>
              <a:ext cx="15700" cy="15225"/>
            </a:xfrm>
            <a:custGeom>
              <a:rect b="b" l="l" r="r" t="t"/>
              <a:pathLst>
                <a:path extrusionOk="0" h="609" w="628">
                  <a:moveTo>
                    <a:pt x="335" y="0"/>
                  </a:moveTo>
                  <a:cubicBezTo>
                    <a:pt x="188" y="0"/>
                    <a:pt x="21" y="126"/>
                    <a:pt x="21" y="293"/>
                  </a:cubicBezTo>
                  <a:cubicBezTo>
                    <a:pt x="0" y="440"/>
                    <a:pt x="147" y="607"/>
                    <a:pt x="314" y="607"/>
                  </a:cubicBezTo>
                  <a:cubicBezTo>
                    <a:pt x="323" y="608"/>
                    <a:pt x="333" y="609"/>
                    <a:pt x="342" y="609"/>
                  </a:cubicBezTo>
                  <a:cubicBezTo>
                    <a:pt x="481" y="609"/>
                    <a:pt x="628" y="471"/>
                    <a:pt x="628" y="314"/>
                  </a:cubicBezTo>
                  <a:cubicBezTo>
                    <a:pt x="628" y="168"/>
                    <a:pt x="460"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6"/>
            <p:cNvSpPr/>
            <p:nvPr/>
          </p:nvSpPr>
          <p:spPr>
            <a:xfrm>
              <a:off x="3722925" y="350375"/>
              <a:ext cx="15700" cy="15250"/>
            </a:xfrm>
            <a:custGeom>
              <a:rect b="b" l="l" r="r" t="t"/>
              <a:pathLst>
                <a:path extrusionOk="0" h="610" w="628">
                  <a:moveTo>
                    <a:pt x="310" y="1"/>
                  </a:moveTo>
                  <a:cubicBezTo>
                    <a:pt x="170" y="1"/>
                    <a:pt x="21" y="157"/>
                    <a:pt x="21" y="295"/>
                  </a:cubicBezTo>
                  <a:cubicBezTo>
                    <a:pt x="0" y="463"/>
                    <a:pt x="147" y="609"/>
                    <a:pt x="314" y="609"/>
                  </a:cubicBezTo>
                  <a:cubicBezTo>
                    <a:pt x="460" y="609"/>
                    <a:pt x="628" y="484"/>
                    <a:pt x="628" y="316"/>
                  </a:cubicBezTo>
                  <a:cubicBezTo>
                    <a:pt x="628" y="170"/>
                    <a:pt x="502" y="3"/>
                    <a:pt x="335" y="3"/>
                  </a:cubicBezTo>
                  <a:cubicBezTo>
                    <a:pt x="326" y="1"/>
                    <a:pt x="318" y="1"/>
                    <a:pt x="3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6"/>
            <p:cNvSpPr/>
            <p:nvPr/>
          </p:nvSpPr>
          <p:spPr>
            <a:xfrm>
              <a:off x="3726050" y="979700"/>
              <a:ext cx="15725" cy="15200"/>
            </a:xfrm>
            <a:custGeom>
              <a:rect b="b" l="l" r="r" t="t"/>
              <a:pathLst>
                <a:path extrusionOk="0" h="608" w="629">
                  <a:moveTo>
                    <a:pt x="315" y="1"/>
                  </a:moveTo>
                  <a:cubicBezTo>
                    <a:pt x="168" y="1"/>
                    <a:pt x="1" y="126"/>
                    <a:pt x="1" y="294"/>
                  </a:cubicBezTo>
                  <a:cubicBezTo>
                    <a:pt x="1" y="440"/>
                    <a:pt x="126" y="607"/>
                    <a:pt x="294" y="607"/>
                  </a:cubicBezTo>
                  <a:cubicBezTo>
                    <a:pt x="440" y="607"/>
                    <a:pt x="607" y="461"/>
                    <a:pt x="607" y="314"/>
                  </a:cubicBezTo>
                  <a:cubicBezTo>
                    <a:pt x="628" y="147"/>
                    <a:pt x="503" y="22"/>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6"/>
            <p:cNvSpPr/>
            <p:nvPr/>
          </p:nvSpPr>
          <p:spPr>
            <a:xfrm>
              <a:off x="3722400" y="862475"/>
              <a:ext cx="15700" cy="15250"/>
            </a:xfrm>
            <a:custGeom>
              <a:rect b="b" l="l" r="r" t="t"/>
              <a:pathLst>
                <a:path extrusionOk="0" h="610" w="628">
                  <a:moveTo>
                    <a:pt x="308" y="1"/>
                  </a:moveTo>
                  <a:cubicBezTo>
                    <a:pt x="296" y="1"/>
                    <a:pt x="284" y="1"/>
                    <a:pt x="272" y="3"/>
                  </a:cubicBezTo>
                  <a:cubicBezTo>
                    <a:pt x="126" y="3"/>
                    <a:pt x="0" y="128"/>
                    <a:pt x="0" y="296"/>
                  </a:cubicBezTo>
                  <a:cubicBezTo>
                    <a:pt x="0" y="442"/>
                    <a:pt x="147" y="610"/>
                    <a:pt x="314" y="610"/>
                  </a:cubicBezTo>
                  <a:cubicBezTo>
                    <a:pt x="481" y="610"/>
                    <a:pt x="628" y="442"/>
                    <a:pt x="628" y="296"/>
                  </a:cubicBezTo>
                  <a:cubicBezTo>
                    <a:pt x="589" y="139"/>
                    <a:pt x="476" y="1"/>
                    <a:pt x="30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6"/>
            <p:cNvSpPr/>
            <p:nvPr/>
          </p:nvSpPr>
          <p:spPr>
            <a:xfrm>
              <a:off x="3726050" y="723900"/>
              <a:ext cx="16250" cy="15200"/>
            </a:xfrm>
            <a:custGeom>
              <a:rect b="b" l="l" r="r" t="t"/>
              <a:pathLst>
                <a:path extrusionOk="0" h="608" w="650">
                  <a:moveTo>
                    <a:pt x="335" y="1"/>
                  </a:moveTo>
                  <a:cubicBezTo>
                    <a:pt x="189" y="1"/>
                    <a:pt x="22" y="127"/>
                    <a:pt x="22" y="294"/>
                  </a:cubicBezTo>
                  <a:cubicBezTo>
                    <a:pt x="1" y="440"/>
                    <a:pt x="147" y="608"/>
                    <a:pt x="315" y="608"/>
                  </a:cubicBezTo>
                  <a:cubicBezTo>
                    <a:pt x="482" y="608"/>
                    <a:pt x="607" y="482"/>
                    <a:pt x="628" y="315"/>
                  </a:cubicBezTo>
                  <a:cubicBezTo>
                    <a:pt x="649" y="168"/>
                    <a:pt x="50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6"/>
            <p:cNvSpPr/>
            <p:nvPr/>
          </p:nvSpPr>
          <p:spPr>
            <a:xfrm>
              <a:off x="3728675" y="399075"/>
              <a:ext cx="15200" cy="15200"/>
            </a:xfrm>
            <a:custGeom>
              <a:rect b="b" l="l" r="r" t="t"/>
              <a:pathLst>
                <a:path extrusionOk="0" h="608" w="608">
                  <a:moveTo>
                    <a:pt x="293" y="0"/>
                  </a:moveTo>
                  <a:cubicBezTo>
                    <a:pt x="126" y="0"/>
                    <a:pt x="0" y="147"/>
                    <a:pt x="0" y="314"/>
                  </a:cubicBezTo>
                  <a:cubicBezTo>
                    <a:pt x="21" y="461"/>
                    <a:pt x="168" y="607"/>
                    <a:pt x="314" y="607"/>
                  </a:cubicBezTo>
                  <a:cubicBezTo>
                    <a:pt x="482" y="607"/>
                    <a:pt x="607" y="461"/>
                    <a:pt x="586" y="293"/>
                  </a:cubicBezTo>
                  <a:cubicBezTo>
                    <a:pt x="586"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6"/>
            <p:cNvSpPr/>
            <p:nvPr/>
          </p:nvSpPr>
          <p:spPr>
            <a:xfrm>
              <a:off x="3725000" y="792425"/>
              <a:ext cx="14675" cy="15725"/>
            </a:xfrm>
            <a:custGeom>
              <a:rect b="b" l="l" r="r" t="t"/>
              <a:pathLst>
                <a:path extrusionOk="0" h="629" w="587">
                  <a:moveTo>
                    <a:pt x="273" y="1"/>
                  </a:moveTo>
                  <a:cubicBezTo>
                    <a:pt x="126" y="43"/>
                    <a:pt x="1" y="168"/>
                    <a:pt x="1" y="315"/>
                  </a:cubicBezTo>
                  <a:cubicBezTo>
                    <a:pt x="1" y="503"/>
                    <a:pt x="147" y="629"/>
                    <a:pt x="315" y="629"/>
                  </a:cubicBezTo>
                  <a:cubicBezTo>
                    <a:pt x="461" y="629"/>
                    <a:pt x="587" y="482"/>
                    <a:pt x="587" y="315"/>
                  </a:cubicBezTo>
                  <a:cubicBezTo>
                    <a:pt x="587" y="168"/>
                    <a:pt x="440" y="43"/>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6"/>
            <p:cNvSpPr/>
            <p:nvPr/>
          </p:nvSpPr>
          <p:spPr>
            <a:xfrm>
              <a:off x="3723950" y="537700"/>
              <a:ext cx="15725" cy="15175"/>
            </a:xfrm>
            <a:custGeom>
              <a:rect b="b" l="l" r="r" t="t"/>
              <a:pathLst>
                <a:path extrusionOk="0" h="607" w="629">
                  <a:moveTo>
                    <a:pt x="294" y="0"/>
                  </a:moveTo>
                  <a:cubicBezTo>
                    <a:pt x="147" y="0"/>
                    <a:pt x="1" y="126"/>
                    <a:pt x="1" y="293"/>
                  </a:cubicBezTo>
                  <a:cubicBezTo>
                    <a:pt x="1" y="460"/>
                    <a:pt x="168" y="607"/>
                    <a:pt x="315" y="607"/>
                  </a:cubicBezTo>
                  <a:cubicBezTo>
                    <a:pt x="503" y="607"/>
                    <a:pt x="629" y="440"/>
                    <a:pt x="629" y="293"/>
                  </a:cubicBezTo>
                  <a:cubicBezTo>
                    <a:pt x="629" y="126"/>
                    <a:pt x="482"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6"/>
            <p:cNvSpPr/>
            <p:nvPr/>
          </p:nvSpPr>
          <p:spPr>
            <a:xfrm>
              <a:off x="3641325" y="712925"/>
              <a:ext cx="11525" cy="18500"/>
            </a:xfrm>
            <a:custGeom>
              <a:rect b="b" l="l" r="r" t="t"/>
              <a:pathLst>
                <a:path extrusionOk="0" h="740" w="461">
                  <a:moveTo>
                    <a:pt x="146" y="1"/>
                  </a:moveTo>
                  <a:cubicBezTo>
                    <a:pt x="63" y="1"/>
                    <a:pt x="21" y="22"/>
                    <a:pt x="21" y="126"/>
                  </a:cubicBezTo>
                  <a:lnTo>
                    <a:pt x="21" y="356"/>
                  </a:lnTo>
                  <a:cubicBezTo>
                    <a:pt x="21" y="440"/>
                    <a:pt x="21" y="524"/>
                    <a:pt x="0" y="607"/>
                  </a:cubicBezTo>
                  <a:cubicBezTo>
                    <a:pt x="0" y="706"/>
                    <a:pt x="26" y="740"/>
                    <a:pt x="87" y="740"/>
                  </a:cubicBezTo>
                  <a:cubicBezTo>
                    <a:pt x="104" y="740"/>
                    <a:pt x="124" y="737"/>
                    <a:pt x="146" y="733"/>
                  </a:cubicBezTo>
                  <a:cubicBezTo>
                    <a:pt x="335" y="712"/>
                    <a:pt x="460" y="545"/>
                    <a:pt x="460" y="356"/>
                  </a:cubicBezTo>
                  <a:cubicBezTo>
                    <a:pt x="460" y="189"/>
                    <a:pt x="335" y="22"/>
                    <a:pt x="1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6"/>
            <p:cNvSpPr/>
            <p:nvPr/>
          </p:nvSpPr>
          <p:spPr>
            <a:xfrm>
              <a:off x="3641450" y="968325"/>
              <a:ext cx="11925" cy="18075"/>
            </a:xfrm>
            <a:custGeom>
              <a:rect b="b" l="l" r="r" t="t"/>
              <a:pathLst>
                <a:path extrusionOk="0" h="723" w="477">
                  <a:moveTo>
                    <a:pt x="106" y="1"/>
                  </a:moveTo>
                  <a:cubicBezTo>
                    <a:pt x="28" y="1"/>
                    <a:pt x="16" y="52"/>
                    <a:pt x="16" y="163"/>
                  </a:cubicBezTo>
                  <a:lnTo>
                    <a:pt x="16" y="372"/>
                  </a:lnTo>
                  <a:lnTo>
                    <a:pt x="16" y="581"/>
                  </a:lnTo>
                  <a:cubicBezTo>
                    <a:pt x="0" y="675"/>
                    <a:pt x="20" y="722"/>
                    <a:pt x="75" y="722"/>
                  </a:cubicBezTo>
                  <a:cubicBezTo>
                    <a:pt x="93" y="722"/>
                    <a:pt x="115" y="717"/>
                    <a:pt x="141" y="707"/>
                  </a:cubicBezTo>
                  <a:cubicBezTo>
                    <a:pt x="309" y="686"/>
                    <a:pt x="455" y="560"/>
                    <a:pt x="455" y="372"/>
                  </a:cubicBezTo>
                  <a:cubicBezTo>
                    <a:pt x="476" y="225"/>
                    <a:pt x="351" y="58"/>
                    <a:pt x="204" y="16"/>
                  </a:cubicBezTo>
                  <a:cubicBezTo>
                    <a:pt x="164" y="6"/>
                    <a:pt x="132" y="1"/>
                    <a:pt x="1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6"/>
            <p:cNvSpPr/>
            <p:nvPr/>
          </p:nvSpPr>
          <p:spPr>
            <a:xfrm>
              <a:off x="3729725" y="329500"/>
              <a:ext cx="15175" cy="15200"/>
            </a:xfrm>
            <a:custGeom>
              <a:rect b="b" l="l" r="r" t="t"/>
              <a:pathLst>
                <a:path extrusionOk="0" h="608" w="607">
                  <a:moveTo>
                    <a:pt x="314" y="1"/>
                  </a:moveTo>
                  <a:cubicBezTo>
                    <a:pt x="168" y="1"/>
                    <a:pt x="0" y="147"/>
                    <a:pt x="0" y="294"/>
                  </a:cubicBezTo>
                  <a:cubicBezTo>
                    <a:pt x="0" y="461"/>
                    <a:pt x="147" y="607"/>
                    <a:pt x="293" y="607"/>
                  </a:cubicBezTo>
                  <a:cubicBezTo>
                    <a:pt x="460" y="607"/>
                    <a:pt x="607" y="482"/>
                    <a:pt x="607" y="314"/>
                  </a:cubicBezTo>
                  <a:cubicBezTo>
                    <a:pt x="607" y="168"/>
                    <a:pt x="48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6"/>
            <p:cNvSpPr/>
            <p:nvPr/>
          </p:nvSpPr>
          <p:spPr>
            <a:xfrm>
              <a:off x="3730750" y="842125"/>
              <a:ext cx="14150" cy="14725"/>
            </a:xfrm>
            <a:custGeom>
              <a:rect b="b" l="l" r="r" t="t"/>
              <a:pathLst>
                <a:path extrusionOk="0" h="589" w="566">
                  <a:moveTo>
                    <a:pt x="294" y="1"/>
                  </a:moveTo>
                  <a:cubicBezTo>
                    <a:pt x="127" y="1"/>
                    <a:pt x="1" y="147"/>
                    <a:pt x="1" y="294"/>
                  </a:cubicBezTo>
                  <a:cubicBezTo>
                    <a:pt x="1" y="461"/>
                    <a:pt x="127" y="587"/>
                    <a:pt x="294" y="587"/>
                  </a:cubicBezTo>
                  <a:cubicBezTo>
                    <a:pt x="303" y="588"/>
                    <a:pt x="313" y="589"/>
                    <a:pt x="322" y="589"/>
                  </a:cubicBezTo>
                  <a:cubicBezTo>
                    <a:pt x="456" y="589"/>
                    <a:pt x="566" y="450"/>
                    <a:pt x="566" y="294"/>
                  </a:cubicBezTo>
                  <a:cubicBezTo>
                    <a:pt x="566" y="147"/>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6"/>
            <p:cNvSpPr/>
            <p:nvPr/>
          </p:nvSpPr>
          <p:spPr>
            <a:xfrm>
              <a:off x="3733375" y="516775"/>
              <a:ext cx="14150" cy="14150"/>
            </a:xfrm>
            <a:custGeom>
              <a:rect b="b" l="l" r="r" t="t"/>
              <a:pathLst>
                <a:path extrusionOk="0" h="566" w="566">
                  <a:moveTo>
                    <a:pt x="294" y="0"/>
                  </a:moveTo>
                  <a:cubicBezTo>
                    <a:pt x="126" y="0"/>
                    <a:pt x="1" y="126"/>
                    <a:pt x="1" y="293"/>
                  </a:cubicBezTo>
                  <a:cubicBezTo>
                    <a:pt x="1" y="440"/>
                    <a:pt x="126" y="565"/>
                    <a:pt x="294" y="565"/>
                  </a:cubicBezTo>
                  <a:cubicBezTo>
                    <a:pt x="440" y="565"/>
                    <a:pt x="566" y="440"/>
                    <a:pt x="566" y="293"/>
                  </a:cubicBezTo>
                  <a:cubicBezTo>
                    <a:pt x="545" y="126"/>
                    <a:pt x="419"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6"/>
            <p:cNvSpPr/>
            <p:nvPr/>
          </p:nvSpPr>
          <p:spPr>
            <a:xfrm>
              <a:off x="3660675" y="1025675"/>
              <a:ext cx="18325" cy="11600"/>
            </a:xfrm>
            <a:custGeom>
              <a:rect b="b" l="l" r="r" t="t"/>
              <a:pathLst>
                <a:path extrusionOk="0" h="464" w="733">
                  <a:moveTo>
                    <a:pt x="387" y="0"/>
                  </a:moveTo>
                  <a:cubicBezTo>
                    <a:pt x="323" y="0"/>
                    <a:pt x="256" y="21"/>
                    <a:pt x="189" y="66"/>
                  </a:cubicBezTo>
                  <a:cubicBezTo>
                    <a:pt x="63" y="170"/>
                    <a:pt x="0" y="296"/>
                    <a:pt x="63" y="463"/>
                  </a:cubicBezTo>
                  <a:lnTo>
                    <a:pt x="712" y="463"/>
                  </a:lnTo>
                  <a:cubicBezTo>
                    <a:pt x="733" y="254"/>
                    <a:pt x="670" y="128"/>
                    <a:pt x="544" y="45"/>
                  </a:cubicBezTo>
                  <a:cubicBezTo>
                    <a:pt x="496" y="16"/>
                    <a:pt x="443" y="0"/>
                    <a:pt x="38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6"/>
            <p:cNvSpPr/>
            <p:nvPr/>
          </p:nvSpPr>
          <p:spPr>
            <a:xfrm>
              <a:off x="3732850" y="773075"/>
              <a:ext cx="14150" cy="14150"/>
            </a:xfrm>
            <a:custGeom>
              <a:rect b="b" l="l" r="r" t="t"/>
              <a:pathLst>
                <a:path extrusionOk="0" h="566" w="566">
                  <a:moveTo>
                    <a:pt x="273" y="1"/>
                  </a:moveTo>
                  <a:cubicBezTo>
                    <a:pt x="126" y="1"/>
                    <a:pt x="1" y="126"/>
                    <a:pt x="1" y="294"/>
                  </a:cubicBezTo>
                  <a:cubicBezTo>
                    <a:pt x="1" y="440"/>
                    <a:pt x="126" y="566"/>
                    <a:pt x="273" y="566"/>
                  </a:cubicBezTo>
                  <a:cubicBezTo>
                    <a:pt x="440" y="566"/>
                    <a:pt x="566" y="440"/>
                    <a:pt x="566" y="294"/>
                  </a:cubicBezTo>
                  <a:cubicBezTo>
                    <a:pt x="566" y="126"/>
                    <a:pt x="440"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6"/>
            <p:cNvSpPr/>
            <p:nvPr/>
          </p:nvSpPr>
          <p:spPr>
            <a:xfrm>
              <a:off x="3730750" y="585750"/>
              <a:ext cx="14150" cy="14750"/>
            </a:xfrm>
            <a:custGeom>
              <a:rect b="b" l="l" r="r" t="t"/>
              <a:pathLst>
                <a:path extrusionOk="0" h="590" w="566">
                  <a:moveTo>
                    <a:pt x="326" y="1"/>
                  </a:moveTo>
                  <a:cubicBezTo>
                    <a:pt x="315" y="1"/>
                    <a:pt x="305" y="2"/>
                    <a:pt x="294" y="3"/>
                  </a:cubicBezTo>
                  <a:cubicBezTo>
                    <a:pt x="127" y="3"/>
                    <a:pt x="1" y="150"/>
                    <a:pt x="1" y="296"/>
                  </a:cubicBezTo>
                  <a:cubicBezTo>
                    <a:pt x="1" y="463"/>
                    <a:pt x="127" y="589"/>
                    <a:pt x="294" y="589"/>
                  </a:cubicBezTo>
                  <a:cubicBezTo>
                    <a:pt x="440" y="589"/>
                    <a:pt x="566" y="463"/>
                    <a:pt x="566" y="296"/>
                  </a:cubicBezTo>
                  <a:cubicBezTo>
                    <a:pt x="566" y="122"/>
                    <a:pt x="458" y="1"/>
                    <a:pt x="3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6"/>
            <p:cNvSpPr/>
            <p:nvPr/>
          </p:nvSpPr>
          <p:spPr>
            <a:xfrm>
              <a:off x="3687350" y="318000"/>
              <a:ext cx="19375" cy="12825"/>
            </a:xfrm>
            <a:custGeom>
              <a:rect b="b" l="l" r="r" t="t"/>
              <a:pathLst>
                <a:path extrusionOk="0" h="513" w="775">
                  <a:moveTo>
                    <a:pt x="189" y="0"/>
                  </a:moveTo>
                  <a:cubicBezTo>
                    <a:pt x="147" y="0"/>
                    <a:pt x="84" y="42"/>
                    <a:pt x="63" y="84"/>
                  </a:cubicBezTo>
                  <a:cubicBezTo>
                    <a:pt x="0" y="209"/>
                    <a:pt x="42" y="314"/>
                    <a:pt x="147" y="419"/>
                  </a:cubicBezTo>
                  <a:cubicBezTo>
                    <a:pt x="208" y="480"/>
                    <a:pt x="276" y="512"/>
                    <a:pt x="347" y="512"/>
                  </a:cubicBezTo>
                  <a:cubicBezTo>
                    <a:pt x="398" y="512"/>
                    <a:pt x="450" y="496"/>
                    <a:pt x="502" y="461"/>
                  </a:cubicBezTo>
                  <a:cubicBezTo>
                    <a:pt x="607" y="419"/>
                    <a:pt x="670" y="293"/>
                    <a:pt x="774" y="189"/>
                  </a:cubicBezTo>
                  <a:cubicBezTo>
                    <a:pt x="691" y="126"/>
                    <a:pt x="628" y="84"/>
                    <a:pt x="586" y="42"/>
                  </a:cubicBezTo>
                  <a:cubicBezTo>
                    <a:pt x="461" y="21"/>
                    <a:pt x="31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6"/>
            <p:cNvSpPr/>
            <p:nvPr/>
          </p:nvSpPr>
          <p:spPr>
            <a:xfrm>
              <a:off x="3738075" y="565950"/>
              <a:ext cx="14150" cy="14125"/>
            </a:xfrm>
            <a:custGeom>
              <a:rect b="b" l="l" r="r" t="t"/>
              <a:pathLst>
                <a:path extrusionOk="0" h="565" w="566">
                  <a:moveTo>
                    <a:pt x="273" y="0"/>
                  </a:moveTo>
                  <a:cubicBezTo>
                    <a:pt x="126" y="0"/>
                    <a:pt x="1" y="126"/>
                    <a:pt x="1" y="272"/>
                  </a:cubicBezTo>
                  <a:cubicBezTo>
                    <a:pt x="1" y="439"/>
                    <a:pt x="126" y="565"/>
                    <a:pt x="273" y="565"/>
                  </a:cubicBezTo>
                  <a:cubicBezTo>
                    <a:pt x="461" y="565"/>
                    <a:pt x="566" y="439"/>
                    <a:pt x="566" y="272"/>
                  </a:cubicBezTo>
                  <a:cubicBezTo>
                    <a:pt x="566" y="126"/>
                    <a:pt x="440"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6"/>
            <p:cNvSpPr/>
            <p:nvPr/>
          </p:nvSpPr>
          <p:spPr>
            <a:xfrm>
              <a:off x="3738075" y="822075"/>
              <a:ext cx="14150" cy="13800"/>
            </a:xfrm>
            <a:custGeom>
              <a:rect b="b" l="l" r="r" t="t"/>
              <a:pathLst>
                <a:path extrusionOk="0" h="552" w="566">
                  <a:moveTo>
                    <a:pt x="222" y="0"/>
                  </a:moveTo>
                  <a:cubicBezTo>
                    <a:pt x="99" y="0"/>
                    <a:pt x="1" y="130"/>
                    <a:pt x="1" y="259"/>
                  </a:cubicBezTo>
                  <a:cubicBezTo>
                    <a:pt x="1" y="426"/>
                    <a:pt x="126" y="552"/>
                    <a:pt x="273" y="552"/>
                  </a:cubicBezTo>
                  <a:cubicBezTo>
                    <a:pt x="440" y="552"/>
                    <a:pt x="566" y="447"/>
                    <a:pt x="566" y="280"/>
                  </a:cubicBezTo>
                  <a:cubicBezTo>
                    <a:pt x="566" y="133"/>
                    <a:pt x="440" y="8"/>
                    <a:pt x="273" y="8"/>
                  </a:cubicBezTo>
                  <a:cubicBezTo>
                    <a:pt x="256" y="3"/>
                    <a:pt x="239" y="0"/>
                    <a:pt x="22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6"/>
            <p:cNvSpPr/>
            <p:nvPr/>
          </p:nvSpPr>
          <p:spPr>
            <a:xfrm>
              <a:off x="3733900" y="703500"/>
              <a:ext cx="14675" cy="14675"/>
            </a:xfrm>
            <a:custGeom>
              <a:rect b="b" l="l" r="r" t="t"/>
              <a:pathLst>
                <a:path extrusionOk="0" h="587" w="587">
                  <a:moveTo>
                    <a:pt x="293" y="1"/>
                  </a:moveTo>
                  <a:cubicBezTo>
                    <a:pt x="126" y="43"/>
                    <a:pt x="1" y="168"/>
                    <a:pt x="1" y="294"/>
                  </a:cubicBezTo>
                  <a:cubicBezTo>
                    <a:pt x="1" y="461"/>
                    <a:pt x="126" y="587"/>
                    <a:pt x="293" y="587"/>
                  </a:cubicBezTo>
                  <a:cubicBezTo>
                    <a:pt x="440" y="587"/>
                    <a:pt x="586" y="461"/>
                    <a:pt x="586" y="294"/>
                  </a:cubicBezTo>
                  <a:cubicBezTo>
                    <a:pt x="586" y="147"/>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6"/>
            <p:cNvSpPr/>
            <p:nvPr/>
          </p:nvSpPr>
          <p:spPr>
            <a:xfrm>
              <a:off x="3740700" y="495850"/>
              <a:ext cx="13625" cy="14150"/>
            </a:xfrm>
            <a:custGeom>
              <a:rect b="b" l="l" r="r" t="t"/>
              <a:pathLst>
                <a:path extrusionOk="0" h="566" w="545">
                  <a:moveTo>
                    <a:pt x="273" y="0"/>
                  </a:moveTo>
                  <a:cubicBezTo>
                    <a:pt x="126" y="0"/>
                    <a:pt x="1" y="126"/>
                    <a:pt x="1" y="293"/>
                  </a:cubicBezTo>
                  <a:cubicBezTo>
                    <a:pt x="1" y="440"/>
                    <a:pt x="126" y="565"/>
                    <a:pt x="273" y="565"/>
                  </a:cubicBezTo>
                  <a:cubicBezTo>
                    <a:pt x="440" y="565"/>
                    <a:pt x="545" y="440"/>
                    <a:pt x="545" y="293"/>
                  </a:cubicBezTo>
                  <a:cubicBezTo>
                    <a:pt x="545" y="126"/>
                    <a:pt x="419" y="21"/>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6"/>
            <p:cNvSpPr/>
            <p:nvPr/>
          </p:nvSpPr>
          <p:spPr>
            <a:xfrm>
              <a:off x="3734425" y="448250"/>
              <a:ext cx="14675" cy="14150"/>
            </a:xfrm>
            <a:custGeom>
              <a:rect b="b" l="l" r="r" t="t"/>
              <a:pathLst>
                <a:path extrusionOk="0" h="566" w="587">
                  <a:moveTo>
                    <a:pt x="293" y="0"/>
                  </a:moveTo>
                  <a:cubicBezTo>
                    <a:pt x="126" y="0"/>
                    <a:pt x="0" y="126"/>
                    <a:pt x="0" y="272"/>
                  </a:cubicBezTo>
                  <a:cubicBezTo>
                    <a:pt x="0" y="440"/>
                    <a:pt x="126" y="565"/>
                    <a:pt x="293" y="565"/>
                  </a:cubicBezTo>
                  <a:cubicBezTo>
                    <a:pt x="461" y="565"/>
                    <a:pt x="586" y="440"/>
                    <a:pt x="586" y="272"/>
                  </a:cubicBezTo>
                  <a:cubicBezTo>
                    <a:pt x="586" y="126"/>
                    <a:pt x="461"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6"/>
            <p:cNvSpPr/>
            <p:nvPr/>
          </p:nvSpPr>
          <p:spPr>
            <a:xfrm>
              <a:off x="3739650" y="753150"/>
              <a:ext cx="14675" cy="14200"/>
            </a:xfrm>
            <a:custGeom>
              <a:rect b="b" l="l" r="r" t="t"/>
              <a:pathLst>
                <a:path extrusionOk="0" h="568" w="587">
                  <a:moveTo>
                    <a:pt x="257" y="0"/>
                  </a:moveTo>
                  <a:cubicBezTo>
                    <a:pt x="108" y="0"/>
                    <a:pt x="1" y="120"/>
                    <a:pt x="1" y="275"/>
                  </a:cubicBezTo>
                  <a:cubicBezTo>
                    <a:pt x="1" y="421"/>
                    <a:pt x="126" y="568"/>
                    <a:pt x="294" y="568"/>
                  </a:cubicBezTo>
                  <a:cubicBezTo>
                    <a:pt x="461" y="568"/>
                    <a:pt x="587" y="421"/>
                    <a:pt x="587" y="275"/>
                  </a:cubicBezTo>
                  <a:cubicBezTo>
                    <a:pt x="587" y="120"/>
                    <a:pt x="479" y="0"/>
                    <a:pt x="330" y="0"/>
                  </a:cubicBezTo>
                  <a:cubicBezTo>
                    <a:pt x="318" y="0"/>
                    <a:pt x="306" y="1"/>
                    <a:pt x="294" y="3"/>
                  </a:cubicBezTo>
                  <a:cubicBezTo>
                    <a:pt x="281" y="1"/>
                    <a:pt x="269" y="0"/>
                    <a:pt x="2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6"/>
            <p:cNvSpPr/>
            <p:nvPr/>
          </p:nvSpPr>
          <p:spPr>
            <a:xfrm>
              <a:off x="3733900" y="959825"/>
              <a:ext cx="15200" cy="15200"/>
            </a:xfrm>
            <a:custGeom>
              <a:rect b="b" l="l" r="r" t="t"/>
              <a:pathLst>
                <a:path extrusionOk="0" h="608" w="608">
                  <a:moveTo>
                    <a:pt x="314" y="1"/>
                  </a:moveTo>
                  <a:cubicBezTo>
                    <a:pt x="168" y="1"/>
                    <a:pt x="21" y="105"/>
                    <a:pt x="1" y="314"/>
                  </a:cubicBezTo>
                  <a:cubicBezTo>
                    <a:pt x="1" y="482"/>
                    <a:pt x="126" y="607"/>
                    <a:pt x="293" y="607"/>
                  </a:cubicBezTo>
                  <a:cubicBezTo>
                    <a:pt x="482" y="607"/>
                    <a:pt x="607" y="482"/>
                    <a:pt x="607" y="314"/>
                  </a:cubicBezTo>
                  <a:cubicBezTo>
                    <a:pt x="607" y="147"/>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6"/>
            <p:cNvSpPr/>
            <p:nvPr/>
          </p:nvSpPr>
          <p:spPr>
            <a:xfrm>
              <a:off x="3736000" y="378675"/>
              <a:ext cx="15175" cy="14675"/>
            </a:xfrm>
            <a:custGeom>
              <a:rect b="b" l="l" r="r" t="t"/>
              <a:pathLst>
                <a:path extrusionOk="0" h="587" w="607">
                  <a:moveTo>
                    <a:pt x="335" y="0"/>
                  </a:moveTo>
                  <a:cubicBezTo>
                    <a:pt x="147" y="0"/>
                    <a:pt x="21" y="126"/>
                    <a:pt x="21" y="293"/>
                  </a:cubicBezTo>
                  <a:cubicBezTo>
                    <a:pt x="0" y="440"/>
                    <a:pt x="126" y="586"/>
                    <a:pt x="293" y="586"/>
                  </a:cubicBezTo>
                  <a:cubicBezTo>
                    <a:pt x="461" y="586"/>
                    <a:pt x="607" y="440"/>
                    <a:pt x="607" y="293"/>
                  </a:cubicBezTo>
                  <a:cubicBezTo>
                    <a:pt x="607" y="126"/>
                    <a:pt x="502"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6"/>
            <p:cNvSpPr/>
            <p:nvPr/>
          </p:nvSpPr>
          <p:spPr>
            <a:xfrm>
              <a:off x="3736000" y="890250"/>
              <a:ext cx="14150" cy="14150"/>
            </a:xfrm>
            <a:custGeom>
              <a:rect b="b" l="l" r="r" t="t"/>
              <a:pathLst>
                <a:path extrusionOk="0" h="566" w="566">
                  <a:moveTo>
                    <a:pt x="293" y="1"/>
                  </a:moveTo>
                  <a:cubicBezTo>
                    <a:pt x="126" y="1"/>
                    <a:pt x="0" y="126"/>
                    <a:pt x="0" y="273"/>
                  </a:cubicBezTo>
                  <a:cubicBezTo>
                    <a:pt x="0" y="461"/>
                    <a:pt x="126" y="566"/>
                    <a:pt x="293" y="566"/>
                  </a:cubicBezTo>
                  <a:cubicBezTo>
                    <a:pt x="440" y="566"/>
                    <a:pt x="565" y="461"/>
                    <a:pt x="565" y="273"/>
                  </a:cubicBezTo>
                  <a:cubicBezTo>
                    <a:pt x="565"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6"/>
            <p:cNvSpPr/>
            <p:nvPr/>
          </p:nvSpPr>
          <p:spPr>
            <a:xfrm>
              <a:off x="3736000" y="634475"/>
              <a:ext cx="14150" cy="14125"/>
            </a:xfrm>
            <a:custGeom>
              <a:rect b="b" l="l" r="r" t="t"/>
              <a:pathLst>
                <a:path extrusionOk="0" h="565" w="566">
                  <a:moveTo>
                    <a:pt x="272" y="0"/>
                  </a:moveTo>
                  <a:cubicBezTo>
                    <a:pt x="126" y="0"/>
                    <a:pt x="0" y="126"/>
                    <a:pt x="0" y="293"/>
                  </a:cubicBezTo>
                  <a:cubicBezTo>
                    <a:pt x="0" y="460"/>
                    <a:pt x="126" y="565"/>
                    <a:pt x="272" y="565"/>
                  </a:cubicBezTo>
                  <a:cubicBezTo>
                    <a:pt x="461" y="565"/>
                    <a:pt x="565" y="439"/>
                    <a:pt x="565" y="293"/>
                  </a:cubicBezTo>
                  <a:cubicBezTo>
                    <a:pt x="565" y="126"/>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6"/>
            <p:cNvSpPr/>
            <p:nvPr/>
          </p:nvSpPr>
          <p:spPr>
            <a:xfrm>
              <a:off x="3739650" y="1008475"/>
              <a:ext cx="14675" cy="14150"/>
            </a:xfrm>
            <a:custGeom>
              <a:rect b="b" l="l" r="r" t="t"/>
              <a:pathLst>
                <a:path extrusionOk="0" h="566" w="587">
                  <a:moveTo>
                    <a:pt x="294" y="0"/>
                  </a:moveTo>
                  <a:cubicBezTo>
                    <a:pt x="126" y="0"/>
                    <a:pt x="1" y="126"/>
                    <a:pt x="1" y="293"/>
                  </a:cubicBezTo>
                  <a:cubicBezTo>
                    <a:pt x="1" y="440"/>
                    <a:pt x="126" y="565"/>
                    <a:pt x="294" y="565"/>
                  </a:cubicBezTo>
                  <a:cubicBezTo>
                    <a:pt x="461" y="565"/>
                    <a:pt x="587" y="440"/>
                    <a:pt x="587" y="293"/>
                  </a:cubicBezTo>
                  <a:cubicBezTo>
                    <a:pt x="587"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6"/>
            <p:cNvSpPr/>
            <p:nvPr/>
          </p:nvSpPr>
          <p:spPr>
            <a:xfrm>
              <a:off x="3741750" y="683625"/>
              <a:ext cx="14675" cy="14150"/>
            </a:xfrm>
            <a:custGeom>
              <a:rect b="b" l="l" r="r" t="t"/>
              <a:pathLst>
                <a:path extrusionOk="0" h="566" w="587">
                  <a:moveTo>
                    <a:pt x="293" y="1"/>
                  </a:moveTo>
                  <a:cubicBezTo>
                    <a:pt x="126" y="1"/>
                    <a:pt x="0" y="126"/>
                    <a:pt x="0" y="273"/>
                  </a:cubicBezTo>
                  <a:cubicBezTo>
                    <a:pt x="0" y="440"/>
                    <a:pt x="126" y="566"/>
                    <a:pt x="293" y="566"/>
                  </a:cubicBezTo>
                  <a:cubicBezTo>
                    <a:pt x="440" y="566"/>
                    <a:pt x="586" y="440"/>
                    <a:pt x="586" y="273"/>
                  </a:cubicBezTo>
                  <a:cubicBezTo>
                    <a:pt x="586" y="126"/>
                    <a:pt x="482"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6"/>
            <p:cNvSpPr/>
            <p:nvPr/>
          </p:nvSpPr>
          <p:spPr>
            <a:xfrm>
              <a:off x="3744875" y="801325"/>
              <a:ext cx="14675" cy="14150"/>
            </a:xfrm>
            <a:custGeom>
              <a:rect b="b" l="l" r="r" t="t"/>
              <a:pathLst>
                <a:path extrusionOk="0" h="566" w="587">
                  <a:moveTo>
                    <a:pt x="294" y="1"/>
                  </a:moveTo>
                  <a:cubicBezTo>
                    <a:pt x="147" y="1"/>
                    <a:pt x="1" y="126"/>
                    <a:pt x="1" y="273"/>
                  </a:cubicBezTo>
                  <a:cubicBezTo>
                    <a:pt x="1" y="440"/>
                    <a:pt x="147" y="566"/>
                    <a:pt x="294" y="566"/>
                  </a:cubicBezTo>
                  <a:cubicBezTo>
                    <a:pt x="461" y="566"/>
                    <a:pt x="587" y="440"/>
                    <a:pt x="587" y="273"/>
                  </a:cubicBezTo>
                  <a:cubicBezTo>
                    <a:pt x="587" y="105"/>
                    <a:pt x="482"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6"/>
            <p:cNvSpPr/>
            <p:nvPr/>
          </p:nvSpPr>
          <p:spPr>
            <a:xfrm>
              <a:off x="3743850" y="870375"/>
              <a:ext cx="14125" cy="14675"/>
            </a:xfrm>
            <a:custGeom>
              <a:rect b="b" l="l" r="r" t="t"/>
              <a:pathLst>
                <a:path extrusionOk="0" h="587" w="565">
                  <a:moveTo>
                    <a:pt x="293" y="1"/>
                  </a:moveTo>
                  <a:cubicBezTo>
                    <a:pt x="126" y="1"/>
                    <a:pt x="0" y="126"/>
                    <a:pt x="0" y="294"/>
                  </a:cubicBezTo>
                  <a:cubicBezTo>
                    <a:pt x="0" y="440"/>
                    <a:pt x="126" y="586"/>
                    <a:pt x="293" y="586"/>
                  </a:cubicBezTo>
                  <a:cubicBezTo>
                    <a:pt x="439" y="586"/>
                    <a:pt x="565" y="440"/>
                    <a:pt x="565" y="294"/>
                  </a:cubicBezTo>
                  <a:cubicBezTo>
                    <a:pt x="565" y="126"/>
                    <a:pt x="43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6"/>
            <p:cNvSpPr/>
            <p:nvPr/>
          </p:nvSpPr>
          <p:spPr>
            <a:xfrm>
              <a:off x="3741750" y="938900"/>
              <a:ext cx="14675" cy="14675"/>
            </a:xfrm>
            <a:custGeom>
              <a:rect b="b" l="l" r="r" t="t"/>
              <a:pathLst>
                <a:path extrusionOk="0" h="587" w="587">
                  <a:moveTo>
                    <a:pt x="293" y="1"/>
                  </a:moveTo>
                  <a:cubicBezTo>
                    <a:pt x="126" y="1"/>
                    <a:pt x="0" y="147"/>
                    <a:pt x="0" y="294"/>
                  </a:cubicBezTo>
                  <a:cubicBezTo>
                    <a:pt x="0" y="461"/>
                    <a:pt x="126" y="586"/>
                    <a:pt x="293" y="586"/>
                  </a:cubicBezTo>
                  <a:cubicBezTo>
                    <a:pt x="440" y="586"/>
                    <a:pt x="586" y="461"/>
                    <a:pt x="586" y="294"/>
                  </a:cubicBezTo>
                  <a:cubicBezTo>
                    <a:pt x="586" y="147"/>
                    <a:pt x="482"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6"/>
            <p:cNvSpPr/>
            <p:nvPr/>
          </p:nvSpPr>
          <p:spPr>
            <a:xfrm>
              <a:off x="3741750" y="427850"/>
              <a:ext cx="14675" cy="14150"/>
            </a:xfrm>
            <a:custGeom>
              <a:rect b="b" l="l" r="r" t="t"/>
              <a:pathLst>
                <a:path extrusionOk="0" h="566" w="587">
                  <a:moveTo>
                    <a:pt x="293" y="0"/>
                  </a:moveTo>
                  <a:cubicBezTo>
                    <a:pt x="126" y="0"/>
                    <a:pt x="0" y="126"/>
                    <a:pt x="0" y="293"/>
                  </a:cubicBezTo>
                  <a:cubicBezTo>
                    <a:pt x="0" y="440"/>
                    <a:pt x="126" y="565"/>
                    <a:pt x="293" y="565"/>
                  </a:cubicBezTo>
                  <a:cubicBezTo>
                    <a:pt x="440" y="565"/>
                    <a:pt x="586" y="440"/>
                    <a:pt x="586" y="293"/>
                  </a:cubicBezTo>
                  <a:cubicBezTo>
                    <a:pt x="586" y="105"/>
                    <a:pt x="482"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6"/>
            <p:cNvSpPr/>
            <p:nvPr/>
          </p:nvSpPr>
          <p:spPr>
            <a:xfrm>
              <a:off x="3743850" y="358275"/>
              <a:ext cx="14125" cy="14675"/>
            </a:xfrm>
            <a:custGeom>
              <a:rect b="b" l="l" r="r" t="t"/>
              <a:pathLst>
                <a:path extrusionOk="0" h="587" w="565">
                  <a:moveTo>
                    <a:pt x="293" y="0"/>
                  </a:moveTo>
                  <a:cubicBezTo>
                    <a:pt x="126" y="0"/>
                    <a:pt x="0" y="147"/>
                    <a:pt x="0" y="293"/>
                  </a:cubicBezTo>
                  <a:cubicBezTo>
                    <a:pt x="0" y="461"/>
                    <a:pt x="126" y="586"/>
                    <a:pt x="293" y="586"/>
                  </a:cubicBezTo>
                  <a:cubicBezTo>
                    <a:pt x="439" y="586"/>
                    <a:pt x="565" y="461"/>
                    <a:pt x="565" y="293"/>
                  </a:cubicBezTo>
                  <a:cubicBezTo>
                    <a:pt x="565" y="147"/>
                    <a:pt x="439"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6"/>
            <p:cNvSpPr/>
            <p:nvPr/>
          </p:nvSpPr>
          <p:spPr>
            <a:xfrm>
              <a:off x="3743850" y="614575"/>
              <a:ext cx="14125" cy="14675"/>
            </a:xfrm>
            <a:custGeom>
              <a:rect b="b" l="l" r="r" t="t"/>
              <a:pathLst>
                <a:path extrusionOk="0" h="587" w="565">
                  <a:moveTo>
                    <a:pt x="293" y="1"/>
                  </a:moveTo>
                  <a:cubicBezTo>
                    <a:pt x="126" y="1"/>
                    <a:pt x="0" y="147"/>
                    <a:pt x="0" y="294"/>
                  </a:cubicBezTo>
                  <a:cubicBezTo>
                    <a:pt x="0" y="461"/>
                    <a:pt x="126" y="587"/>
                    <a:pt x="293" y="587"/>
                  </a:cubicBezTo>
                  <a:cubicBezTo>
                    <a:pt x="439" y="587"/>
                    <a:pt x="565" y="461"/>
                    <a:pt x="565" y="294"/>
                  </a:cubicBezTo>
                  <a:cubicBezTo>
                    <a:pt x="565" y="106"/>
                    <a:pt x="43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6"/>
            <p:cNvSpPr/>
            <p:nvPr/>
          </p:nvSpPr>
          <p:spPr>
            <a:xfrm>
              <a:off x="3751675" y="593675"/>
              <a:ext cx="13625" cy="14650"/>
            </a:xfrm>
            <a:custGeom>
              <a:rect b="b" l="l" r="r" t="t"/>
              <a:pathLst>
                <a:path extrusionOk="0" h="586" w="545">
                  <a:moveTo>
                    <a:pt x="294" y="0"/>
                  </a:moveTo>
                  <a:cubicBezTo>
                    <a:pt x="126" y="0"/>
                    <a:pt x="1" y="105"/>
                    <a:pt x="1" y="293"/>
                  </a:cubicBezTo>
                  <a:cubicBezTo>
                    <a:pt x="1" y="460"/>
                    <a:pt x="106" y="586"/>
                    <a:pt x="252" y="586"/>
                  </a:cubicBezTo>
                  <a:cubicBezTo>
                    <a:pt x="419" y="586"/>
                    <a:pt x="545" y="460"/>
                    <a:pt x="545" y="293"/>
                  </a:cubicBezTo>
                  <a:cubicBezTo>
                    <a:pt x="545" y="14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6"/>
            <p:cNvSpPr/>
            <p:nvPr/>
          </p:nvSpPr>
          <p:spPr>
            <a:xfrm>
              <a:off x="3756925" y="386525"/>
              <a:ext cx="13625" cy="13625"/>
            </a:xfrm>
            <a:custGeom>
              <a:rect b="b" l="l" r="r" t="t"/>
              <a:pathLst>
                <a:path extrusionOk="0" h="545" w="545">
                  <a:moveTo>
                    <a:pt x="293" y="0"/>
                  </a:moveTo>
                  <a:cubicBezTo>
                    <a:pt x="147" y="0"/>
                    <a:pt x="21" y="126"/>
                    <a:pt x="0" y="272"/>
                  </a:cubicBezTo>
                  <a:cubicBezTo>
                    <a:pt x="0" y="419"/>
                    <a:pt x="105" y="544"/>
                    <a:pt x="251" y="544"/>
                  </a:cubicBezTo>
                  <a:cubicBezTo>
                    <a:pt x="419" y="544"/>
                    <a:pt x="544" y="440"/>
                    <a:pt x="544" y="293"/>
                  </a:cubicBezTo>
                  <a:cubicBezTo>
                    <a:pt x="544"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6"/>
            <p:cNvSpPr/>
            <p:nvPr/>
          </p:nvSpPr>
          <p:spPr>
            <a:xfrm>
              <a:off x="3749075" y="663175"/>
              <a:ext cx="14150" cy="13675"/>
            </a:xfrm>
            <a:custGeom>
              <a:rect b="b" l="l" r="r" t="t"/>
              <a:pathLst>
                <a:path extrusionOk="0" h="547" w="566">
                  <a:moveTo>
                    <a:pt x="240" y="1"/>
                  </a:moveTo>
                  <a:cubicBezTo>
                    <a:pt x="108" y="1"/>
                    <a:pt x="0" y="118"/>
                    <a:pt x="0" y="254"/>
                  </a:cubicBezTo>
                  <a:cubicBezTo>
                    <a:pt x="0" y="421"/>
                    <a:pt x="126" y="547"/>
                    <a:pt x="272" y="547"/>
                  </a:cubicBezTo>
                  <a:cubicBezTo>
                    <a:pt x="440" y="547"/>
                    <a:pt x="565" y="442"/>
                    <a:pt x="565" y="296"/>
                  </a:cubicBezTo>
                  <a:cubicBezTo>
                    <a:pt x="565" y="149"/>
                    <a:pt x="461" y="24"/>
                    <a:pt x="272" y="3"/>
                  </a:cubicBezTo>
                  <a:cubicBezTo>
                    <a:pt x="262" y="1"/>
                    <a:pt x="251" y="1"/>
                    <a:pt x="24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6"/>
            <p:cNvSpPr/>
            <p:nvPr/>
          </p:nvSpPr>
          <p:spPr>
            <a:xfrm>
              <a:off x="3756925" y="642300"/>
              <a:ext cx="13625" cy="13625"/>
            </a:xfrm>
            <a:custGeom>
              <a:rect b="b" l="l" r="r" t="t"/>
              <a:pathLst>
                <a:path extrusionOk="0" h="545" w="545">
                  <a:moveTo>
                    <a:pt x="293" y="1"/>
                  </a:moveTo>
                  <a:cubicBezTo>
                    <a:pt x="147" y="1"/>
                    <a:pt x="21" y="126"/>
                    <a:pt x="0" y="252"/>
                  </a:cubicBezTo>
                  <a:cubicBezTo>
                    <a:pt x="0" y="419"/>
                    <a:pt x="105" y="545"/>
                    <a:pt x="251" y="545"/>
                  </a:cubicBezTo>
                  <a:cubicBezTo>
                    <a:pt x="419" y="545"/>
                    <a:pt x="544" y="440"/>
                    <a:pt x="544" y="294"/>
                  </a:cubicBezTo>
                  <a:cubicBezTo>
                    <a:pt x="544"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6"/>
            <p:cNvSpPr/>
            <p:nvPr/>
          </p:nvSpPr>
          <p:spPr>
            <a:xfrm>
              <a:off x="3749075" y="407450"/>
              <a:ext cx="13625" cy="14675"/>
            </a:xfrm>
            <a:custGeom>
              <a:rect b="b" l="l" r="r" t="t"/>
              <a:pathLst>
                <a:path extrusionOk="0" h="587" w="545">
                  <a:moveTo>
                    <a:pt x="251" y="0"/>
                  </a:moveTo>
                  <a:cubicBezTo>
                    <a:pt x="105" y="0"/>
                    <a:pt x="0" y="126"/>
                    <a:pt x="0" y="293"/>
                  </a:cubicBezTo>
                  <a:cubicBezTo>
                    <a:pt x="21" y="440"/>
                    <a:pt x="126" y="544"/>
                    <a:pt x="251" y="586"/>
                  </a:cubicBezTo>
                  <a:cubicBezTo>
                    <a:pt x="419" y="586"/>
                    <a:pt x="544" y="440"/>
                    <a:pt x="544" y="293"/>
                  </a:cubicBezTo>
                  <a:cubicBezTo>
                    <a:pt x="544" y="105"/>
                    <a:pt x="419"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6"/>
            <p:cNvSpPr/>
            <p:nvPr/>
          </p:nvSpPr>
          <p:spPr>
            <a:xfrm>
              <a:off x="3750650" y="849925"/>
              <a:ext cx="14650" cy="14200"/>
            </a:xfrm>
            <a:custGeom>
              <a:rect b="b" l="l" r="r" t="t"/>
              <a:pathLst>
                <a:path extrusionOk="0" h="568" w="586">
                  <a:moveTo>
                    <a:pt x="333" y="0"/>
                  </a:moveTo>
                  <a:cubicBezTo>
                    <a:pt x="320" y="0"/>
                    <a:pt x="307" y="1"/>
                    <a:pt x="293" y="3"/>
                  </a:cubicBezTo>
                  <a:cubicBezTo>
                    <a:pt x="147" y="3"/>
                    <a:pt x="0" y="107"/>
                    <a:pt x="0" y="275"/>
                  </a:cubicBezTo>
                  <a:cubicBezTo>
                    <a:pt x="0" y="421"/>
                    <a:pt x="147" y="568"/>
                    <a:pt x="293" y="568"/>
                  </a:cubicBezTo>
                  <a:cubicBezTo>
                    <a:pt x="460" y="526"/>
                    <a:pt x="586" y="421"/>
                    <a:pt x="586" y="275"/>
                  </a:cubicBezTo>
                  <a:cubicBezTo>
                    <a:pt x="586" y="119"/>
                    <a:pt x="496" y="0"/>
                    <a:pt x="33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6"/>
            <p:cNvSpPr/>
            <p:nvPr/>
          </p:nvSpPr>
          <p:spPr>
            <a:xfrm>
              <a:off x="3752725" y="525150"/>
              <a:ext cx="14150" cy="14650"/>
            </a:xfrm>
            <a:custGeom>
              <a:rect b="b" l="l" r="r" t="t"/>
              <a:pathLst>
                <a:path extrusionOk="0" h="586" w="566">
                  <a:moveTo>
                    <a:pt x="294" y="0"/>
                  </a:moveTo>
                  <a:cubicBezTo>
                    <a:pt x="147" y="0"/>
                    <a:pt x="43" y="105"/>
                    <a:pt x="1" y="293"/>
                  </a:cubicBezTo>
                  <a:cubicBezTo>
                    <a:pt x="1" y="439"/>
                    <a:pt x="105" y="586"/>
                    <a:pt x="273" y="586"/>
                  </a:cubicBezTo>
                  <a:cubicBezTo>
                    <a:pt x="419" y="586"/>
                    <a:pt x="566" y="439"/>
                    <a:pt x="566" y="293"/>
                  </a:cubicBezTo>
                  <a:cubicBezTo>
                    <a:pt x="566"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6"/>
            <p:cNvSpPr/>
            <p:nvPr/>
          </p:nvSpPr>
          <p:spPr>
            <a:xfrm>
              <a:off x="3755350" y="710825"/>
              <a:ext cx="14150" cy="13625"/>
            </a:xfrm>
            <a:custGeom>
              <a:rect b="b" l="l" r="r" t="t"/>
              <a:pathLst>
                <a:path extrusionOk="0" h="545" w="566">
                  <a:moveTo>
                    <a:pt x="293" y="1"/>
                  </a:moveTo>
                  <a:cubicBezTo>
                    <a:pt x="147" y="1"/>
                    <a:pt x="0" y="106"/>
                    <a:pt x="0" y="273"/>
                  </a:cubicBezTo>
                  <a:cubicBezTo>
                    <a:pt x="0" y="419"/>
                    <a:pt x="105" y="545"/>
                    <a:pt x="272" y="545"/>
                  </a:cubicBezTo>
                  <a:cubicBezTo>
                    <a:pt x="419" y="545"/>
                    <a:pt x="565" y="440"/>
                    <a:pt x="565" y="294"/>
                  </a:cubicBezTo>
                  <a:cubicBezTo>
                    <a:pt x="565" y="168"/>
                    <a:pt x="419" y="22"/>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6"/>
            <p:cNvSpPr/>
            <p:nvPr/>
          </p:nvSpPr>
          <p:spPr>
            <a:xfrm>
              <a:off x="3747500" y="475900"/>
              <a:ext cx="14675" cy="14275"/>
            </a:xfrm>
            <a:custGeom>
              <a:rect b="b" l="l" r="r" t="t"/>
              <a:pathLst>
                <a:path extrusionOk="0" h="571" w="587">
                  <a:moveTo>
                    <a:pt x="261" y="1"/>
                  </a:moveTo>
                  <a:cubicBezTo>
                    <a:pt x="126" y="1"/>
                    <a:pt x="1" y="120"/>
                    <a:pt x="1" y="275"/>
                  </a:cubicBezTo>
                  <a:cubicBezTo>
                    <a:pt x="1" y="422"/>
                    <a:pt x="105" y="568"/>
                    <a:pt x="273" y="568"/>
                  </a:cubicBezTo>
                  <a:cubicBezTo>
                    <a:pt x="283" y="570"/>
                    <a:pt x="294" y="570"/>
                    <a:pt x="305" y="570"/>
                  </a:cubicBezTo>
                  <a:cubicBezTo>
                    <a:pt x="440" y="570"/>
                    <a:pt x="565" y="451"/>
                    <a:pt x="565" y="296"/>
                  </a:cubicBezTo>
                  <a:cubicBezTo>
                    <a:pt x="586" y="150"/>
                    <a:pt x="461" y="3"/>
                    <a:pt x="293" y="3"/>
                  </a:cubicBezTo>
                  <a:cubicBezTo>
                    <a:pt x="283" y="2"/>
                    <a:pt x="272" y="1"/>
                    <a:pt x="2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6"/>
            <p:cNvSpPr/>
            <p:nvPr/>
          </p:nvSpPr>
          <p:spPr>
            <a:xfrm>
              <a:off x="3747500" y="731750"/>
              <a:ext cx="14675" cy="13625"/>
            </a:xfrm>
            <a:custGeom>
              <a:rect b="b" l="l" r="r" t="t"/>
              <a:pathLst>
                <a:path extrusionOk="0" h="545" w="587">
                  <a:moveTo>
                    <a:pt x="293" y="1"/>
                  </a:moveTo>
                  <a:cubicBezTo>
                    <a:pt x="147" y="22"/>
                    <a:pt x="1" y="126"/>
                    <a:pt x="1" y="273"/>
                  </a:cubicBezTo>
                  <a:cubicBezTo>
                    <a:pt x="1" y="419"/>
                    <a:pt x="147" y="545"/>
                    <a:pt x="293" y="545"/>
                  </a:cubicBezTo>
                  <a:cubicBezTo>
                    <a:pt x="482" y="545"/>
                    <a:pt x="586" y="419"/>
                    <a:pt x="586" y="273"/>
                  </a:cubicBezTo>
                  <a:cubicBezTo>
                    <a:pt x="586" y="105"/>
                    <a:pt x="461"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6"/>
            <p:cNvSpPr/>
            <p:nvPr/>
          </p:nvSpPr>
          <p:spPr>
            <a:xfrm>
              <a:off x="3747500" y="988075"/>
              <a:ext cx="14675" cy="13625"/>
            </a:xfrm>
            <a:custGeom>
              <a:rect b="b" l="l" r="r" t="t"/>
              <a:pathLst>
                <a:path extrusionOk="0" h="545" w="587">
                  <a:moveTo>
                    <a:pt x="293" y="0"/>
                  </a:moveTo>
                  <a:cubicBezTo>
                    <a:pt x="147" y="0"/>
                    <a:pt x="1" y="105"/>
                    <a:pt x="1" y="272"/>
                  </a:cubicBezTo>
                  <a:cubicBezTo>
                    <a:pt x="1" y="419"/>
                    <a:pt x="147" y="544"/>
                    <a:pt x="293" y="544"/>
                  </a:cubicBezTo>
                  <a:cubicBezTo>
                    <a:pt x="461" y="544"/>
                    <a:pt x="586" y="440"/>
                    <a:pt x="586" y="293"/>
                  </a:cubicBezTo>
                  <a:cubicBezTo>
                    <a:pt x="586" y="126"/>
                    <a:pt x="461"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6"/>
            <p:cNvSpPr/>
            <p:nvPr/>
          </p:nvSpPr>
          <p:spPr>
            <a:xfrm>
              <a:off x="3745925" y="545475"/>
              <a:ext cx="14150" cy="13700"/>
            </a:xfrm>
            <a:custGeom>
              <a:rect b="b" l="l" r="r" t="t"/>
              <a:pathLst>
                <a:path extrusionOk="0" h="548" w="566">
                  <a:moveTo>
                    <a:pt x="241" y="1"/>
                  </a:moveTo>
                  <a:cubicBezTo>
                    <a:pt x="108" y="1"/>
                    <a:pt x="1" y="118"/>
                    <a:pt x="1" y="254"/>
                  </a:cubicBezTo>
                  <a:cubicBezTo>
                    <a:pt x="1" y="422"/>
                    <a:pt x="126" y="547"/>
                    <a:pt x="273" y="547"/>
                  </a:cubicBezTo>
                  <a:cubicBezTo>
                    <a:pt x="440" y="547"/>
                    <a:pt x="566" y="422"/>
                    <a:pt x="545" y="296"/>
                  </a:cubicBezTo>
                  <a:cubicBezTo>
                    <a:pt x="545" y="129"/>
                    <a:pt x="440" y="3"/>
                    <a:pt x="273" y="3"/>
                  </a:cubicBezTo>
                  <a:cubicBezTo>
                    <a:pt x="262" y="1"/>
                    <a:pt x="251" y="1"/>
                    <a:pt x="24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6"/>
            <p:cNvSpPr/>
            <p:nvPr/>
          </p:nvSpPr>
          <p:spPr>
            <a:xfrm>
              <a:off x="3753775" y="780925"/>
              <a:ext cx="13625" cy="13625"/>
            </a:xfrm>
            <a:custGeom>
              <a:rect b="b" l="l" r="r" t="t"/>
              <a:pathLst>
                <a:path extrusionOk="0" h="545" w="545">
                  <a:moveTo>
                    <a:pt x="273" y="1"/>
                  </a:moveTo>
                  <a:cubicBezTo>
                    <a:pt x="126" y="1"/>
                    <a:pt x="1" y="105"/>
                    <a:pt x="1" y="252"/>
                  </a:cubicBezTo>
                  <a:cubicBezTo>
                    <a:pt x="1" y="419"/>
                    <a:pt x="126" y="545"/>
                    <a:pt x="273" y="545"/>
                  </a:cubicBezTo>
                  <a:cubicBezTo>
                    <a:pt x="419" y="545"/>
                    <a:pt x="545" y="419"/>
                    <a:pt x="545" y="252"/>
                  </a:cubicBezTo>
                  <a:cubicBezTo>
                    <a:pt x="545" y="126"/>
                    <a:pt x="419"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6"/>
            <p:cNvSpPr/>
            <p:nvPr/>
          </p:nvSpPr>
          <p:spPr>
            <a:xfrm>
              <a:off x="3751675" y="337875"/>
              <a:ext cx="14150" cy="14150"/>
            </a:xfrm>
            <a:custGeom>
              <a:rect b="b" l="l" r="r" t="t"/>
              <a:pathLst>
                <a:path extrusionOk="0" h="566" w="566">
                  <a:moveTo>
                    <a:pt x="294" y="0"/>
                  </a:moveTo>
                  <a:cubicBezTo>
                    <a:pt x="126" y="0"/>
                    <a:pt x="1" y="126"/>
                    <a:pt x="22" y="272"/>
                  </a:cubicBezTo>
                  <a:cubicBezTo>
                    <a:pt x="22" y="419"/>
                    <a:pt x="126" y="565"/>
                    <a:pt x="294" y="565"/>
                  </a:cubicBezTo>
                  <a:cubicBezTo>
                    <a:pt x="440" y="565"/>
                    <a:pt x="566" y="419"/>
                    <a:pt x="566" y="272"/>
                  </a:cubicBezTo>
                  <a:cubicBezTo>
                    <a:pt x="566" y="147"/>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6"/>
            <p:cNvSpPr/>
            <p:nvPr/>
          </p:nvSpPr>
          <p:spPr>
            <a:xfrm>
              <a:off x="3749600" y="919025"/>
              <a:ext cx="13625" cy="14150"/>
            </a:xfrm>
            <a:custGeom>
              <a:rect b="b" l="l" r="r" t="t"/>
              <a:pathLst>
                <a:path extrusionOk="0" h="566" w="545">
                  <a:moveTo>
                    <a:pt x="293" y="0"/>
                  </a:moveTo>
                  <a:cubicBezTo>
                    <a:pt x="126" y="0"/>
                    <a:pt x="0" y="126"/>
                    <a:pt x="0" y="273"/>
                  </a:cubicBezTo>
                  <a:cubicBezTo>
                    <a:pt x="0" y="440"/>
                    <a:pt x="105" y="565"/>
                    <a:pt x="251" y="565"/>
                  </a:cubicBezTo>
                  <a:cubicBezTo>
                    <a:pt x="419" y="565"/>
                    <a:pt x="544" y="440"/>
                    <a:pt x="544" y="273"/>
                  </a:cubicBezTo>
                  <a:cubicBezTo>
                    <a:pt x="544" y="147"/>
                    <a:pt x="419" y="21"/>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6"/>
            <p:cNvSpPr/>
            <p:nvPr/>
          </p:nvSpPr>
          <p:spPr>
            <a:xfrm>
              <a:off x="3756925" y="898625"/>
              <a:ext cx="14150" cy="13625"/>
            </a:xfrm>
            <a:custGeom>
              <a:rect b="b" l="l" r="r" t="t"/>
              <a:pathLst>
                <a:path extrusionOk="0" h="545" w="566">
                  <a:moveTo>
                    <a:pt x="293" y="0"/>
                  </a:moveTo>
                  <a:cubicBezTo>
                    <a:pt x="126" y="0"/>
                    <a:pt x="0" y="105"/>
                    <a:pt x="0" y="252"/>
                  </a:cubicBezTo>
                  <a:cubicBezTo>
                    <a:pt x="0" y="419"/>
                    <a:pt x="105" y="544"/>
                    <a:pt x="251" y="544"/>
                  </a:cubicBezTo>
                  <a:cubicBezTo>
                    <a:pt x="419" y="544"/>
                    <a:pt x="544" y="440"/>
                    <a:pt x="544" y="293"/>
                  </a:cubicBezTo>
                  <a:cubicBezTo>
                    <a:pt x="565"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6"/>
            <p:cNvSpPr/>
            <p:nvPr/>
          </p:nvSpPr>
          <p:spPr>
            <a:xfrm>
              <a:off x="3755350" y="455050"/>
              <a:ext cx="14150" cy="14200"/>
            </a:xfrm>
            <a:custGeom>
              <a:rect b="b" l="l" r="r" t="t"/>
              <a:pathLst>
                <a:path extrusionOk="0" h="568" w="566">
                  <a:moveTo>
                    <a:pt x="293" y="0"/>
                  </a:moveTo>
                  <a:cubicBezTo>
                    <a:pt x="147" y="0"/>
                    <a:pt x="0" y="105"/>
                    <a:pt x="0" y="272"/>
                  </a:cubicBezTo>
                  <a:cubicBezTo>
                    <a:pt x="0" y="419"/>
                    <a:pt x="105" y="565"/>
                    <a:pt x="272" y="565"/>
                  </a:cubicBezTo>
                  <a:cubicBezTo>
                    <a:pt x="283" y="567"/>
                    <a:pt x="294" y="567"/>
                    <a:pt x="305" y="567"/>
                  </a:cubicBezTo>
                  <a:cubicBezTo>
                    <a:pt x="440" y="567"/>
                    <a:pt x="565" y="448"/>
                    <a:pt x="565" y="293"/>
                  </a:cubicBezTo>
                  <a:cubicBezTo>
                    <a:pt x="565" y="147"/>
                    <a:pt x="461"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6"/>
            <p:cNvSpPr/>
            <p:nvPr/>
          </p:nvSpPr>
          <p:spPr>
            <a:xfrm>
              <a:off x="3754825" y="967150"/>
              <a:ext cx="13625" cy="13625"/>
            </a:xfrm>
            <a:custGeom>
              <a:rect b="b" l="l" r="r" t="t"/>
              <a:pathLst>
                <a:path extrusionOk="0" h="545" w="545">
                  <a:moveTo>
                    <a:pt x="293" y="0"/>
                  </a:moveTo>
                  <a:cubicBezTo>
                    <a:pt x="126" y="0"/>
                    <a:pt x="0" y="105"/>
                    <a:pt x="0" y="272"/>
                  </a:cubicBezTo>
                  <a:cubicBezTo>
                    <a:pt x="0" y="419"/>
                    <a:pt x="126" y="544"/>
                    <a:pt x="293" y="544"/>
                  </a:cubicBezTo>
                  <a:cubicBezTo>
                    <a:pt x="419" y="524"/>
                    <a:pt x="544" y="419"/>
                    <a:pt x="544" y="272"/>
                  </a:cubicBezTo>
                  <a:cubicBezTo>
                    <a:pt x="544" y="126"/>
                    <a:pt x="419"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6"/>
            <p:cNvSpPr/>
            <p:nvPr/>
          </p:nvSpPr>
          <p:spPr>
            <a:xfrm>
              <a:off x="3760575" y="760000"/>
              <a:ext cx="14675" cy="13625"/>
            </a:xfrm>
            <a:custGeom>
              <a:rect b="b" l="l" r="r" t="t"/>
              <a:pathLst>
                <a:path extrusionOk="0" h="545" w="587">
                  <a:moveTo>
                    <a:pt x="294" y="1"/>
                  </a:moveTo>
                  <a:cubicBezTo>
                    <a:pt x="147" y="1"/>
                    <a:pt x="42" y="126"/>
                    <a:pt x="42" y="252"/>
                  </a:cubicBezTo>
                  <a:cubicBezTo>
                    <a:pt x="1" y="419"/>
                    <a:pt x="147" y="545"/>
                    <a:pt x="294" y="545"/>
                  </a:cubicBezTo>
                  <a:cubicBezTo>
                    <a:pt x="419" y="545"/>
                    <a:pt x="566" y="419"/>
                    <a:pt x="566" y="294"/>
                  </a:cubicBezTo>
                  <a:cubicBezTo>
                    <a:pt x="586"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6"/>
            <p:cNvSpPr/>
            <p:nvPr/>
          </p:nvSpPr>
          <p:spPr>
            <a:xfrm>
              <a:off x="3759000" y="829050"/>
              <a:ext cx="13625" cy="14200"/>
            </a:xfrm>
            <a:custGeom>
              <a:rect b="b" l="l" r="r" t="t"/>
              <a:pathLst>
                <a:path extrusionOk="0" h="568" w="545">
                  <a:moveTo>
                    <a:pt x="252" y="1"/>
                  </a:moveTo>
                  <a:cubicBezTo>
                    <a:pt x="126" y="1"/>
                    <a:pt x="1" y="147"/>
                    <a:pt x="1" y="273"/>
                  </a:cubicBezTo>
                  <a:cubicBezTo>
                    <a:pt x="1" y="419"/>
                    <a:pt x="105" y="566"/>
                    <a:pt x="252" y="566"/>
                  </a:cubicBezTo>
                  <a:cubicBezTo>
                    <a:pt x="264" y="567"/>
                    <a:pt x="276" y="568"/>
                    <a:pt x="288" y="568"/>
                  </a:cubicBezTo>
                  <a:cubicBezTo>
                    <a:pt x="437" y="568"/>
                    <a:pt x="545" y="449"/>
                    <a:pt x="545" y="294"/>
                  </a:cubicBezTo>
                  <a:cubicBezTo>
                    <a:pt x="545" y="147"/>
                    <a:pt x="419" y="42"/>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6"/>
            <p:cNvSpPr/>
            <p:nvPr/>
          </p:nvSpPr>
          <p:spPr>
            <a:xfrm>
              <a:off x="3760575" y="504225"/>
              <a:ext cx="14150" cy="13625"/>
            </a:xfrm>
            <a:custGeom>
              <a:rect b="b" l="l" r="r" t="t"/>
              <a:pathLst>
                <a:path extrusionOk="0" h="545" w="566">
                  <a:moveTo>
                    <a:pt x="294" y="0"/>
                  </a:moveTo>
                  <a:cubicBezTo>
                    <a:pt x="147" y="0"/>
                    <a:pt x="1" y="105"/>
                    <a:pt x="1" y="272"/>
                  </a:cubicBezTo>
                  <a:cubicBezTo>
                    <a:pt x="1" y="419"/>
                    <a:pt x="147" y="544"/>
                    <a:pt x="273" y="544"/>
                  </a:cubicBezTo>
                  <a:cubicBezTo>
                    <a:pt x="419" y="544"/>
                    <a:pt x="566" y="439"/>
                    <a:pt x="566" y="293"/>
                  </a:cubicBezTo>
                  <a:cubicBezTo>
                    <a:pt x="566"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6"/>
            <p:cNvSpPr/>
            <p:nvPr/>
          </p:nvSpPr>
          <p:spPr>
            <a:xfrm>
              <a:off x="3759000" y="573775"/>
              <a:ext cx="13625" cy="13700"/>
            </a:xfrm>
            <a:custGeom>
              <a:rect b="b" l="l" r="r" t="t"/>
              <a:pathLst>
                <a:path extrusionOk="0" h="548" w="545">
                  <a:moveTo>
                    <a:pt x="252" y="1"/>
                  </a:moveTo>
                  <a:cubicBezTo>
                    <a:pt x="126" y="1"/>
                    <a:pt x="1" y="126"/>
                    <a:pt x="1" y="252"/>
                  </a:cubicBezTo>
                  <a:cubicBezTo>
                    <a:pt x="1" y="419"/>
                    <a:pt x="105" y="545"/>
                    <a:pt x="252" y="545"/>
                  </a:cubicBezTo>
                  <a:cubicBezTo>
                    <a:pt x="264" y="546"/>
                    <a:pt x="276" y="547"/>
                    <a:pt x="288" y="547"/>
                  </a:cubicBezTo>
                  <a:cubicBezTo>
                    <a:pt x="437" y="547"/>
                    <a:pt x="545" y="428"/>
                    <a:pt x="545" y="273"/>
                  </a:cubicBezTo>
                  <a:cubicBezTo>
                    <a:pt x="545" y="126"/>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6"/>
            <p:cNvSpPr/>
            <p:nvPr/>
          </p:nvSpPr>
          <p:spPr>
            <a:xfrm>
              <a:off x="3761625" y="1016325"/>
              <a:ext cx="13100" cy="13625"/>
            </a:xfrm>
            <a:custGeom>
              <a:rect b="b" l="l" r="r" t="t"/>
              <a:pathLst>
                <a:path extrusionOk="0" h="545" w="524">
                  <a:moveTo>
                    <a:pt x="252" y="0"/>
                  </a:moveTo>
                  <a:cubicBezTo>
                    <a:pt x="126" y="0"/>
                    <a:pt x="0" y="126"/>
                    <a:pt x="0" y="293"/>
                  </a:cubicBezTo>
                  <a:cubicBezTo>
                    <a:pt x="0" y="419"/>
                    <a:pt x="126" y="544"/>
                    <a:pt x="252" y="544"/>
                  </a:cubicBezTo>
                  <a:cubicBezTo>
                    <a:pt x="377" y="544"/>
                    <a:pt x="524" y="419"/>
                    <a:pt x="524" y="251"/>
                  </a:cubicBezTo>
                  <a:cubicBezTo>
                    <a:pt x="524"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6"/>
            <p:cNvSpPr/>
            <p:nvPr/>
          </p:nvSpPr>
          <p:spPr>
            <a:xfrm>
              <a:off x="3641825" y="783025"/>
              <a:ext cx="9975" cy="17275"/>
            </a:xfrm>
            <a:custGeom>
              <a:rect b="b" l="l" r="r" t="t"/>
              <a:pathLst>
                <a:path extrusionOk="0" h="691" w="399">
                  <a:moveTo>
                    <a:pt x="1" y="0"/>
                  </a:moveTo>
                  <a:lnTo>
                    <a:pt x="1" y="126"/>
                  </a:lnTo>
                  <a:lnTo>
                    <a:pt x="1" y="691"/>
                  </a:lnTo>
                  <a:cubicBezTo>
                    <a:pt x="252" y="670"/>
                    <a:pt x="399" y="544"/>
                    <a:pt x="399" y="335"/>
                  </a:cubicBezTo>
                  <a:cubicBezTo>
                    <a:pt x="399" y="126"/>
                    <a:pt x="231" y="0"/>
                    <a:pt x="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6"/>
            <p:cNvSpPr/>
            <p:nvPr/>
          </p:nvSpPr>
          <p:spPr>
            <a:xfrm>
              <a:off x="3764775" y="366125"/>
              <a:ext cx="13625" cy="13275"/>
            </a:xfrm>
            <a:custGeom>
              <a:rect b="b" l="l" r="r" t="t"/>
              <a:pathLst>
                <a:path extrusionOk="0" h="531" w="545">
                  <a:moveTo>
                    <a:pt x="293" y="0"/>
                  </a:moveTo>
                  <a:cubicBezTo>
                    <a:pt x="126" y="0"/>
                    <a:pt x="21" y="105"/>
                    <a:pt x="0" y="272"/>
                  </a:cubicBezTo>
                  <a:cubicBezTo>
                    <a:pt x="0" y="398"/>
                    <a:pt x="126" y="523"/>
                    <a:pt x="251" y="523"/>
                  </a:cubicBezTo>
                  <a:cubicBezTo>
                    <a:pt x="271" y="528"/>
                    <a:pt x="290" y="531"/>
                    <a:pt x="308" y="531"/>
                  </a:cubicBezTo>
                  <a:cubicBezTo>
                    <a:pt x="446" y="531"/>
                    <a:pt x="544" y="401"/>
                    <a:pt x="544" y="272"/>
                  </a:cubicBezTo>
                  <a:cubicBezTo>
                    <a:pt x="544" y="147"/>
                    <a:pt x="418"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6"/>
            <p:cNvSpPr/>
            <p:nvPr/>
          </p:nvSpPr>
          <p:spPr>
            <a:xfrm>
              <a:off x="3763200" y="946750"/>
              <a:ext cx="13100" cy="14150"/>
            </a:xfrm>
            <a:custGeom>
              <a:rect b="b" l="l" r="r" t="t"/>
              <a:pathLst>
                <a:path extrusionOk="0" h="566" w="524">
                  <a:moveTo>
                    <a:pt x="272" y="0"/>
                  </a:moveTo>
                  <a:cubicBezTo>
                    <a:pt x="147" y="0"/>
                    <a:pt x="0" y="147"/>
                    <a:pt x="0" y="293"/>
                  </a:cubicBezTo>
                  <a:cubicBezTo>
                    <a:pt x="0" y="419"/>
                    <a:pt x="147" y="565"/>
                    <a:pt x="272" y="565"/>
                  </a:cubicBezTo>
                  <a:cubicBezTo>
                    <a:pt x="398" y="565"/>
                    <a:pt x="523" y="419"/>
                    <a:pt x="523" y="272"/>
                  </a:cubicBezTo>
                  <a:cubicBezTo>
                    <a:pt x="502" y="147"/>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6"/>
            <p:cNvSpPr/>
            <p:nvPr/>
          </p:nvSpPr>
          <p:spPr>
            <a:xfrm>
              <a:off x="3765275" y="877700"/>
              <a:ext cx="13125" cy="13625"/>
            </a:xfrm>
            <a:custGeom>
              <a:rect b="b" l="l" r="r" t="t"/>
              <a:pathLst>
                <a:path extrusionOk="0" h="545" w="525">
                  <a:moveTo>
                    <a:pt x="294" y="1"/>
                  </a:moveTo>
                  <a:cubicBezTo>
                    <a:pt x="126" y="1"/>
                    <a:pt x="1" y="126"/>
                    <a:pt x="1" y="252"/>
                  </a:cubicBezTo>
                  <a:cubicBezTo>
                    <a:pt x="1" y="419"/>
                    <a:pt x="106" y="545"/>
                    <a:pt x="273" y="545"/>
                  </a:cubicBezTo>
                  <a:cubicBezTo>
                    <a:pt x="398" y="545"/>
                    <a:pt x="524" y="419"/>
                    <a:pt x="524" y="293"/>
                  </a:cubicBezTo>
                  <a:cubicBezTo>
                    <a:pt x="524"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6"/>
            <p:cNvSpPr/>
            <p:nvPr/>
          </p:nvSpPr>
          <p:spPr>
            <a:xfrm>
              <a:off x="3765275" y="621850"/>
              <a:ext cx="13625" cy="13150"/>
            </a:xfrm>
            <a:custGeom>
              <a:rect b="b" l="l" r="r" t="t"/>
              <a:pathLst>
                <a:path extrusionOk="0" h="526" w="545">
                  <a:moveTo>
                    <a:pt x="258" y="1"/>
                  </a:moveTo>
                  <a:cubicBezTo>
                    <a:pt x="109" y="1"/>
                    <a:pt x="1" y="120"/>
                    <a:pt x="1" y="275"/>
                  </a:cubicBezTo>
                  <a:cubicBezTo>
                    <a:pt x="1" y="400"/>
                    <a:pt x="126" y="526"/>
                    <a:pt x="273" y="526"/>
                  </a:cubicBezTo>
                  <a:cubicBezTo>
                    <a:pt x="398" y="526"/>
                    <a:pt x="524" y="421"/>
                    <a:pt x="545" y="296"/>
                  </a:cubicBezTo>
                  <a:cubicBezTo>
                    <a:pt x="545" y="128"/>
                    <a:pt x="419" y="3"/>
                    <a:pt x="294" y="3"/>
                  </a:cubicBezTo>
                  <a:cubicBezTo>
                    <a:pt x="282" y="1"/>
                    <a:pt x="270" y="1"/>
                    <a:pt x="25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6"/>
            <p:cNvSpPr/>
            <p:nvPr/>
          </p:nvSpPr>
          <p:spPr>
            <a:xfrm>
              <a:off x="3762675" y="691300"/>
              <a:ext cx="13625" cy="13350"/>
            </a:xfrm>
            <a:custGeom>
              <a:rect b="b" l="l" r="r" t="t"/>
              <a:pathLst>
                <a:path extrusionOk="0" h="534" w="545">
                  <a:moveTo>
                    <a:pt x="236" y="0"/>
                  </a:moveTo>
                  <a:cubicBezTo>
                    <a:pt x="98" y="0"/>
                    <a:pt x="0" y="130"/>
                    <a:pt x="0" y="259"/>
                  </a:cubicBezTo>
                  <a:cubicBezTo>
                    <a:pt x="0" y="384"/>
                    <a:pt x="126" y="531"/>
                    <a:pt x="251" y="531"/>
                  </a:cubicBezTo>
                  <a:cubicBezTo>
                    <a:pt x="264" y="532"/>
                    <a:pt x="276" y="533"/>
                    <a:pt x="288" y="533"/>
                  </a:cubicBezTo>
                  <a:cubicBezTo>
                    <a:pt x="437" y="533"/>
                    <a:pt x="544" y="414"/>
                    <a:pt x="544" y="259"/>
                  </a:cubicBezTo>
                  <a:cubicBezTo>
                    <a:pt x="544" y="133"/>
                    <a:pt x="419" y="8"/>
                    <a:pt x="293" y="8"/>
                  </a:cubicBezTo>
                  <a:cubicBezTo>
                    <a:pt x="273" y="3"/>
                    <a:pt x="254" y="0"/>
                    <a:pt x="2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6"/>
            <p:cNvSpPr/>
            <p:nvPr/>
          </p:nvSpPr>
          <p:spPr>
            <a:xfrm>
              <a:off x="3762150" y="435700"/>
              <a:ext cx="14150" cy="13625"/>
            </a:xfrm>
            <a:custGeom>
              <a:rect b="b" l="l" r="r" t="t"/>
              <a:pathLst>
                <a:path extrusionOk="0" h="545" w="566">
                  <a:moveTo>
                    <a:pt x="293" y="0"/>
                  </a:moveTo>
                  <a:cubicBezTo>
                    <a:pt x="147" y="0"/>
                    <a:pt x="21" y="105"/>
                    <a:pt x="21" y="251"/>
                  </a:cubicBezTo>
                  <a:cubicBezTo>
                    <a:pt x="0" y="419"/>
                    <a:pt x="126" y="544"/>
                    <a:pt x="293" y="544"/>
                  </a:cubicBezTo>
                  <a:cubicBezTo>
                    <a:pt x="419" y="544"/>
                    <a:pt x="544" y="419"/>
                    <a:pt x="544" y="272"/>
                  </a:cubicBezTo>
                  <a:cubicBezTo>
                    <a:pt x="565"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6"/>
            <p:cNvSpPr/>
            <p:nvPr/>
          </p:nvSpPr>
          <p:spPr>
            <a:xfrm>
              <a:off x="3766850" y="809175"/>
              <a:ext cx="13100" cy="13100"/>
            </a:xfrm>
            <a:custGeom>
              <a:rect b="b" l="l" r="r" t="t"/>
              <a:pathLst>
                <a:path extrusionOk="0" h="524" w="524">
                  <a:moveTo>
                    <a:pt x="252" y="1"/>
                  </a:moveTo>
                  <a:cubicBezTo>
                    <a:pt x="126" y="1"/>
                    <a:pt x="1" y="105"/>
                    <a:pt x="1" y="252"/>
                  </a:cubicBezTo>
                  <a:cubicBezTo>
                    <a:pt x="1" y="377"/>
                    <a:pt x="105" y="524"/>
                    <a:pt x="252" y="524"/>
                  </a:cubicBezTo>
                  <a:cubicBezTo>
                    <a:pt x="377" y="524"/>
                    <a:pt x="524" y="419"/>
                    <a:pt x="524" y="252"/>
                  </a:cubicBezTo>
                  <a:cubicBezTo>
                    <a:pt x="524" y="126"/>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6"/>
            <p:cNvSpPr/>
            <p:nvPr/>
          </p:nvSpPr>
          <p:spPr>
            <a:xfrm>
              <a:off x="3766850" y="553375"/>
              <a:ext cx="13100" cy="13100"/>
            </a:xfrm>
            <a:custGeom>
              <a:rect b="b" l="l" r="r" t="t"/>
              <a:pathLst>
                <a:path extrusionOk="0" h="524" w="524">
                  <a:moveTo>
                    <a:pt x="252" y="1"/>
                  </a:moveTo>
                  <a:cubicBezTo>
                    <a:pt x="84" y="1"/>
                    <a:pt x="1" y="126"/>
                    <a:pt x="1" y="252"/>
                  </a:cubicBezTo>
                  <a:cubicBezTo>
                    <a:pt x="1" y="419"/>
                    <a:pt x="126" y="524"/>
                    <a:pt x="252" y="524"/>
                  </a:cubicBezTo>
                  <a:cubicBezTo>
                    <a:pt x="419" y="524"/>
                    <a:pt x="524" y="398"/>
                    <a:pt x="524" y="252"/>
                  </a:cubicBezTo>
                  <a:cubicBezTo>
                    <a:pt x="524" y="106"/>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6"/>
            <p:cNvSpPr/>
            <p:nvPr/>
          </p:nvSpPr>
          <p:spPr>
            <a:xfrm>
              <a:off x="3768425" y="484850"/>
              <a:ext cx="13100" cy="13100"/>
            </a:xfrm>
            <a:custGeom>
              <a:rect b="b" l="l" r="r" t="t"/>
              <a:pathLst>
                <a:path extrusionOk="0" h="524" w="524">
                  <a:moveTo>
                    <a:pt x="272" y="1"/>
                  </a:moveTo>
                  <a:cubicBezTo>
                    <a:pt x="147" y="1"/>
                    <a:pt x="0" y="106"/>
                    <a:pt x="0" y="252"/>
                  </a:cubicBezTo>
                  <a:cubicBezTo>
                    <a:pt x="0" y="419"/>
                    <a:pt x="147" y="524"/>
                    <a:pt x="272" y="524"/>
                  </a:cubicBezTo>
                  <a:cubicBezTo>
                    <a:pt x="398" y="524"/>
                    <a:pt x="524" y="419"/>
                    <a:pt x="524" y="252"/>
                  </a:cubicBezTo>
                  <a:cubicBezTo>
                    <a:pt x="524" y="106"/>
                    <a:pt x="419"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6"/>
            <p:cNvSpPr/>
            <p:nvPr/>
          </p:nvSpPr>
          <p:spPr>
            <a:xfrm>
              <a:off x="3768425" y="995925"/>
              <a:ext cx="13100" cy="13100"/>
            </a:xfrm>
            <a:custGeom>
              <a:rect b="b" l="l" r="r" t="t"/>
              <a:pathLst>
                <a:path extrusionOk="0" h="524" w="524">
                  <a:moveTo>
                    <a:pt x="272" y="0"/>
                  </a:moveTo>
                  <a:cubicBezTo>
                    <a:pt x="105" y="0"/>
                    <a:pt x="0" y="126"/>
                    <a:pt x="0" y="272"/>
                  </a:cubicBezTo>
                  <a:cubicBezTo>
                    <a:pt x="0" y="398"/>
                    <a:pt x="105" y="523"/>
                    <a:pt x="272" y="523"/>
                  </a:cubicBezTo>
                  <a:cubicBezTo>
                    <a:pt x="419" y="523"/>
                    <a:pt x="524" y="419"/>
                    <a:pt x="524" y="272"/>
                  </a:cubicBezTo>
                  <a:cubicBezTo>
                    <a:pt x="503"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6"/>
            <p:cNvSpPr/>
            <p:nvPr/>
          </p:nvSpPr>
          <p:spPr>
            <a:xfrm>
              <a:off x="3767900" y="740125"/>
              <a:ext cx="13625" cy="13100"/>
            </a:xfrm>
            <a:custGeom>
              <a:rect b="b" l="l" r="r" t="t"/>
              <a:pathLst>
                <a:path extrusionOk="0" h="524" w="545">
                  <a:moveTo>
                    <a:pt x="293" y="1"/>
                  </a:moveTo>
                  <a:cubicBezTo>
                    <a:pt x="126" y="1"/>
                    <a:pt x="1" y="105"/>
                    <a:pt x="1" y="273"/>
                  </a:cubicBezTo>
                  <a:cubicBezTo>
                    <a:pt x="1" y="398"/>
                    <a:pt x="105" y="524"/>
                    <a:pt x="273" y="524"/>
                  </a:cubicBezTo>
                  <a:cubicBezTo>
                    <a:pt x="419" y="524"/>
                    <a:pt x="524" y="419"/>
                    <a:pt x="545" y="273"/>
                  </a:cubicBezTo>
                  <a:cubicBezTo>
                    <a:pt x="545" y="147"/>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6"/>
            <p:cNvSpPr/>
            <p:nvPr/>
          </p:nvSpPr>
          <p:spPr>
            <a:xfrm>
              <a:off x="3548725" y="318525"/>
              <a:ext cx="20425" cy="10750"/>
            </a:xfrm>
            <a:custGeom>
              <a:rect b="b" l="l" r="r" t="t"/>
              <a:pathLst>
                <a:path extrusionOk="0" h="430" w="817">
                  <a:moveTo>
                    <a:pt x="796" y="0"/>
                  </a:moveTo>
                  <a:lnTo>
                    <a:pt x="1" y="168"/>
                  </a:lnTo>
                  <a:cubicBezTo>
                    <a:pt x="110" y="339"/>
                    <a:pt x="254" y="429"/>
                    <a:pt x="407" y="429"/>
                  </a:cubicBezTo>
                  <a:cubicBezTo>
                    <a:pt x="459" y="429"/>
                    <a:pt x="512" y="419"/>
                    <a:pt x="565" y="398"/>
                  </a:cubicBezTo>
                  <a:cubicBezTo>
                    <a:pt x="712" y="314"/>
                    <a:pt x="817" y="168"/>
                    <a:pt x="79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6"/>
            <p:cNvSpPr/>
            <p:nvPr/>
          </p:nvSpPr>
          <p:spPr>
            <a:xfrm>
              <a:off x="3775750" y="719200"/>
              <a:ext cx="13100" cy="13100"/>
            </a:xfrm>
            <a:custGeom>
              <a:rect b="b" l="l" r="r" t="t"/>
              <a:pathLst>
                <a:path extrusionOk="0" h="524" w="524">
                  <a:moveTo>
                    <a:pt x="272" y="1"/>
                  </a:moveTo>
                  <a:cubicBezTo>
                    <a:pt x="126" y="1"/>
                    <a:pt x="21" y="105"/>
                    <a:pt x="0" y="273"/>
                  </a:cubicBezTo>
                  <a:cubicBezTo>
                    <a:pt x="0" y="419"/>
                    <a:pt x="105" y="524"/>
                    <a:pt x="272" y="524"/>
                  </a:cubicBezTo>
                  <a:cubicBezTo>
                    <a:pt x="419" y="524"/>
                    <a:pt x="523" y="419"/>
                    <a:pt x="523" y="273"/>
                  </a:cubicBezTo>
                  <a:cubicBezTo>
                    <a:pt x="523" y="105"/>
                    <a:pt x="419"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6"/>
            <p:cNvSpPr/>
            <p:nvPr/>
          </p:nvSpPr>
          <p:spPr>
            <a:xfrm>
              <a:off x="3770525" y="926875"/>
              <a:ext cx="13100" cy="13100"/>
            </a:xfrm>
            <a:custGeom>
              <a:rect b="b" l="l" r="r" t="t"/>
              <a:pathLst>
                <a:path extrusionOk="0" h="524" w="524">
                  <a:moveTo>
                    <a:pt x="272" y="0"/>
                  </a:moveTo>
                  <a:cubicBezTo>
                    <a:pt x="126" y="0"/>
                    <a:pt x="0" y="105"/>
                    <a:pt x="0" y="251"/>
                  </a:cubicBezTo>
                  <a:cubicBezTo>
                    <a:pt x="0" y="377"/>
                    <a:pt x="126" y="523"/>
                    <a:pt x="272" y="523"/>
                  </a:cubicBezTo>
                  <a:cubicBezTo>
                    <a:pt x="398" y="523"/>
                    <a:pt x="523" y="419"/>
                    <a:pt x="523" y="251"/>
                  </a:cubicBezTo>
                  <a:cubicBezTo>
                    <a:pt x="523" y="105"/>
                    <a:pt x="41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6"/>
            <p:cNvSpPr/>
            <p:nvPr/>
          </p:nvSpPr>
          <p:spPr>
            <a:xfrm>
              <a:off x="3773125" y="346700"/>
              <a:ext cx="13100" cy="12650"/>
            </a:xfrm>
            <a:custGeom>
              <a:rect b="b" l="l" r="r" t="t"/>
              <a:pathLst>
                <a:path extrusionOk="0" h="506" w="524">
                  <a:moveTo>
                    <a:pt x="252" y="0"/>
                  </a:moveTo>
                  <a:cubicBezTo>
                    <a:pt x="106" y="0"/>
                    <a:pt x="1" y="99"/>
                    <a:pt x="1" y="233"/>
                  </a:cubicBezTo>
                  <a:cubicBezTo>
                    <a:pt x="1" y="359"/>
                    <a:pt x="105" y="505"/>
                    <a:pt x="231" y="505"/>
                  </a:cubicBezTo>
                  <a:cubicBezTo>
                    <a:pt x="398" y="505"/>
                    <a:pt x="503" y="401"/>
                    <a:pt x="524" y="254"/>
                  </a:cubicBezTo>
                  <a:cubicBezTo>
                    <a:pt x="524" y="129"/>
                    <a:pt x="419" y="3"/>
                    <a:pt x="294" y="3"/>
                  </a:cubicBezTo>
                  <a:cubicBezTo>
                    <a:pt x="279" y="1"/>
                    <a:pt x="265"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6"/>
            <p:cNvSpPr/>
            <p:nvPr/>
          </p:nvSpPr>
          <p:spPr>
            <a:xfrm>
              <a:off x="3770525" y="671025"/>
              <a:ext cx="13100" cy="12700"/>
            </a:xfrm>
            <a:custGeom>
              <a:rect b="b" l="l" r="r" t="t"/>
              <a:pathLst>
                <a:path extrusionOk="0" h="508" w="524">
                  <a:moveTo>
                    <a:pt x="240" y="0"/>
                  </a:moveTo>
                  <a:cubicBezTo>
                    <a:pt x="108" y="0"/>
                    <a:pt x="0" y="117"/>
                    <a:pt x="0" y="233"/>
                  </a:cubicBezTo>
                  <a:cubicBezTo>
                    <a:pt x="0" y="358"/>
                    <a:pt x="105" y="505"/>
                    <a:pt x="272" y="505"/>
                  </a:cubicBezTo>
                  <a:cubicBezTo>
                    <a:pt x="281" y="506"/>
                    <a:pt x="291" y="507"/>
                    <a:pt x="300" y="507"/>
                  </a:cubicBezTo>
                  <a:cubicBezTo>
                    <a:pt x="416" y="507"/>
                    <a:pt x="523" y="389"/>
                    <a:pt x="523" y="254"/>
                  </a:cubicBezTo>
                  <a:cubicBezTo>
                    <a:pt x="523" y="128"/>
                    <a:pt x="419" y="3"/>
                    <a:pt x="272" y="3"/>
                  </a:cubicBezTo>
                  <a:cubicBezTo>
                    <a:pt x="261" y="1"/>
                    <a:pt x="251" y="0"/>
                    <a:pt x="24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6"/>
            <p:cNvSpPr/>
            <p:nvPr/>
          </p:nvSpPr>
          <p:spPr>
            <a:xfrm>
              <a:off x="3772075" y="602550"/>
              <a:ext cx="13125" cy="12050"/>
            </a:xfrm>
            <a:custGeom>
              <a:rect b="b" l="l" r="r" t="t"/>
              <a:pathLst>
                <a:path extrusionOk="0" h="482" w="525">
                  <a:moveTo>
                    <a:pt x="252" y="1"/>
                  </a:moveTo>
                  <a:cubicBezTo>
                    <a:pt x="106" y="1"/>
                    <a:pt x="1" y="105"/>
                    <a:pt x="1" y="252"/>
                  </a:cubicBezTo>
                  <a:cubicBezTo>
                    <a:pt x="1" y="377"/>
                    <a:pt x="106" y="482"/>
                    <a:pt x="252" y="482"/>
                  </a:cubicBezTo>
                  <a:cubicBezTo>
                    <a:pt x="419" y="482"/>
                    <a:pt x="524" y="377"/>
                    <a:pt x="524" y="231"/>
                  </a:cubicBezTo>
                  <a:cubicBezTo>
                    <a:pt x="524" y="105"/>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6"/>
            <p:cNvSpPr/>
            <p:nvPr/>
          </p:nvSpPr>
          <p:spPr>
            <a:xfrm>
              <a:off x="3770525" y="414775"/>
              <a:ext cx="13100" cy="13100"/>
            </a:xfrm>
            <a:custGeom>
              <a:rect b="b" l="l" r="r" t="t"/>
              <a:pathLst>
                <a:path extrusionOk="0" h="524" w="524">
                  <a:moveTo>
                    <a:pt x="272" y="0"/>
                  </a:moveTo>
                  <a:cubicBezTo>
                    <a:pt x="126" y="0"/>
                    <a:pt x="0" y="126"/>
                    <a:pt x="0" y="251"/>
                  </a:cubicBezTo>
                  <a:cubicBezTo>
                    <a:pt x="0" y="398"/>
                    <a:pt x="105" y="523"/>
                    <a:pt x="272" y="523"/>
                  </a:cubicBezTo>
                  <a:cubicBezTo>
                    <a:pt x="419" y="523"/>
                    <a:pt x="523" y="398"/>
                    <a:pt x="523" y="251"/>
                  </a:cubicBezTo>
                  <a:cubicBezTo>
                    <a:pt x="523" y="126"/>
                    <a:pt x="41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6"/>
            <p:cNvSpPr/>
            <p:nvPr/>
          </p:nvSpPr>
          <p:spPr>
            <a:xfrm>
              <a:off x="3775225" y="532450"/>
              <a:ext cx="12575" cy="13125"/>
            </a:xfrm>
            <a:custGeom>
              <a:rect b="b" l="l" r="r" t="t"/>
              <a:pathLst>
                <a:path extrusionOk="0" h="525" w="503">
                  <a:moveTo>
                    <a:pt x="252" y="1"/>
                  </a:moveTo>
                  <a:cubicBezTo>
                    <a:pt x="105" y="1"/>
                    <a:pt x="0" y="126"/>
                    <a:pt x="0" y="252"/>
                  </a:cubicBezTo>
                  <a:cubicBezTo>
                    <a:pt x="0" y="419"/>
                    <a:pt x="105" y="524"/>
                    <a:pt x="252" y="524"/>
                  </a:cubicBezTo>
                  <a:cubicBezTo>
                    <a:pt x="398" y="524"/>
                    <a:pt x="503" y="419"/>
                    <a:pt x="503" y="252"/>
                  </a:cubicBezTo>
                  <a:cubicBezTo>
                    <a:pt x="503" y="106"/>
                    <a:pt x="356"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6"/>
            <p:cNvSpPr/>
            <p:nvPr/>
          </p:nvSpPr>
          <p:spPr>
            <a:xfrm>
              <a:off x="3775750" y="975000"/>
              <a:ext cx="13100" cy="13100"/>
            </a:xfrm>
            <a:custGeom>
              <a:rect b="b" l="l" r="r" t="t"/>
              <a:pathLst>
                <a:path extrusionOk="0" h="524" w="524">
                  <a:moveTo>
                    <a:pt x="272" y="0"/>
                  </a:moveTo>
                  <a:cubicBezTo>
                    <a:pt x="105" y="0"/>
                    <a:pt x="0" y="105"/>
                    <a:pt x="0" y="272"/>
                  </a:cubicBezTo>
                  <a:cubicBezTo>
                    <a:pt x="0" y="419"/>
                    <a:pt x="105" y="523"/>
                    <a:pt x="272" y="523"/>
                  </a:cubicBezTo>
                  <a:cubicBezTo>
                    <a:pt x="419" y="523"/>
                    <a:pt x="523" y="419"/>
                    <a:pt x="523" y="272"/>
                  </a:cubicBezTo>
                  <a:cubicBezTo>
                    <a:pt x="523" y="126"/>
                    <a:pt x="419" y="21"/>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6"/>
            <p:cNvSpPr/>
            <p:nvPr/>
          </p:nvSpPr>
          <p:spPr>
            <a:xfrm>
              <a:off x="3772075" y="857300"/>
              <a:ext cx="13125" cy="13100"/>
            </a:xfrm>
            <a:custGeom>
              <a:rect b="b" l="l" r="r" t="t"/>
              <a:pathLst>
                <a:path extrusionOk="0" h="524" w="525">
                  <a:moveTo>
                    <a:pt x="252" y="1"/>
                  </a:moveTo>
                  <a:cubicBezTo>
                    <a:pt x="106" y="1"/>
                    <a:pt x="1" y="105"/>
                    <a:pt x="1" y="273"/>
                  </a:cubicBezTo>
                  <a:cubicBezTo>
                    <a:pt x="1" y="419"/>
                    <a:pt x="106" y="524"/>
                    <a:pt x="252" y="524"/>
                  </a:cubicBezTo>
                  <a:cubicBezTo>
                    <a:pt x="419" y="524"/>
                    <a:pt x="524" y="419"/>
                    <a:pt x="482" y="273"/>
                  </a:cubicBezTo>
                  <a:cubicBezTo>
                    <a:pt x="524" y="105"/>
                    <a:pt x="37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6"/>
            <p:cNvSpPr/>
            <p:nvPr/>
          </p:nvSpPr>
          <p:spPr>
            <a:xfrm>
              <a:off x="3774700" y="788775"/>
              <a:ext cx="13100" cy="12575"/>
            </a:xfrm>
            <a:custGeom>
              <a:rect b="b" l="l" r="r" t="t"/>
              <a:pathLst>
                <a:path extrusionOk="0" h="503" w="524">
                  <a:moveTo>
                    <a:pt x="252" y="1"/>
                  </a:moveTo>
                  <a:cubicBezTo>
                    <a:pt x="105" y="1"/>
                    <a:pt x="1" y="105"/>
                    <a:pt x="1" y="231"/>
                  </a:cubicBezTo>
                  <a:cubicBezTo>
                    <a:pt x="1" y="398"/>
                    <a:pt x="105" y="503"/>
                    <a:pt x="252" y="503"/>
                  </a:cubicBezTo>
                  <a:cubicBezTo>
                    <a:pt x="419" y="503"/>
                    <a:pt x="524" y="356"/>
                    <a:pt x="524" y="231"/>
                  </a:cubicBezTo>
                  <a:cubicBezTo>
                    <a:pt x="524" y="105"/>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6"/>
            <p:cNvSpPr/>
            <p:nvPr/>
          </p:nvSpPr>
          <p:spPr>
            <a:xfrm>
              <a:off x="3775750" y="462900"/>
              <a:ext cx="13100" cy="13100"/>
            </a:xfrm>
            <a:custGeom>
              <a:rect b="b" l="l" r="r" t="t"/>
              <a:pathLst>
                <a:path extrusionOk="0" h="524" w="524">
                  <a:moveTo>
                    <a:pt x="272" y="0"/>
                  </a:moveTo>
                  <a:cubicBezTo>
                    <a:pt x="105" y="0"/>
                    <a:pt x="0" y="105"/>
                    <a:pt x="0" y="272"/>
                  </a:cubicBezTo>
                  <a:cubicBezTo>
                    <a:pt x="0" y="419"/>
                    <a:pt x="105" y="523"/>
                    <a:pt x="272" y="523"/>
                  </a:cubicBezTo>
                  <a:cubicBezTo>
                    <a:pt x="419" y="523"/>
                    <a:pt x="523" y="419"/>
                    <a:pt x="523" y="272"/>
                  </a:cubicBezTo>
                  <a:cubicBezTo>
                    <a:pt x="523" y="105"/>
                    <a:pt x="41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6"/>
            <p:cNvSpPr/>
            <p:nvPr/>
          </p:nvSpPr>
          <p:spPr>
            <a:xfrm>
              <a:off x="3597375" y="313275"/>
              <a:ext cx="18850" cy="9450"/>
            </a:xfrm>
            <a:custGeom>
              <a:rect b="b" l="l" r="r" t="t"/>
              <a:pathLst>
                <a:path extrusionOk="0" h="378" w="754">
                  <a:moveTo>
                    <a:pt x="754" y="1"/>
                  </a:moveTo>
                  <a:lnTo>
                    <a:pt x="754" y="1"/>
                  </a:lnTo>
                  <a:cubicBezTo>
                    <a:pt x="667" y="15"/>
                    <a:pt x="590" y="40"/>
                    <a:pt x="510" y="40"/>
                  </a:cubicBezTo>
                  <a:cubicBezTo>
                    <a:pt x="474" y="40"/>
                    <a:pt x="437" y="35"/>
                    <a:pt x="398" y="22"/>
                  </a:cubicBezTo>
                  <a:lnTo>
                    <a:pt x="0" y="22"/>
                  </a:lnTo>
                  <a:cubicBezTo>
                    <a:pt x="42" y="273"/>
                    <a:pt x="210" y="378"/>
                    <a:pt x="398" y="378"/>
                  </a:cubicBezTo>
                  <a:cubicBezTo>
                    <a:pt x="586" y="378"/>
                    <a:pt x="733" y="231"/>
                    <a:pt x="75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6"/>
            <p:cNvSpPr/>
            <p:nvPr/>
          </p:nvSpPr>
          <p:spPr>
            <a:xfrm>
              <a:off x="3785675" y="373975"/>
              <a:ext cx="12600" cy="12575"/>
            </a:xfrm>
            <a:custGeom>
              <a:rect b="b" l="l" r="r" t="t"/>
              <a:pathLst>
                <a:path extrusionOk="0" h="503" w="504">
                  <a:moveTo>
                    <a:pt x="252" y="0"/>
                  </a:moveTo>
                  <a:cubicBezTo>
                    <a:pt x="106" y="0"/>
                    <a:pt x="1" y="105"/>
                    <a:pt x="1" y="251"/>
                  </a:cubicBezTo>
                  <a:cubicBezTo>
                    <a:pt x="1" y="377"/>
                    <a:pt x="106" y="502"/>
                    <a:pt x="231" y="502"/>
                  </a:cubicBezTo>
                  <a:cubicBezTo>
                    <a:pt x="398" y="502"/>
                    <a:pt x="503" y="377"/>
                    <a:pt x="503" y="251"/>
                  </a:cubicBezTo>
                  <a:cubicBezTo>
                    <a:pt x="503" y="105"/>
                    <a:pt x="39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6"/>
            <p:cNvSpPr/>
            <p:nvPr/>
          </p:nvSpPr>
          <p:spPr>
            <a:xfrm>
              <a:off x="3777850" y="394900"/>
              <a:ext cx="13625" cy="12625"/>
            </a:xfrm>
            <a:custGeom>
              <a:rect b="b" l="l" r="r" t="t"/>
              <a:pathLst>
                <a:path extrusionOk="0" h="505" w="545">
                  <a:moveTo>
                    <a:pt x="293" y="0"/>
                  </a:moveTo>
                  <a:cubicBezTo>
                    <a:pt x="126" y="0"/>
                    <a:pt x="21" y="105"/>
                    <a:pt x="21" y="251"/>
                  </a:cubicBezTo>
                  <a:cubicBezTo>
                    <a:pt x="0" y="398"/>
                    <a:pt x="105" y="502"/>
                    <a:pt x="251" y="502"/>
                  </a:cubicBezTo>
                  <a:cubicBezTo>
                    <a:pt x="266" y="504"/>
                    <a:pt x="279" y="505"/>
                    <a:pt x="293" y="505"/>
                  </a:cubicBezTo>
                  <a:cubicBezTo>
                    <a:pt x="436" y="505"/>
                    <a:pt x="523" y="406"/>
                    <a:pt x="523" y="272"/>
                  </a:cubicBezTo>
                  <a:cubicBezTo>
                    <a:pt x="544" y="105"/>
                    <a:pt x="419"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6"/>
            <p:cNvSpPr/>
            <p:nvPr/>
          </p:nvSpPr>
          <p:spPr>
            <a:xfrm>
              <a:off x="3782550" y="512575"/>
              <a:ext cx="12050" cy="12600"/>
            </a:xfrm>
            <a:custGeom>
              <a:rect b="b" l="l" r="r" t="t"/>
              <a:pathLst>
                <a:path extrusionOk="0" h="504" w="482">
                  <a:moveTo>
                    <a:pt x="251" y="1"/>
                  </a:moveTo>
                  <a:cubicBezTo>
                    <a:pt x="105" y="1"/>
                    <a:pt x="0" y="147"/>
                    <a:pt x="0" y="273"/>
                  </a:cubicBezTo>
                  <a:cubicBezTo>
                    <a:pt x="0" y="398"/>
                    <a:pt x="105" y="503"/>
                    <a:pt x="231" y="503"/>
                  </a:cubicBezTo>
                  <a:cubicBezTo>
                    <a:pt x="377" y="503"/>
                    <a:pt x="482" y="377"/>
                    <a:pt x="482" y="252"/>
                  </a:cubicBezTo>
                  <a:cubicBezTo>
                    <a:pt x="48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6"/>
            <p:cNvSpPr/>
            <p:nvPr/>
          </p:nvSpPr>
          <p:spPr>
            <a:xfrm>
              <a:off x="3784125" y="699325"/>
              <a:ext cx="12575" cy="12050"/>
            </a:xfrm>
            <a:custGeom>
              <a:rect b="b" l="l" r="r" t="t"/>
              <a:pathLst>
                <a:path extrusionOk="0" h="482" w="503">
                  <a:moveTo>
                    <a:pt x="251" y="1"/>
                  </a:moveTo>
                  <a:cubicBezTo>
                    <a:pt x="105" y="1"/>
                    <a:pt x="0" y="105"/>
                    <a:pt x="0" y="231"/>
                  </a:cubicBezTo>
                  <a:cubicBezTo>
                    <a:pt x="0" y="356"/>
                    <a:pt x="105" y="461"/>
                    <a:pt x="251" y="482"/>
                  </a:cubicBezTo>
                  <a:cubicBezTo>
                    <a:pt x="398" y="482"/>
                    <a:pt x="502" y="377"/>
                    <a:pt x="502" y="252"/>
                  </a:cubicBezTo>
                  <a:cubicBezTo>
                    <a:pt x="50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6"/>
            <p:cNvSpPr/>
            <p:nvPr/>
          </p:nvSpPr>
          <p:spPr>
            <a:xfrm>
              <a:off x="3787775" y="561225"/>
              <a:ext cx="13100" cy="12575"/>
            </a:xfrm>
            <a:custGeom>
              <a:rect b="b" l="l" r="r" t="t"/>
              <a:pathLst>
                <a:path extrusionOk="0" h="503" w="524">
                  <a:moveTo>
                    <a:pt x="231" y="1"/>
                  </a:moveTo>
                  <a:cubicBezTo>
                    <a:pt x="105" y="22"/>
                    <a:pt x="1" y="126"/>
                    <a:pt x="1" y="252"/>
                  </a:cubicBezTo>
                  <a:cubicBezTo>
                    <a:pt x="22" y="398"/>
                    <a:pt x="126" y="503"/>
                    <a:pt x="252" y="503"/>
                  </a:cubicBezTo>
                  <a:cubicBezTo>
                    <a:pt x="377" y="503"/>
                    <a:pt x="524" y="398"/>
                    <a:pt x="482" y="231"/>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6"/>
            <p:cNvSpPr/>
            <p:nvPr/>
          </p:nvSpPr>
          <p:spPr>
            <a:xfrm>
              <a:off x="3778375" y="650675"/>
              <a:ext cx="13100" cy="12650"/>
            </a:xfrm>
            <a:custGeom>
              <a:rect b="b" l="l" r="r" t="t"/>
              <a:pathLst>
                <a:path extrusionOk="0" h="506" w="524">
                  <a:moveTo>
                    <a:pt x="293" y="1"/>
                  </a:moveTo>
                  <a:cubicBezTo>
                    <a:pt x="167" y="1"/>
                    <a:pt x="21" y="105"/>
                    <a:pt x="21" y="231"/>
                  </a:cubicBezTo>
                  <a:cubicBezTo>
                    <a:pt x="0" y="398"/>
                    <a:pt x="105" y="503"/>
                    <a:pt x="272" y="503"/>
                  </a:cubicBezTo>
                  <a:cubicBezTo>
                    <a:pt x="281" y="504"/>
                    <a:pt x="291" y="505"/>
                    <a:pt x="300" y="505"/>
                  </a:cubicBezTo>
                  <a:cubicBezTo>
                    <a:pt x="413" y="505"/>
                    <a:pt x="504" y="389"/>
                    <a:pt x="523" y="273"/>
                  </a:cubicBezTo>
                  <a:cubicBezTo>
                    <a:pt x="523" y="105"/>
                    <a:pt x="418"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6"/>
            <p:cNvSpPr/>
            <p:nvPr/>
          </p:nvSpPr>
          <p:spPr>
            <a:xfrm>
              <a:off x="3783600" y="442500"/>
              <a:ext cx="13100" cy="12575"/>
            </a:xfrm>
            <a:custGeom>
              <a:rect b="b" l="l" r="r" t="t"/>
              <a:pathLst>
                <a:path extrusionOk="0" h="503" w="524">
                  <a:moveTo>
                    <a:pt x="293" y="0"/>
                  </a:moveTo>
                  <a:cubicBezTo>
                    <a:pt x="168" y="0"/>
                    <a:pt x="21" y="126"/>
                    <a:pt x="21" y="251"/>
                  </a:cubicBezTo>
                  <a:cubicBezTo>
                    <a:pt x="0" y="377"/>
                    <a:pt x="126" y="502"/>
                    <a:pt x="272" y="502"/>
                  </a:cubicBezTo>
                  <a:cubicBezTo>
                    <a:pt x="419" y="502"/>
                    <a:pt x="523" y="398"/>
                    <a:pt x="523" y="272"/>
                  </a:cubicBezTo>
                  <a:cubicBezTo>
                    <a:pt x="523" y="147"/>
                    <a:pt x="419" y="42"/>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6"/>
            <p:cNvSpPr/>
            <p:nvPr/>
          </p:nvSpPr>
          <p:spPr>
            <a:xfrm>
              <a:off x="3785675" y="629750"/>
              <a:ext cx="12600" cy="12575"/>
            </a:xfrm>
            <a:custGeom>
              <a:rect b="b" l="l" r="r" t="t"/>
              <a:pathLst>
                <a:path extrusionOk="0" h="503" w="504">
                  <a:moveTo>
                    <a:pt x="252" y="1"/>
                  </a:moveTo>
                  <a:cubicBezTo>
                    <a:pt x="106" y="1"/>
                    <a:pt x="1" y="126"/>
                    <a:pt x="1" y="273"/>
                  </a:cubicBezTo>
                  <a:cubicBezTo>
                    <a:pt x="1" y="398"/>
                    <a:pt x="106" y="503"/>
                    <a:pt x="231" y="503"/>
                  </a:cubicBezTo>
                  <a:cubicBezTo>
                    <a:pt x="398" y="503"/>
                    <a:pt x="503" y="398"/>
                    <a:pt x="503" y="273"/>
                  </a:cubicBezTo>
                  <a:cubicBezTo>
                    <a:pt x="503" y="126"/>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6"/>
            <p:cNvSpPr/>
            <p:nvPr/>
          </p:nvSpPr>
          <p:spPr>
            <a:xfrm>
              <a:off x="3781500" y="768375"/>
              <a:ext cx="13100" cy="12575"/>
            </a:xfrm>
            <a:custGeom>
              <a:rect b="b" l="l" r="r" t="t"/>
              <a:pathLst>
                <a:path extrusionOk="0" h="503" w="524">
                  <a:moveTo>
                    <a:pt x="273" y="0"/>
                  </a:moveTo>
                  <a:cubicBezTo>
                    <a:pt x="105" y="0"/>
                    <a:pt x="1" y="105"/>
                    <a:pt x="42" y="231"/>
                  </a:cubicBezTo>
                  <a:cubicBezTo>
                    <a:pt x="42" y="398"/>
                    <a:pt x="168" y="503"/>
                    <a:pt x="293" y="503"/>
                  </a:cubicBezTo>
                  <a:cubicBezTo>
                    <a:pt x="419" y="503"/>
                    <a:pt x="524" y="398"/>
                    <a:pt x="524" y="272"/>
                  </a:cubicBezTo>
                  <a:cubicBezTo>
                    <a:pt x="524" y="105"/>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6"/>
            <p:cNvSpPr/>
            <p:nvPr/>
          </p:nvSpPr>
          <p:spPr>
            <a:xfrm>
              <a:off x="3787775" y="817025"/>
              <a:ext cx="12050" cy="12050"/>
            </a:xfrm>
            <a:custGeom>
              <a:rect b="b" l="l" r="r" t="t"/>
              <a:pathLst>
                <a:path extrusionOk="0" h="482" w="482">
                  <a:moveTo>
                    <a:pt x="252" y="0"/>
                  </a:moveTo>
                  <a:cubicBezTo>
                    <a:pt x="105" y="0"/>
                    <a:pt x="1" y="105"/>
                    <a:pt x="1" y="231"/>
                  </a:cubicBezTo>
                  <a:cubicBezTo>
                    <a:pt x="1" y="377"/>
                    <a:pt x="105" y="482"/>
                    <a:pt x="231" y="482"/>
                  </a:cubicBezTo>
                  <a:cubicBezTo>
                    <a:pt x="377" y="482"/>
                    <a:pt x="482" y="377"/>
                    <a:pt x="482" y="251"/>
                  </a:cubicBezTo>
                  <a:cubicBezTo>
                    <a:pt x="482" y="126"/>
                    <a:pt x="377" y="21"/>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6"/>
            <p:cNvSpPr/>
            <p:nvPr/>
          </p:nvSpPr>
          <p:spPr>
            <a:xfrm>
              <a:off x="3784125" y="955650"/>
              <a:ext cx="12575" cy="12050"/>
            </a:xfrm>
            <a:custGeom>
              <a:rect b="b" l="l" r="r" t="t"/>
              <a:pathLst>
                <a:path extrusionOk="0" h="482" w="503">
                  <a:moveTo>
                    <a:pt x="272" y="0"/>
                  </a:moveTo>
                  <a:cubicBezTo>
                    <a:pt x="105" y="0"/>
                    <a:pt x="0" y="126"/>
                    <a:pt x="0" y="251"/>
                  </a:cubicBezTo>
                  <a:cubicBezTo>
                    <a:pt x="0" y="377"/>
                    <a:pt x="105" y="481"/>
                    <a:pt x="251" y="481"/>
                  </a:cubicBezTo>
                  <a:cubicBezTo>
                    <a:pt x="377" y="481"/>
                    <a:pt x="481" y="377"/>
                    <a:pt x="502" y="251"/>
                  </a:cubicBezTo>
                  <a:cubicBezTo>
                    <a:pt x="502"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6"/>
            <p:cNvSpPr/>
            <p:nvPr/>
          </p:nvSpPr>
          <p:spPr>
            <a:xfrm>
              <a:off x="3779925" y="581450"/>
              <a:ext cx="13100" cy="12225"/>
            </a:xfrm>
            <a:custGeom>
              <a:rect b="b" l="l" r="r" t="t"/>
              <a:pathLst>
                <a:path extrusionOk="0" h="489" w="524">
                  <a:moveTo>
                    <a:pt x="222" y="0"/>
                  </a:moveTo>
                  <a:cubicBezTo>
                    <a:pt x="103" y="0"/>
                    <a:pt x="22" y="127"/>
                    <a:pt x="22" y="238"/>
                  </a:cubicBezTo>
                  <a:cubicBezTo>
                    <a:pt x="1" y="384"/>
                    <a:pt x="126" y="489"/>
                    <a:pt x="252" y="489"/>
                  </a:cubicBezTo>
                  <a:cubicBezTo>
                    <a:pt x="419" y="489"/>
                    <a:pt x="524" y="384"/>
                    <a:pt x="524" y="238"/>
                  </a:cubicBezTo>
                  <a:cubicBezTo>
                    <a:pt x="524" y="112"/>
                    <a:pt x="419" y="8"/>
                    <a:pt x="273" y="8"/>
                  </a:cubicBezTo>
                  <a:cubicBezTo>
                    <a:pt x="255" y="3"/>
                    <a:pt x="239" y="0"/>
                    <a:pt x="22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6"/>
            <p:cNvSpPr/>
            <p:nvPr/>
          </p:nvSpPr>
          <p:spPr>
            <a:xfrm>
              <a:off x="3779925" y="837725"/>
              <a:ext cx="13100" cy="12275"/>
            </a:xfrm>
            <a:custGeom>
              <a:rect b="b" l="l" r="r" t="t"/>
              <a:pathLst>
                <a:path extrusionOk="0" h="491" w="524">
                  <a:moveTo>
                    <a:pt x="322" y="0"/>
                  </a:moveTo>
                  <a:cubicBezTo>
                    <a:pt x="300" y="0"/>
                    <a:pt x="277" y="3"/>
                    <a:pt x="252" y="9"/>
                  </a:cubicBezTo>
                  <a:cubicBezTo>
                    <a:pt x="126" y="9"/>
                    <a:pt x="22" y="114"/>
                    <a:pt x="22" y="239"/>
                  </a:cubicBezTo>
                  <a:cubicBezTo>
                    <a:pt x="1" y="386"/>
                    <a:pt x="126" y="491"/>
                    <a:pt x="252" y="491"/>
                  </a:cubicBezTo>
                  <a:cubicBezTo>
                    <a:pt x="419" y="491"/>
                    <a:pt x="524" y="365"/>
                    <a:pt x="524" y="239"/>
                  </a:cubicBezTo>
                  <a:cubicBezTo>
                    <a:pt x="524" y="97"/>
                    <a:pt x="448" y="0"/>
                    <a:pt x="32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6"/>
            <p:cNvSpPr/>
            <p:nvPr/>
          </p:nvSpPr>
          <p:spPr>
            <a:xfrm>
              <a:off x="3785675" y="886075"/>
              <a:ext cx="12600" cy="12575"/>
            </a:xfrm>
            <a:custGeom>
              <a:rect b="b" l="l" r="r" t="t"/>
              <a:pathLst>
                <a:path extrusionOk="0" h="503" w="504">
                  <a:moveTo>
                    <a:pt x="231" y="0"/>
                  </a:moveTo>
                  <a:cubicBezTo>
                    <a:pt x="106" y="0"/>
                    <a:pt x="1" y="105"/>
                    <a:pt x="1" y="230"/>
                  </a:cubicBezTo>
                  <a:cubicBezTo>
                    <a:pt x="1" y="398"/>
                    <a:pt x="126" y="502"/>
                    <a:pt x="252" y="502"/>
                  </a:cubicBezTo>
                  <a:cubicBezTo>
                    <a:pt x="398" y="482"/>
                    <a:pt x="503" y="377"/>
                    <a:pt x="503" y="230"/>
                  </a:cubicBezTo>
                  <a:cubicBezTo>
                    <a:pt x="503" y="105"/>
                    <a:pt x="398"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6"/>
            <p:cNvSpPr/>
            <p:nvPr/>
          </p:nvSpPr>
          <p:spPr>
            <a:xfrm>
              <a:off x="3781500" y="1024175"/>
              <a:ext cx="12575" cy="12575"/>
            </a:xfrm>
            <a:custGeom>
              <a:rect b="b" l="l" r="r" t="t"/>
              <a:pathLst>
                <a:path extrusionOk="0" h="503" w="503">
                  <a:moveTo>
                    <a:pt x="252" y="0"/>
                  </a:moveTo>
                  <a:cubicBezTo>
                    <a:pt x="105" y="0"/>
                    <a:pt x="1" y="105"/>
                    <a:pt x="1" y="230"/>
                  </a:cubicBezTo>
                  <a:cubicBezTo>
                    <a:pt x="1" y="398"/>
                    <a:pt x="147" y="502"/>
                    <a:pt x="273" y="502"/>
                  </a:cubicBezTo>
                  <a:cubicBezTo>
                    <a:pt x="398" y="502"/>
                    <a:pt x="503" y="398"/>
                    <a:pt x="503" y="251"/>
                  </a:cubicBezTo>
                  <a:cubicBezTo>
                    <a:pt x="503"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6"/>
            <p:cNvSpPr/>
            <p:nvPr/>
          </p:nvSpPr>
          <p:spPr>
            <a:xfrm>
              <a:off x="3777850" y="906925"/>
              <a:ext cx="13100" cy="12650"/>
            </a:xfrm>
            <a:custGeom>
              <a:rect b="b" l="l" r="r" t="t"/>
              <a:pathLst>
                <a:path extrusionOk="0" h="506" w="524">
                  <a:moveTo>
                    <a:pt x="277" y="1"/>
                  </a:moveTo>
                  <a:cubicBezTo>
                    <a:pt x="262" y="1"/>
                    <a:pt x="246" y="1"/>
                    <a:pt x="230" y="3"/>
                  </a:cubicBezTo>
                  <a:cubicBezTo>
                    <a:pt x="105" y="3"/>
                    <a:pt x="0" y="108"/>
                    <a:pt x="0" y="233"/>
                  </a:cubicBezTo>
                  <a:cubicBezTo>
                    <a:pt x="0" y="401"/>
                    <a:pt x="105" y="505"/>
                    <a:pt x="251" y="505"/>
                  </a:cubicBezTo>
                  <a:cubicBezTo>
                    <a:pt x="419" y="505"/>
                    <a:pt x="523" y="401"/>
                    <a:pt x="523" y="233"/>
                  </a:cubicBezTo>
                  <a:cubicBezTo>
                    <a:pt x="523" y="100"/>
                    <a:pt x="436" y="1"/>
                    <a:pt x="2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6"/>
            <p:cNvSpPr/>
            <p:nvPr/>
          </p:nvSpPr>
          <p:spPr>
            <a:xfrm>
              <a:off x="3789350" y="747450"/>
              <a:ext cx="12575" cy="12575"/>
            </a:xfrm>
            <a:custGeom>
              <a:rect b="b" l="l" r="r" t="t"/>
              <a:pathLst>
                <a:path extrusionOk="0" h="503" w="503">
                  <a:moveTo>
                    <a:pt x="251" y="1"/>
                  </a:moveTo>
                  <a:cubicBezTo>
                    <a:pt x="147" y="1"/>
                    <a:pt x="0" y="105"/>
                    <a:pt x="0" y="231"/>
                  </a:cubicBezTo>
                  <a:cubicBezTo>
                    <a:pt x="0" y="377"/>
                    <a:pt x="105" y="503"/>
                    <a:pt x="251" y="503"/>
                  </a:cubicBezTo>
                  <a:cubicBezTo>
                    <a:pt x="377" y="503"/>
                    <a:pt x="503" y="398"/>
                    <a:pt x="503" y="273"/>
                  </a:cubicBezTo>
                  <a:cubicBezTo>
                    <a:pt x="503" y="126"/>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6"/>
            <p:cNvSpPr/>
            <p:nvPr/>
          </p:nvSpPr>
          <p:spPr>
            <a:xfrm>
              <a:off x="3789350" y="492700"/>
              <a:ext cx="12575" cy="11550"/>
            </a:xfrm>
            <a:custGeom>
              <a:rect b="b" l="l" r="r" t="t"/>
              <a:pathLst>
                <a:path extrusionOk="0" h="462" w="503">
                  <a:moveTo>
                    <a:pt x="231" y="1"/>
                  </a:moveTo>
                  <a:cubicBezTo>
                    <a:pt x="105" y="1"/>
                    <a:pt x="0" y="105"/>
                    <a:pt x="0" y="231"/>
                  </a:cubicBezTo>
                  <a:cubicBezTo>
                    <a:pt x="0" y="356"/>
                    <a:pt x="147" y="461"/>
                    <a:pt x="272" y="461"/>
                  </a:cubicBezTo>
                  <a:cubicBezTo>
                    <a:pt x="398" y="440"/>
                    <a:pt x="503" y="336"/>
                    <a:pt x="482" y="231"/>
                  </a:cubicBezTo>
                  <a:cubicBezTo>
                    <a:pt x="482" y="105"/>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6"/>
            <p:cNvSpPr/>
            <p:nvPr/>
          </p:nvSpPr>
          <p:spPr>
            <a:xfrm>
              <a:off x="3791975" y="422600"/>
              <a:ext cx="12575" cy="12650"/>
            </a:xfrm>
            <a:custGeom>
              <a:rect b="b" l="l" r="r" t="t"/>
              <a:pathLst>
                <a:path extrusionOk="0" h="506" w="503">
                  <a:moveTo>
                    <a:pt x="272" y="1"/>
                  </a:moveTo>
                  <a:cubicBezTo>
                    <a:pt x="146" y="1"/>
                    <a:pt x="0" y="106"/>
                    <a:pt x="0" y="231"/>
                  </a:cubicBezTo>
                  <a:cubicBezTo>
                    <a:pt x="0" y="357"/>
                    <a:pt x="105" y="503"/>
                    <a:pt x="251" y="503"/>
                  </a:cubicBezTo>
                  <a:cubicBezTo>
                    <a:pt x="259" y="505"/>
                    <a:pt x="267" y="505"/>
                    <a:pt x="275" y="505"/>
                  </a:cubicBezTo>
                  <a:cubicBezTo>
                    <a:pt x="374" y="505"/>
                    <a:pt x="483" y="388"/>
                    <a:pt x="502" y="252"/>
                  </a:cubicBezTo>
                  <a:cubicBezTo>
                    <a:pt x="502" y="127"/>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6"/>
            <p:cNvSpPr/>
            <p:nvPr/>
          </p:nvSpPr>
          <p:spPr>
            <a:xfrm>
              <a:off x="3791450" y="934725"/>
              <a:ext cx="12050" cy="12050"/>
            </a:xfrm>
            <a:custGeom>
              <a:rect b="b" l="l" r="r" t="t"/>
              <a:pathLst>
                <a:path extrusionOk="0" h="482" w="482">
                  <a:moveTo>
                    <a:pt x="230" y="0"/>
                  </a:moveTo>
                  <a:cubicBezTo>
                    <a:pt x="105" y="0"/>
                    <a:pt x="0" y="126"/>
                    <a:pt x="0" y="251"/>
                  </a:cubicBezTo>
                  <a:cubicBezTo>
                    <a:pt x="0" y="377"/>
                    <a:pt x="105" y="481"/>
                    <a:pt x="230" y="481"/>
                  </a:cubicBezTo>
                  <a:cubicBezTo>
                    <a:pt x="377" y="481"/>
                    <a:pt x="481" y="356"/>
                    <a:pt x="481" y="230"/>
                  </a:cubicBezTo>
                  <a:cubicBezTo>
                    <a:pt x="481" y="126"/>
                    <a:pt x="377"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6"/>
            <p:cNvSpPr/>
            <p:nvPr/>
          </p:nvSpPr>
          <p:spPr>
            <a:xfrm>
              <a:off x="3791975" y="678875"/>
              <a:ext cx="12050" cy="11775"/>
            </a:xfrm>
            <a:custGeom>
              <a:rect b="b" l="l" r="r" t="t"/>
              <a:pathLst>
                <a:path extrusionOk="0" h="471" w="482">
                  <a:moveTo>
                    <a:pt x="219" y="0"/>
                  </a:moveTo>
                  <a:cubicBezTo>
                    <a:pt x="90" y="0"/>
                    <a:pt x="0" y="116"/>
                    <a:pt x="0" y="233"/>
                  </a:cubicBezTo>
                  <a:cubicBezTo>
                    <a:pt x="0" y="358"/>
                    <a:pt x="105" y="463"/>
                    <a:pt x="251" y="463"/>
                  </a:cubicBezTo>
                  <a:cubicBezTo>
                    <a:pt x="266" y="468"/>
                    <a:pt x="281" y="470"/>
                    <a:pt x="295" y="470"/>
                  </a:cubicBezTo>
                  <a:cubicBezTo>
                    <a:pt x="400" y="470"/>
                    <a:pt x="481" y="343"/>
                    <a:pt x="481" y="233"/>
                  </a:cubicBezTo>
                  <a:cubicBezTo>
                    <a:pt x="481" y="107"/>
                    <a:pt x="377" y="3"/>
                    <a:pt x="251" y="3"/>
                  </a:cubicBezTo>
                  <a:cubicBezTo>
                    <a:pt x="240" y="1"/>
                    <a:pt x="230" y="0"/>
                    <a:pt x="2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6"/>
            <p:cNvSpPr/>
            <p:nvPr/>
          </p:nvSpPr>
          <p:spPr>
            <a:xfrm>
              <a:off x="3789350" y="1003775"/>
              <a:ext cx="12575" cy="12050"/>
            </a:xfrm>
            <a:custGeom>
              <a:rect b="b" l="l" r="r" t="t"/>
              <a:pathLst>
                <a:path extrusionOk="0" h="482" w="503">
                  <a:moveTo>
                    <a:pt x="231" y="0"/>
                  </a:moveTo>
                  <a:cubicBezTo>
                    <a:pt x="105" y="0"/>
                    <a:pt x="0" y="105"/>
                    <a:pt x="0" y="230"/>
                  </a:cubicBezTo>
                  <a:cubicBezTo>
                    <a:pt x="42" y="377"/>
                    <a:pt x="147" y="481"/>
                    <a:pt x="272" y="481"/>
                  </a:cubicBezTo>
                  <a:cubicBezTo>
                    <a:pt x="398" y="481"/>
                    <a:pt x="503" y="335"/>
                    <a:pt x="482" y="230"/>
                  </a:cubicBezTo>
                  <a:cubicBezTo>
                    <a:pt x="482" y="105"/>
                    <a:pt x="377"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6"/>
            <p:cNvSpPr/>
            <p:nvPr/>
          </p:nvSpPr>
          <p:spPr>
            <a:xfrm>
              <a:off x="3795625" y="540825"/>
              <a:ext cx="11525" cy="12050"/>
            </a:xfrm>
            <a:custGeom>
              <a:rect b="b" l="l" r="r" t="t"/>
              <a:pathLst>
                <a:path extrusionOk="0" h="482" w="461">
                  <a:moveTo>
                    <a:pt x="231" y="1"/>
                  </a:moveTo>
                  <a:cubicBezTo>
                    <a:pt x="126" y="1"/>
                    <a:pt x="0" y="105"/>
                    <a:pt x="0" y="231"/>
                  </a:cubicBezTo>
                  <a:cubicBezTo>
                    <a:pt x="0" y="377"/>
                    <a:pt x="105" y="482"/>
                    <a:pt x="231" y="482"/>
                  </a:cubicBezTo>
                  <a:cubicBezTo>
                    <a:pt x="356" y="482"/>
                    <a:pt x="461" y="377"/>
                    <a:pt x="461" y="231"/>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6"/>
            <p:cNvSpPr/>
            <p:nvPr/>
          </p:nvSpPr>
          <p:spPr>
            <a:xfrm>
              <a:off x="3793525" y="610400"/>
              <a:ext cx="12575" cy="11525"/>
            </a:xfrm>
            <a:custGeom>
              <a:rect b="b" l="l" r="r" t="t"/>
              <a:pathLst>
                <a:path extrusionOk="0" h="461" w="503">
                  <a:moveTo>
                    <a:pt x="252" y="1"/>
                  </a:moveTo>
                  <a:cubicBezTo>
                    <a:pt x="126" y="1"/>
                    <a:pt x="1" y="105"/>
                    <a:pt x="1" y="210"/>
                  </a:cubicBezTo>
                  <a:cubicBezTo>
                    <a:pt x="1" y="335"/>
                    <a:pt x="105" y="461"/>
                    <a:pt x="231" y="461"/>
                  </a:cubicBezTo>
                  <a:cubicBezTo>
                    <a:pt x="357" y="461"/>
                    <a:pt x="503" y="356"/>
                    <a:pt x="503" y="231"/>
                  </a:cubicBezTo>
                  <a:cubicBezTo>
                    <a:pt x="503" y="105"/>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6"/>
            <p:cNvSpPr/>
            <p:nvPr/>
          </p:nvSpPr>
          <p:spPr>
            <a:xfrm>
              <a:off x="3793525" y="354075"/>
              <a:ext cx="11550" cy="11600"/>
            </a:xfrm>
            <a:custGeom>
              <a:rect b="b" l="l" r="r" t="t"/>
              <a:pathLst>
                <a:path extrusionOk="0" h="464" w="462">
                  <a:moveTo>
                    <a:pt x="231" y="1"/>
                  </a:moveTo>
                  <a:cubicBezTo>
                    <a:pt x="105" y="1"/>
                    <a:pt x="1" y="106"/>
                    <a:pt x="1" y="231"/>
                  </a:cubicBezTo>
                  <a:cubicBezTo>
                    <a:pt x="1" y="357"/>
                    <a:pt x="105" y="461"/>
                    <a:pt x="231" y="461"/>
                  </a:cubicBezTo>
                  <a:cubicBezTo>
                    <a:pt x="240" y="463"/>
                    <a:pt x="249" y="464"/>
                    <a:pt x="259" y="464"/>
                  </a:cubicBezTo>
                  <a:cubicBezTo>
                    <a:pt x="371" y="464"/>
                    <a:pt x="461" y="347"/>
                    <a:pt x="461" y="231"/>
                  </a:cubicBezTo>
                  <a:cubicBezTo>
                    <a:pt x="461" y="106"/>
                    <a:pt x="35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6"/>
            <p:cNvSpPr/>
            <p:nvPr/>
          </p:nvSpPr>
          <p:spPr>
            <a:xfrm>
              <a:off x="3795625" y="796625"/>
              <a:ext cx="11525" cy="11525"/>
            </a:xfrm>
            <a:custGeom>
              <a:rect b="b" l="l" r="r" t="t"/>
              <a:pathLst>
                <a:path extrusionOk="0" h="461" w="461">
                  <a:moveTo>
                    <a:pt x="231" y="0"/>
                  </a:moveTo>
                  <a:cubicBezTo>
                    <a:pt x="126" y="0"/>
                    <a:pt x="0" y="105"/>
                    <a:pt x="0" y="231"/>
                  </a:cubicBezTo>
                  <a:cubicBezTo>
                    <a:pt x="0" y="356"/>
                    <a:pt x="105" y="461"/>
                    <a:pt x="231" y="461"/>
                  </a:cubicBezTo>
                  <a:cubicBezTo>
                    <a:pt x="335" y="461"/>
                    <a:pt x="461" y="356"/>
                    <a:pt x="461" y="231"/>
                  </a:cubicBezTo>
                  <a:cubicBezTo>
                    <a:pt x="461" y="126"/>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6"/>
            <p:cNvSpPr/>
            <p:nvPr/>
          </p:nvSpPr>
          <p:spPr>
            <a:xfrm>
              <a:off x="3793525" y="865675"/>
              <a:ext cx="12575" cy="12575"/>
            </a:xfrm>
            <a:custGeom>
              <a:rect b="b" l="l" r="r" t="t"/>
              <a:pathLst>
                <a:path extrusionOk="0" h="503" w="503">
                  <a:moveTo>
                    <a:pt x="252" y="0"/>
                  </a:moveTo>
                  <a:cubicBezTo>
                    <a:pt x="126" y="0"/>
                    <a:pt x="1" y="105"/>
                    <a:pt x="1" y="251"/>
                  </a:cubicBezTo>
                  <a:cubicBezTo>
                    <a:pt x="1" y="377"/>
                    <a:pt x="105" y="502"/>
                    <a:pt x="231" y="502"/>
                  </a:cubicBezTo>
                  <a:cubicBezTo>
                    <a:pt x="357" y="502"/>
                    <a:pt x="461" y="398"/>
                    <a:pt x="461" y="272"/>
                  </a:cubicBezTo>
                  <a:cubicBezTo>
                    <a:pt x="503" y="147"/>
                    <a:pt x="35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6"/>
            <p:cNvSpPr/>
            <p:nvPr/>
          </p:nvSpPr>
          <p:spPr>
            <a:xfrm>
              <a:off x="3798775" y="914775"/>
              <a:ext cx="11525" cy="11075"/>
            </a:xfrm>
            <a:custGeom>
              <a:rect b="b" l="l" r="r" t="t"/>
              <a:pathLst>
                <a:path extrusionOk="0" h="443" w="461">
                  <a:moveTo>
                    <a:pt x="262" y="0"/>
                  </a:moveTo>
                  <a:cubicBezTo>
                    <a:pt x="252" y="0"/>
                    <a:pt x="241" y="1"/>
                    <a:pt x="230" y="3"/>
                  </a:cubicBezTo>
                  <a:cubicBezTo>
                    <a:pt x="105" y="3"/>
                    <a:pt x="0" y="87"/>
                    <a:pt x="0" y="212"/>
                  </a:cubicBezTo>
                  <a:cubicBezTo>
                    <a:pt x="0" y="338"/>
                    <a:pt x="105" y="443"/>
                    <a:pt x="230" y="443"/>
                  </a:cubicBezTo>
                  <a:cubicBezTo>
                    <a:pt x="356" y="443"/>
                    <a:pt x="460" y="338"/>
                    <a:pt x="460" y="212"/>
                  </a:cubicBezTo>
                  <a:cubicBezTo>
                    <a:pt x="460" y="98"/>
                    <a:pt x="373" y="0"/>
                    <a:pt x="26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6"/>
            <p:cNvSpPr/>
            <p:nvPr/>
          </p:nvSpPr>
          <p:spPr>
            <a:xfrm>
              <a:off x="3797200" y="472300"/>
              <a:ext cx="12050" cy="11550"/>
            </a:xfrm>
            <a:custGeom>
              <a:rect b="b" l="l" r="r" t="t"/>
              <a:pathLst>
                <a:path extrusionOk="0" h="462" w="482">
                  <a:moveTo>
                    <a:pt x="251" y="1"/>
                  </a:moveTo>
                  <a:cubicBezTo>
                    <a:pt x="147" y="1"/>
                    <a:pt x="0" y="105"/>
                    <a:pt x="0" y="231"/>
                  </a:cubicBezTo>
                  <a:cubicBezTo>
                    <a:pt x="0" y="336"/>
                    <a:pt x="105" y="461"/>
                    <a:pt x="251" y="461"/>
                  </a:cubicBezTo>
                  <a:cubicBezTo>
                    <a:pt x="356" y="461"/>
                    <a:pt x="482" y="356"/>
                    <a:pt x="482" y="231"/>
                  </a:cubicBezTo>
                  <a:cubicBezTo>
                    <a:pt x="482" y="105"/>
                    <a:pt x="398"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6"/>
            <p:cNvSpPr/>
            <p:nvPr/>
          </p:nvSpPr>
          <p:spPr>
            <a:xfrm>
              <a:off x="3798775" y="658000"/>
              <a:ext cx="11525" cy="11525"/>
            </a:xfrm>
            <a:custGeom>
              <a:rect b="b" l="l" r="r" t="t"/>
              <a:pathLst>
                <a:path extrusionOk="0" h="461" w="461">
                  <a:moveTo>
                    <a:pt x="230" y="1"/>
                  </a:moveTo>
                  <a:cubicBezTo>
                    <a:pt x="105" y="22"/>
                    <a:pt x="0" y="105"/>
                    <a:pt x="0" y="231"/>
                  </a:cubicBezTo>
                  <a:cubicBezTo>
                    <a:pt x="0" y="356"/>
                    <a:pt x="105" y="461"/>
                    <a:pt x="230" y="461"/>
                  </a:cubicBezTo>
                  <a:cubicBezTo>
                    <a:pt x="356" y="461"/>
                    <a:pt x="460" y="356"/>
                    <a:pt x="460" y="231"/>
                  </a:cubicBezTo>
                  <a:cubicBezTo>
                    <a:pt x="460" y="126"/>
                    <a:pt x="356" y="22"/>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6"/>
            <p:cNvSpPr/>
            <p:nvPr/>
          </p:nvSpPr>
          <p:spPr>
            <a:xfrm>
              <a:off x="3798775" y="402200"/>
              <a:ext cx="11525" cy="12075"/>
            </a:xfrm>
            <a:custGeom>
              <a:rect b="b" l="l" r="r" t="t"/>
              <a:pathLst>
                <a:path extrusionOk="0" h="483" w="461">
                  <a:moveTo>
                    <a:pt x="230" y="1"/>
                  </a:moveTo>
                  <a:cubicBezTo>
                    <a:pt x="105" y="1"/>
                    <a:pt x="21" y="127"/>
                    <a:pt x="0" y="273"/>
                  </a:cubicBezTo>
                  <a:cubicBezTo>
                    <a:pt x="0" y="378"/>
                    <a:pt x="105" y="482"/>
                    <a:pt x="230" y="482"/>
                  </a:cubicBezTo>
                  <a:cubicBezTo>
                    <a:pt x="356" y="482"/>
                    <a:pt x="460" y="378"/>
                    <a:pt x="460" y="231"/>
                  </a:cubicBezTo>
                  <a:cubicBezTo>
                    <a:pt x="460" y="106"/>
                    <a:pt x="356"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6"/>
            <p:cNvSpPr/>
            <p:nvPr/>
          </p:nvSpPr>
          <p:spPr>
            <a:xfrm>
              <a:off x="3797200" y="983375"/>
              <a:ext cx="12050" cy="12050"/>
            </a:xfrm>
            <a:custGeom>
              <a:rect b="b" l="l" r="r" t="t"/>
              <a:pathLst>
                <a:path extrusionOk="0" h="482" w="482">
                  <a:moveTo>
                    <a:pt x="251" y="0"/>
                  </a:moveTo>
                  <a:cubicBezTo>
                    <a:pt x="105" y="0"/>
                    <a:pt x="0" y="105"/>
                    <a:pt x="0" y="251"/>
                  </a:cubicBezTo>
                  <a:cubicBezTo>
                    <a:pt x="0" y="377"/>
                    <a:pt x="105" y="481"/>
                    <a:pt x="251" y="481"/>
                  </a:cubicBezTo>
                  <a:cubicBezTo>
                    <a:pt x="377" y="481"/>
                    <a:pt x="482" y="377"/>
                    <a:pt x="482" y="251"/>
                  </a:cubicBezTo>
                  <a:cubicBezTo>
                    <a:pt x="482"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6"/>
            <p:cNvSpPr/>
            <p:nvPr/>
          </p:nvSpPr>
          <p:spPr>
            <a:xfrm>
              <a:off x="3731800" y="1028875"/>
              <a:ext cx="14675" cy="8400"/>
            </a:xfrm>
            <a:custGeom>
              <a:rect b="b" l="l" r="r" t="t"/>
              <a:pathLst>
                <a:path extrusionOk="0" h="336" w="587">
                  <a:moveTo>
                    <a:pt x="294" y="0"/>
                  </a:moveTo>
                  <a:cubicBezTo>
                    <a:pt x="105" y="0"/>
                    <a:pt x="1" y="126"/>
                    <a:pt x="43" y="335"/>
                  </a:cubicBezTo>
                  <a:lnTo>
                    <a:pt x="587" y="335"/>
                  </a:lnTo>
                  <a:cubicBezTo>
                    <a:pt x="587" y="126"/>
                    <a:pt x="482"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6"/>
            <p:cNvSpPr/>
            <p:nvPr/>
          </p:nvSpPr>
          <p:spPr>
            <a:xfrm>
              <a:off x="3797200" y="728100"/>
              <a:ext cx="12050" cy="11525"/>
            </a:xfrm>
            <a:custGeom>
              <a:rect b="b" l="l" r="r" t="t"/>
              <a:pathLst>
                <a:path extrusionOk="0" h="461" w="482">
                  <a:moveTo>
                    <a:pt x="251" y="0"/>
                  </a:moveTo>
                  <a:cubicBezTo>
                    <a:pt x="105" y="0"/>
                    <a:pt x="0" y="105"/>
                    <a:pt x="0" y="231"/>
                  </a:cubicBezTo>
                  <a:cubicBezTo>
                    <a:pt x="0" y="356"/>
                    <a:pt x="105" y="461"/>
                    <a:pt x="251" y="461"/>
                  </a:cubicBezTo>
                  <a:cubicBezTo>
                    <a:pt x="377" y="461"/>
                    <a:pt x="482" y="356"/>
                    <a:pt x="482" y="231"/>
                  </a:cubicBezTo>
                  <a:cubicBezTo>
                    <a:pt x="482"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6"/>
            <p:cNvSpPr/>
            <p:nvPr/>
          </p:nvSpPr>
          <p:spPr>
            <a:xfrm>
              <a:off x="3803475" y="776750"/>
              <a:ext cx="11000" cy="11525"/>
            </a:xfrm>
            <a:custGeom>
              <a:rect b="b" l="l" r="r" t="t"/>
              <a:pathLst>
                <a:path extrusionOk="0" h="461" w="440">
                  <a:moveTo>
                    <a:pt x="231" y="0"/>
                  </a:moveTo>
                  <a:cubicBezTo>
                    <a:pt x="105" y="0"/>
                    <a:pt x="0" y="84"/>
                    <a:pt x="0" y="210"/>
                  </a:cubicBezTo>
                  <a:cubicBezTo>
                    <a:pt x="0" y="356"/>
                    <a:pt x="105" y="461"/>
                    <a:pt x="231" y="461"/>
                  </a:cubicBezTo>
                  <a:cubicBezTo>
                    <a:pt x="335" y="461"/>
                    <a:pt x="440" y="356"/>
                    <a:pt x="440" y="210"/>
                  </a:cubicBezTo>
                  <a:cubicBezTo>
                    <a:pt x="440" y="84"/>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6"/>
            <p:cNvSpPr/>
            <p:nvPr/>
          </p:nvSpPr>
          <p:spPr>
            <a:xfrm>
              <a:off x="3801375" y="845800"/>
              <a:ext cx="11525" cy="11000"/>
            </a:xfrm>
            <a:custGeom>
              <a:rect b="b" l="l" r="r" t="t"/>
              <a:pathLst>
                <a:path extrusionOk="0" h="440" w="461">
                  <a:moveTo>
                    <a:pt x="231" y="0"/>
                  </a:moveTo>
                  <a:cubicBezTo>
                    <a:pt x="105" y="0"/>
                    <a:pt x="1" y="63"/>
                    <a:pt x="1" y="209"/>
                  </a:cubicBezTo>
                  <a:cubicBezTo>
                    <a:pt x="1" y="335"/>
                    <a:pt x="105" y="440"/>
                    <a:pt x="231" y="440"/>
                  </a:cubicBezTo>
                  <a:cubicBezTo>
                    <a:pt x="356" y="440"/>
                    <a:pt x="461" y="356"/>
                    <a:pt x="461" y="230"/>
                  </a:cubicBezTo>
                  <a:cubicBezTo>
                    <a:pt x="461"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6"/>
            <p:cNvSpPr/>
            <p:nvPr/>
          </p:nvSpPr>
          <p:spPr>
            <a:xfrm>
              <a:off x="3801375" y="590000"/>
              <a:ext cx="11525" cy="11000"/>
            </a:xfrm>
            <a:custGeom>
              <a:rect b="b" l="l" r="r" t="t"/>
              <a:pathLst>
                <a:path extrusionOk="0" h="440" w="461">
                  <a:moveTo>
                    <a:pt x="231" y="1"/>
                  </a:moveTo>
                  <a:cubicBezTo>
                    <a:pt x="105" y="1"/>
                    <a:pt x="1" y="105"/>
                    <a:pt x="1" y="231"/>
                  </a:cubicBezTo>
                  <a:cubicBezTo>
                    <a:pt x="1" y="335"/>
                    <a:pt x="105" y="440"/>
                    <a:pt x="231" y="440"/>
                  </a:cubicBezTo>
                  <a:cubicBezTo>
                    <a:pt x="356" y="440"/>
                    <a:pt x="461" y="335"/>
                    <a:pt x="461" y="210"/>
                  </a:cubicBezTo>
                  <a:cubicBezTo>
                    <a:pt x="461" y="84"/>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6"/>
            <p:cNvSpPr/>
            <p:nvPr/>
          </p:nvSpPr>
          <p:spPr>
            <a:xfrm>
              <a:off x="3641825" y="851550"/>
              <a:ext cx="7875" cy="16750"/>
            </a:xfrm>
            <a:custGeom>
              <a:rect b="b" l="l" r="r" t="t"/>
              <a:pathLst>
                <a:path extrusionOk="0" h="670" w="315">
                  <a:moveTo>
                    <a:pt x="1" y="0"/>
                  </a:moveTo>
                  <a:lnTo>
                    <a:pt x="1" y="670"/>
                  </a:lnTo>
                  <a:cubicBezTo>
                    <a:pt x="147" y="649"/>
                    <a:pt x="294" y="523"/>
                    <a:pt x="294" y="356"/>
                  </a:cubicBezTo>
                  <a:cubicBezTo>
                    <a:pt x="315" y="168"/>
                    <a:pt x="210" y="42"/>
                    <a:pt x="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6"/>
            <p:cNvSpPr/>
            <p:nvPr/>
          </p:nvSpPr>
          <p:spPr>
            <a:xfrm>
              <a:off x="3803475" y="521475"/>
              <a:ext cx="11525" cy="11000"/>
            </a:xfrm>
            <a:custGeom>
              <a:rect b="b" l="l" r="r" t="t"/>
              <a:pathLst>
                <a:path extrusionOk="0" h="440" w="461">
                  <a:moveTo>
                    <a:pt x="231" y="1"/>
                  </a:moveTo>
                  <a:cubicBezTo>
                    <a:pt x="105" y="1"/>
                    <a:pt x="0" y="105"/>
                    <a:pt x="0" y="231"/>
                  </a:cubicBezTo>
                  <a:cubicBezTo>
                    <a:pt x="0" y="356"/>
                    <a:pt x="105" y="440"/>
                    <a:pt x="231" y="440"/>
                  </a:cubicBezTo>
                  <a:cubicBezTo>
                    <a:pt x="356" y="440"/>
                    <a:pt x="440" y="335"/>
                    <a:pt x="461" y="210"/>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6"/>
            <p:cNvSpPr/>
            <p:nvPr/>
          </p:nvSpPr>
          <p:spPr>
            <a:xfrm>
              <a:off x="3804000" y="962450"/>
              <a:ext cx="12575" cy="11525"/>
            </a:xfrm>
            <a:custGeom>
              <a:rect b="b" l="l" r="r" t="t"/>
              <a:pathLst>
                <a:path extrusionOk="0" h="461" w="503">
                  <a:moveTo>
                    <a:pt x="230" y="0"/>
                  </a:moveTo>
                  <a:cubicBezTo>
                    <a:pt x="105" y="0"/>
                    <a:pt x="0" y="84"/>
                    <a:pt x="0" y="209"/>
                  </a:cubicBezTo>
                  <a:cubicBezTo>
                    <a:pt x="0" y="356"/>
                    <a:pt x="105" y="460"/>
                    <a:pt x="230" y="460"/>
                  </a:cubicBezTo>
                  <a:cubicBezTo>
                    <a:pt x="356" y="460"/>
                    <a:pt x="461" y="377"/>
                    <a:pt x="461" y="251"/>
                  </a:cubicBezTo>
                  <a:cubicBezTo>
                    <a:pt x="502" y="105"/>
                    <a:pt x="398" y="42"/>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6"/>
            <p:cNvSpPr/>
            <p:nvPr/>
          </p:nvSpPr>
          <p:spPr>
            <a:xfrm>
              <a:off x="3804525" y="707175"/>
              <a:ext cx="11000" cy="11525"/>
            </a:xfrm>
            <a:custGeom>
              <a:rect b="b" l="l" r="r" t="t"/>
              <a:pathLst>
                <a:path extrusionOk="0" h="461" w="440">
                  <a:moveTo>
                    <a:pt x="230" y="0"/>
                  </a:moveTo>
                  <a:cubicBezTo>
                    <a:pt x="105" y="21"/>
                    <a:pt x="0" y="105"/>
                    <a:pt x="0" y="231"/>
                  </a:cubicBezTo>
                  <a:cubicBezTo>
                    <a:pt x="0" y="356"/>
                    <a:pt x="105" y="461"/>
                    <a:pt x="230" y="461"/>
                  </a:cubicBezTo>
                  <a:cubicBezTo>
                    <a:pt x="377" y="461"/>
                    <a:pt x="440" y="356"/>
                    <a:pt x="440" y="231"/>
                  </a:cubicBezTo>
                  <a:cubicBezTo>
                    <a:pt x="440" y="105"/>
                    <a:pt x="377"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6"/>
            <p:cNvSpPr/>
            <p:nvPr/>
          </p:nvSpPr>
          <p:spPr>
            <a:xfrm>
              <a:off x="3808700" y="569525"/>
              <a:ext cx="11000" cy="10550"/>
            </a:xfrm>
            <a:custGeom>
              <a:rect b="b" l="l" r="r" t="t"/>
              <a:pathLst>
                <a:path extrusionOk="0" h="422" w="440">
                  <a:moveTo>
                    <a:pt x="248" y="0"/>
                  </a:moveTo>
                  <a:cubicBezTo>
                    <a:pt x="236" y="0"/>
                    <a:pt x="223" y="1"/>
                    <a:pt x="210" y="4"/>
                  </a:cubicBezTo>
                  <a:cubicBezTo>
                    <a:pt x="63" y="4"/>
                    <a:pt x="1" y="87"/>
                    <a:pt x="1" y="213"/>
                  </a:cubicBezTo>
                  <a:cubicBezTo>
                    <a:pt x="1" y="317"/>
                    <a:pt x="105" y="422"/>
                    <a:pt x="231" y="422"/>
                  </a:cubicBezTo>
                  <a:cubicBezTo>
                    <a:pt x="356" y="422"/>
                    <a:pt x="440" y="317"/>
                    <a:pt x="440" y="192"/>
                  </a:cubicBezTo>
                  <a:cubicBezTo>
                    <a:pt x="440" y="79"/>
                    <a:pt x="356" y="0"/>
                    <a:pt x="2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6"/>
            <p:cNvSpPr/>
            <p:nvPr/>
          </p:nvSpPr>
          <p:spPr>
            <a:xfrm>
              <a:off x="3806600" y="638125"/>
              <a:ext cx="11550" cy="11525"/>
            </a:xfrm>
            <a:custGeom>
              <a:rect b="b" l="l" r="r" t="t"/>
              <a:pathLst>
                <a:path extrusionOk="0" h="461" w="462">
                  <a:moveTo>
                    <a:pt x="231" y="1"/>
                  </a:moveTo>
                  <a:cubicBezTo>
                    <a:pt x="106" y="1"/>
                    <a:pt x="22" y="105"/>
                    <a:pt x="1" y="252"/>
                  </a:cubicBezTo>
                  <a:cubicBezTo>
                    <a:pt x="1" y="356"/>
                    <a:pt x="85" y="461"/>
                    <a:pt x="210" y="461"/>
                  </a:cubicBezTo>
                  <a:cubicBezTo>
                    <a:pt x="336" y="461"/>
                    <a:pt x="440" y="377"/>
                    <a:pt x="440" y="252"/>
                  </a:cubicBezTo>
                  <a:cubicBezTo>
                    <a:pt x="461" y="105"/>
                    <a:pt x="35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6"/>
            <p:cNvSpPr/>
            <p:nvPr/>
          </p:nvSpPr>
          <p:spPr>
            <a:xfrm>
              <a:off x="3810275" y="755825"/>
              <a:ext cx="11525" cy="11525"/>
            </a:xfrm>
            <a:custGeom>
              <a:rect b="b" l="l" r="r" t="t"/>
              <a:pathLst>
                <a:path extrusionOk="0" h="461" w="461">
                  <a:moveTo>
                    <a:pt x="251" y="0"/>
                  </a:moveTo>
                  <a:cubicBezTo>
                    <a:pt x="147" y="0"/>
                    <a:pt x="42" y="105"/>
                    <a:pt x="42" y="210"/>
                  </a:cubicBezTo>
                  <a:cubicBezTo>
                    <a:pt x="0" y="356"/>
                    <a:pt x="105" y="461"/>
                    <a:pt x="251" y="461"/>
                  </a:cubicBezTo>
                  <a:cubicBezTo>
                    <a:pt x="377" y="461"/>
                    <a:pt x="461" y="356"/>
                    <a:pt x="461" y="210"/>
                  </a:cubicBezTo>
                  <a:cubicBezTo>
                    <a:pt x="461" y="84"/>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6"/>
            <p:cNvSpPr/>
            <p:nvPr/>
          </p:nvSpPr>
          <p:spPr>
            <a:xfrm>
              <a:off x="3812875" y="687300"/>
              <a:ext cx="11550" cy="11000"/>
            </a:xfrm>
            <a:custGeom>
              <a:rect b="b" l="l" r="r" t="t"/>
              <a:pathLst>
                <a:path extrusionOk="0" h="440" w="462">
                  <a:moveTo>
                    <a:pt x="210" y="0"/>
                  </a:moveTo>
                  <a:cubicBezTo>
                    <a:pt x="85" y="0"/>
                    <a:pt x="1" y="105"/>
                    <a:pt x="1" y="230"/>
                  </a:cubicBezTo>
                  <a:cubicBezTo>
                    <a:pt x="1" y="377"/>
                    <a:pt x="85" y="440"/>
                    <a:pt x="210" y="440"/>
                  </a:cubicBezTo>
                  <a:cubicBezTo>
                    <a:pt x="315" y="419"/>
                    <a:pt x="419" y="335"/>
                    <a:pt x="419" y="210"/>
                  </a:cubicBezTo>
                  <a:cubicBezTo>
                    <a:pt x="461" y="105"/>
                    <a:pt x="357"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6"/>
            <p:cNvSpPr/>
            <p:nvPr/>
          </p:nvSpPr>
          <p:spPr>
            <a:xfrm>
              <a:off x="3806075" y="451375"/>
              <a:ext cx="11025" cy="11025"/>
            </a:xfrm>
            <a:custGeom>
              <a:rect b="b" l="l" r="r" t="t"/>
              <a:pathLst>
                <a:path extrusionOk="0" h="441" w="441">
                  <a:moveTo>
                    <a:pt x="231" y="1"/>
                  </a:moveTo>
                  <a:cubicBezTo>
                    <a:pt x="106" y="1"/>
                    <a:pt x="1" y="84"/>
                    <a:pt x="1" y="210"/>
                  </a:cubicBezTo>
                  <a:cubicBezTo>
                    <a:pt x="1" y="336"/>
                    <a:pt x="64" y="440"/>
                    <a:pt x="210" y="440"/>
                  </a:cubicBezTo>
                  <a:cubicBezTo>
                    <a:pt x="336" y="440"/>
                    <a:pt x="440" y="356"/>
                    <a:pt x="440" y="231"/>
                  </a:cubicBezTo>
                  <a:cubicBezTo>
                    <a:pt x="440" y="105"/>
                    <a:pt x="33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6"/>
            <p:cNvSpPr/>
            <p:nvPr/>
          </p:nvSpPr>
          <p:spPr>
            <a:xfrm>
              <a:off x="3811325" y="500550"/>
              <a:ext cx="11000" cy="11000"/>
            </a:xfrm>
            <a:custGeom>
              <a:rect b="b" l="l" r="r" t="t"/>
              <a:pathLst>
                <a:path extrusionOk="0" h="440" w="440">
                  <a:moveTo>
                    <a:pt x="230" y="1"/>
                  </a:moveTo>
                  <a:cubicBezTo>
                    <a:pt x="105" y="1"/>
                    <a:pt x="0" y="63"/>
                    <a:pt x="0" y="210"/>
                  </a:cubicBezTo>
                  <a:cubicBezTo>
                    <a:pt x="0" y="335"/>
                    <a:pt x="63" y="440"/>
                    <a:pt x="209" y="440"/>
                  </a:cubicBezTo>
                  <a:cubicBezTo>
                    <a:pt x="335" y="440"/>
                    <a:pt x="440" y="356"/>
                    <a:pt x="440" y="231"/>
                  </a:cubicBezTo>
                  <a:cubicBezTo>
                    <a:pt x="440" y="105"/>
                    <a:pt x="356"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6"/>
            <p:cNvSpPr/>
            <p:nvPr/>
          </p:nvSpPr>
          <p:spPr>
            <a:xfrm>
              <a:off x="3807125" y="893925"/>
              <a:ext cx="11025" cy="11000"/>
            </a:xfrm>
            <a:custGeom>
              <a:rect b="b" l="l" r="r" t="t"/>
              <a:pathLst>
                <a:path extrusionOk="0" h="440" w="441">
                  <a:moveTo>
                    <a:pt x="231" y="0"/>
                  </a:moveTo>
                  <a:cubicBezTo>
                    <a:pt x="105" y="0"/>
                    <a:pt x="1" y="84"/>
                    <a:pt x="1" y="209"/>
                  </a:cubicBezTo>
                  <a:cubicBezTo>
                    <a:pt x="1" y="335"/>
                    <a:pt x="85" y="440"/>
                    <a:pt x="210" y="440"/>
                  </a:cubicBezTo>
                  <a:cubicBezTo>
                    <a:pt x="336" y="440"/>
                    <a:pt x="440" y="377"/>
                    <a:pt x="440" y="230"/>
                  </a:cubicBezTo>
                  <a:cubicBezTo>
                    <a:pt x="440" y="105"/>
                    <a:pt x="336" y="21"/>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6"/>
            <p:cNvSpPr/>
            <p:nvPr/>
          </p:nvSpPr>
          <p:spPr>
            <a:xfrm>
              <a:off x="3812375" y="943550"/>
              <a:ext cx="11000" cy="10550"/>
            </a:xfrm>
            <a:custGeom>
              <a:rect b="b" l="l" r="r" t="t"/>
              <a:pathLst>
                <a:path extrusionOk="0" h="422" w="440">
                  <a:moveTo>
                    <a:pt x="266" y="0"/>
                  </a:moveTo>
                  <a:cubicBezTo>
                    <a:pt x="255" y="0"/>
                    <a:pt x="243" y="1"/>
                    <a:pt x="230" y="3"/>
                  </a:cubicBezTo>
                  <a:cubicBezTo>
                    <a:pt x="105" y="3"/>
                    <a:pt x="0" y="87"/>
                    <a:pt x="0" y="212"/>
                  </a:cubicBezTo>
                  <a:cubicBezTo>
                    <a:pt x="0" y="317"/>
                    <a:pt x="84" y="421"/>
                    <a:pt x="209" y="421"/>
                  </a:cubicBezTo>
                  <a:cubicBezTo>
                    <a:pt x="335" y="421"/>
                    <a:pt x="439" y="338"/>
                    <a:pt x="439" y="212"/>
                  </a:cubicBezTo>
                  <a:cubicBezTo>
                    <a:pt x="439" y="97"/>
                    <a:pt x="387" y="0"/>
                    <a:pt x="26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6"/>
            <p:cNvSpPr/>
            <p:nvPr/>
          </p:nvSpPr>
          <p:spPr>
            <a:xfrm>
              <a:off x="3811325" y="1011600"/>
              <a:ext cx="11000" cy="11025"/>
            </a:xfrm>
            <a:custGeom>
              <a:rect b="b" l="l" r="r" t="t"/>
              <a:pathLst>
                <a:path extrusionOk="0" h="441" w="440">
                  <a:moveTo>
                    <a:pt x="230" y="1"/>
                  </a:moveTo>
                  <a:cubicBezTo>
                    <a:pt x="105" y="1"/>
                    <a:pt x="0" y="85"/>
                    <a:pt x="0" y="210"/>
                  </a:cubicBezTo>
                  <a:cubicBezTo>
                    <a:pt x="0" y="336"/>
                    <a:pt x="63" y="440"/>
                    <a:pt x="209" y="440"/>
                  </a:cubicBezTo>
                  <a:cubicBezTo>
                    <a:pt x="335" y="440"/>
                    <a:pt x="419" y="378"/>
                    <a:pt x="440" y="231"/>
                  </a:cubicBezTo>
                  <a:cubicBezTo>
                    <a:pt x="440" y="106"/>
                    <a:pt x="356"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6"/>
            <p:cNvSpPr/>
            <p:nvPr/>
          </p:nvSpPr>
          <p:spPr>
            <a:xfrm>
              <a:off x="3807125" y="382850"/>
              <a:ext cx="11025" cy="10500"/>
            </a:xfrm>
            <a:custGeom>
              <a:rect b="b" l="l" r="r" t="t"/>
              <a:pathLst>
                <a:path extrusionOk="0" h="420" w="441">
                  <a:moveTo>
                    <a:pt x="210" y="1"/>
                  </a:moveTo>
                  <a:cubicBezTo>
                    <a:pt x="85" y="1"/>
                    <a:pt x="1" y="105"/>
                    <a:pt x="1" y="210"/>
                  </a:cubicBezTo>
                  <a:cubicBezTo>
                    <a:pt x="1" y="336"/>
                    <a:pt x="105" y="419"/>
                    <a:pt x="231" y="419"/>
                  </a:cubicBezTo>
                  <a:cubicBezTo>
                    <a:pt x="357" y="419"/>
                    <a:pt x="440" y="336"/>
                    <a:pt x="440" y="210"/>
                  </a:cubicBezTo>
                  <a:cubicBezTo>
                    <a:pt x="440" y="105"/>
                    <a:pt x="33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6"/>
            <p:cNvSpPr/>
            <p:nvPr/>
          </p:nvSpPr>
          <p:spPr>
            <a:xfrm>
              <a:off x="3812375" y="431500"/>
              <a:ext cx="11000" cy="10725"/>
            </a:xfrm>
            <a:custGeom>
              <a:rect b="b" l="l" r="r" t="t"/>
              <a:pathLst>
                <a:path extrusionOk="0" h="429" w="440">
                  <a:moveTo>
                    <a:pt x="209" y="1"/>
                  </a:moveTo>
                  <a:cubicBezTo>
                    <a:pt x="84" y="1"/>
                    <a:pt x="0" y="84"/>
                    <a:pt x="0" y="210"/>
                  </a:cubicBezTo>
                  <a:cubicBezTo>
                    <a:pt x="0" y="356"/>
                    <a:pt x="105" y="419"/>
                    <a:pt x="230" y="419"/>
                  </a:cubicBezTo>
                  <a:cubicBezTo>
                    <a:pt x="246" y="425"/>
                    <a:pt x="262" y="428"/>
                    <a:pt x="277" y="428"/>
                  </a:cubicBezTo>
                  <a:cubicBezTo>
                    <a:pt x="364" y="428"/>
                    <a:pt x="439" y="334"/>
                    <a:pt x="439" y="210"/>
                  </a:cubicBezTo>
                  <a:cubicBezTo>
                    <a:pt x="439" y="84"/>
                    <a:pt x="335"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6"/>
            <p:cNvSpPr/>
            <p:nvPr/>
          </p:nvSpPr>
          <p:spPr>
            <a:xfrm>
              <a:off x="3809225" y="824875"/>
              <a:ext cx="10475" cy="11000"/>
            </a:xfrm>
            <a:custGeom>
              <a:rect b="b" l="l" r="r" t="t"/>
              <a:pathLst>
                <a:path extrusionOk="0" h="440" w="419">
                  <a:moveTo>
                    <a:pt x="210" y="0"/>
                  </a:moveTo>
                  <a:cubicBezTo>
                    <a:pt x="84" y="0"/>
                    <a:pt x="1" y="105"/>
                    <a:pt x="1" y="230"/>
                  </a:cubicBezTo>
                  <a:cubicBezTo>
                    <a:pt x="1" y="356"/>
                    <a:pt x="84" y="440"/>
                    <a:pt x="210" y="440"/>
                  </a:cubicBezTo>
                  <a:cubicBezTo>
                    <a:pt x="314" y="440"/>
                    <a:pt x="419" y="335"/>
                    <a:pt x="419" y="209"/>
                  </a:cubicBezTo>
                  <a:cubicBezTo>
                    <a:pt x="419" y="105"/>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6"/>
            <p:cNvSpPr/>
            <p:nvPr/>
          </p:nvSpPr>
          <p:spPr>
            <a:xfrm>
              <a:off x="3668000" y="315375"/>
              <a:ext cx="16225" cy="8400"/>
            </a:xfrm>
            <a:custGeom>
              <a:rect b="b" l="l" r="r" t="t"/>
              <a:pathLst>
                <a:path extrusionOk="0" h="336" w="649">
                  <a:moveTo>
                    <a:pt x="0" y="1"/>
                  </a:moveTo>
                  <a:lnTo>
                    <a:pt x="0" y="1"/>
                  </a:lnTo>
                  <a:cubicBezTo>
                    <a:pt x="42" y="210"/>
                    <a:pt x="147" y="314"/>
                    <a:pt x="314" y="335"/>
                  </a:cubicBezTo>
                  <a:cubicBezTo>
                    <a:pt x="460" y="335"/>
                    <a:pt x="565" y="252"/>
                    <a:pt x="649" y="84"/>
                  </a:cubicBezTo>
                  <a:cubicBezTo>
                    <a:pt x="440" y="42"/>
                    <a:pt x="230" y="22"/>
                    <a:pt x="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6"/>
            <p:cNvSpPr/>
            <p:nvPr/>
          </p:nvSpPr>
          <p:spPr>
            <a:xfrm>
              <a:off x="3816550" y="548675"/>
              <a:ext cx="11000" cy="10500"/>
            </a:xfrm>
            <a:custGeom>
              <a:rect b="b" l="l" r="r" t="t"/>
              <a:pathLst>
                <a:path extrusionOk="0" h="420" w="440">
                  <a:moveTo>
                    <a:pt x="231" y="1"/>
                  </a:moveTo>
                  <a:cubicBezTo>
                    <a:pt x="105" y="1"/>
                    <a:pt x="0" y="105"/>
                    <a:pt x="21" y="210"/>
                  </a:cubicBezTo>
                  <a:cubicBezTo>
                    <a:pt x="21" y="314"/>
                    <a:pt x="126" y="419"/>
                    <a:pt x="231" y="419"/>
                  </a:cubicBezTo>
                  <a:cubicBezTo>
                    <a:pt x="335" y="419"/>
                    <a:pt x="440" y="314"/>
                    <a:pt x="440" y="210"/>
                  </a:cubicBezTo>
                  <a:cubicBezTo>
                    <a:pt x="440" y="105"/>
                    <a:pt x="335"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6"/>
            <p:cNvSpPr/>
            <p:nvPr/>
          </p:nvSpPr>
          <p:spPr>
            <a:xfrm>
              <a:off x="3814450" y="873525"/>
              <a:ext cx="11025" cy="10475"/>
            </a:xfrm>
            <a:custGeom>
              <a:rect b="b" l="l" r="r" t="t"/>
              <a:pathLst>
                <a:path extrusionOk="0" h="419" w="441">
                  <a:moveTo>
                    <a:pt x="231" y="0"/>
                  </a:moveTo>
                  <a:cubicBezTo>
                    <a:pt x="105" y="0"/>
                    <a:pt x="1" y="84"/>
                    <a:pt x="1" y="209"/>
                  </a:cubicBezTo>
                  <a:cubicBezTo>
                    <a:pt x="1" y="314"/>
                    <a:pt x="105" y="419"/>
                    <a:pt x="210" y="419"/>
                  </a:cubicBezTo>
                  <a:cubicBezTo>
                    <a:pt x="315" y="419"/>
                    <a:pt x="419" y="356"/>
                    <a:pt x="440" y="230"/>
                  </a:cubicBezTo>
                  <a:cubicBezTo>
                    <a:pt x="440" y="105"/>
                    <a:pt x="33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6"/>
            <p:cNvSpPr/>
            <p:nvPr/>
          </p:nvSpPr>
          <p:spPr>
            <a:xfrm>
              <a:off x="3817075" y="805000"/>
              <a:ext cx="10475" cy="10475"/>
            </a:xfrm>
            <a:custGeom>
              <a:rect b="b" l="l" r="r" t="t"/>
              <a:pathLst>
                <a:path extrusionOk="0" h="419" w="419">
                  <a:moveTo>
                    <a:pt x="210" y="0"/>
                  </a:moveTo>
                  <a:cubicBezTo>
                    <a:pt x="105" y="0"/>
                    <a:pt x="0" y="105"/>
                    <a:pt x="0" y="209"/>
                  </a:cubicBezTo>
                  <a:cubicBezTo>
                    <a:pt x="0" y="314"/>
                    <a:pt x="105" y="419"/>
                    <a:pt x="210" y="419"/>
                  </a:cubicBezTo>
                  <a:cubicBezTo>
                    <a:pt x="314" y="419"/>
                    <a:pt x="419" y="314"/>
                    <a:pt x="419" y="209"/>
                  </a:cubicBezTo>
                  <a:cubicBezTo>
                    <a:pt x="419" y="84"/>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6"/>
            <p:cNvSpPr/>
            <p:nvPr/>
          </p:nvSpPr>
          <p:spPr>
            <a:xfrm>
              <a:off x="3814450" y="618000"/>
              <a:ext cx="11025" cy="10800"/>
            </a:xfrm>
            <a:custGeom>
              <a:rect b="b" l="l" r="r" t="t"/>
              <a:pathLst>
                <a:path extrusionOk="0" h="432" w="441">
                  <a:moveTo>
                    <a:pt x="183" y="1"/>
                  </a:moveTo>
                  <a:cubicBezTo>
                    <a:pt x="96" y="1"/>
                    <a:pt x="18" y="89"/>
                    <a:pt x="1" y="178"/>
                  </a:cubicBezTo>
                  <a:cubicBezTo>
                    <a:pt x="1" y="324"/>
                    <a:pt x="105" y="429"/>
                    <a:pt x="210" y="429"/>
                  </a:cubicBezTo>
                  <a:cubicBezTo>
                    <a:pt x="221" y="431"/>
                    <a:pt x="232" y="432"/>
                    <a:pt x="242" y="432"/>
                  </a:cubicBezTo>
                  <a:cubicBezTo>
                    <a:pt x="353" y="432"/>
                    <a:pt x="440" y="334"/>
                    <a:pt x="440" y="220"/>
                  </a:cubicBezTo>
                  <a:cubicBezTo>
                    <a:pt x="440" y="115"/>
                    <a:pt x="356" y="10"/>
                    <a:pt x="231" y="10"/>
                  </a:cubicBezTo>
                  <a:cubicBezTo>
                    <a:pt x="215" y="4"/>
                    <a:pt x="199" y="1"/>
                    <a:pt x="18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6"/>
            <p:cNvSpPr/>
            <p:nvPr/>
          </p:nvSpPr>
          <p:spPr>
            <a:xfrm>
              <a:off x="3814975" y="362450"/>
              <a:ext cx="10500" cy="11025"/>
            </a:xfrm>
            <a:custGeom>
              <a:rect b="b" l="l" r="r" t="t"/>
              <a:pathLst>
                <a:path extrusionOk="0" h="441" w="420">
                  <a:moveTo>
                    <a:pt x="210" y="1"/>
                  </a:moveTo>
                  <a:cubicBezTo>
                    <a:pt x="105" y="1"/>
                    <a:pt x="1" y="105"/>
                    <a:pt x="1" y="210"/>
                  </a:cubicBezTo>
                  <a:cubicBezTo>
                    <a:pt x="1" y="315"/>
                    <a:pt x="105" y="419"/>
                    <a:pt x="210" y="440"/>
                  </a:cubicBezTo>
                  <a:cubicBezTo>
                    <a:pt x="315" y="440"/>
                    <a:pt x="419" y="336"/>
                    <a:pt x="419" y="210"/>
                  </a:cubicBezTo>
                  <a:cubicBezTo>
                    <a:pt x="419" y="105"/>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6"/>
            <p:cNvSpPr/>
            <p:nvPr/>
          </p:nvSpPr>
          <p:spPr>
            <a:xfrm>
              <a:off x="3824400" y="528275"/>
              <a:ext cx="10475" cy="10500"/>
            </a:xfrm>
            <a:custGeom>
              <a:rect b="b" l="l" r="r" t="t"/>
              <a:pathLst>
                <a:path extrusionOk="0" h="420" w="419">
                  <a:moveTo>
                    <a:pt x="210" y="1"/>
                  </a:moveTo>
                  <a:cubicBezTo>
                    <a:pt x="105" y="1"/>
                    <a:pt x="0" y="105"/>
                    <a:pt x="0" y="210"/>
                  </a:cubicBezTo>
                  <a:cubicBezTo>
                    <a:pt x="0" y="314"/>
                    <a:pt x="105" y="419"/>
                    <a:pt x="210" y="419"/>
                  </a:cubicBezTo>
                  <a:cubicBezTo>
                    <a:pt x="314" y="419"/>
                    <a:pt x="419" y="314"/>
                    <a:pt x="419" y="210"/>
                  </a:cubicBezTo>
                  <a:cubicBezTo>
                    <a:pt x="419" y="105"/>
                    <a:pt x="33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6"/>
            <p:cNvSpPr/>
            <p:nvPr/>
          </p:nvSpPr>
          <p:spPr>
            <a:xfrm>
              <a:off x="3818125" y="734900"/>
              <a:ext cx="10475" cy="10475"/>
            </a:xfrm>
            <a:custGeom>
              <a:rect b="b" l="l" r="r" t="t"/>
              <a:pathLst>
                <a:path extrusionOk="0" h="419" w="419">
                  <a:moveTo>
                    <a:pt x="209" y="0"/>
                  </a:moveTo>
                  <a:cubicBezTo>
                    <a:pt x="84" y="0"/>
                    <a:pt x="0" y="84"/>
                    <a:pt x="0" y="210"/>
                  </a:cubicBezTo>
                  <a:cubicBezTo>
                    <a:pt x="0" y="314"/>
                    <a:pt x="105" y="419"/>
                    <a:pt x="209" y="419"/>
                  </a:cubicBezTo>
                  <a:cubicBezTo>
                    <a:pt x="314" y="419"/>
                    <a:pt x="419" y="314"/>
                    <a:pt x="419" y="210"/>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6"/>
            <p:cNvSpPr/>
            <p:nvPr/>
          </p:nvSpPr>
          <p:spPr>
            <a:xfrm>
              <a:off x="3820725" y="922175"/>
              <a:ext cx="10500" cy="10475"/>
            </a:xfrm>
            <a:custGeom>
              <a:rect b="b" l="l" r="r" t="t"/>
              <a:pathLst>
                <a:path extrusionOk="0" h="419" w="420">
                  <a:moveTo>
                    <a:pt x="210" y="0"/>
                  </a:moveTo>
                  <a:cubicBezTo>
                    <a:pt x="105" y="0"/>
                    <a:pt x="1" y="105"/>
                    <a:pt x="1" y="209"/>
                  </a:cubicBezTo>
                  <a:cubicBezTo>
                    <a:pt x="1" y="314"/>
                    <a:pt x="105" y="419"/>
                    <a:pt x="210" y="419"/>
                  </a:cubicBezTo>
                  <a:cubicBezTo>
                    <a:pt x="315" y="419"/>
                    <a:pt x="419" y="314"/>
                    <a:pt x="419" y="209"/>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6"/>
            <p:cNvSpPr/>
            <p:nvPr/>
          </p:nvSpPr>
          <p:spPr>
            <a:xfrm>
              <a:off x="3824400" y="784075"/>
              <a:ext cx="10475" cy="10475"/>
            </a:xfrm>
            <a:custGeom>
              <a:rect b="b" l="l" r="r" t="t"/>
              <a:pathLst>
                <a:path extrusionOk="0" h="419" w="419">
                  <a:moveTo>
                    <a:pt x="210" y="0"/>
                  </a:moveTo>
                  <a:cubicBezTo>
                    <a:pt x="105" y="0"/>
                    <a:pt x="0" y="105"/>
                    <a:pt x="0" y="209"/>
                  </a:cubicBezTo>
                  <a:cubicBezTo>
                    <a:pt x="0" y="314"/>
                    <a:pt x="105" y="419"/>
                    <a:pt x="210" y="419"/>
                  </a:cubicBezTo>
                  <a:cubicBezTo>
                    <a:pt x="314" y="419"/>
                    <a:pt x="419" y="314"/>
                    <a:pt x="419" y="209"/>
                  </a:cubicBezTo>
                  <a:cubicBezTo>
                    <a:pt x="419" y="105"/>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6"/>
            <p:cNvSpPr/>
            <p:nvPr/>
          </p:nvSpPr>
          <p:spPr>
            <a:xfrm>
              <a:off x="3822300" y="853650"/>
              <a:ext cx="10500" cy="10475"/>
            </a:xfrm>
            <a:custGeom>
              <a:rect b="b" l="l" r="r" t="t"/>
              <a:pathLst>
                <a:path extrusionOk="0" h="419" w="420">
                  <a:moveTo>
                    <a:pt x="210" y="0"/>
                  </a:moveTo>
                  <a:cubicBezTo>
                    <a:pt x="105" y="0"/>
                    <a:pt x="1" y="105"/>
                    <a:pt x="1" y="209"/>
                  </a:cubicBezTo>
                  <a:cubicBezTo>
                    <a:pt x="1" y="314"/>
                    <a:pt x="105" y="419"/>
                    <a:pt x="210" y="419"/>
                  </a:cubicBezTo>
                  <a:cubicBezTo>
                    <a:pt x="314" y="419"/>
                    <a:pt x="419" y="314"/>
                    <a:pt x="419" y="209"/>
                  </a:cubicBezTo>
                  <a:cubicBezTo>
                    <a:pt x="419" y="105"/>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6"/>
            <p:cNvSpPr/>
            <p:nvPr/>
          </p:nvSpPr>
          <p:spPr>
            <a:xfrm>
              <a:off x="3820200" y="410050"/>
              <a:ext cx="10500" cy="11025"/>
            </a:xfrm>
            <a:custGeom>
              <a:rect b="b" l="l" r="r" t="t"/>
              <a:pathLst>
                <a:path extrusionOk="0" h="441" w="420">
                  <a:moveTo>
                    <a:pt x="210" y="1"/>
                  </a:moveTo>
                  <a:cubicBezTo>
                    <a:pt x="106" y="1"/>
                    <a:pt x="1" y="105"/>
                    <a:pt x="1" y="210"/>
                  </a:cubicBezTo>
                  <a:cubicBezTo>
                    <a:pt x="1" y="336"/>
                    <a:pt x="106" y="440"/>
                    <a:pt x="210" y="440"/>
                  </a:cubicBezTo>
                  <a:cubicBezTo>
                    <a:pt x="336" y="440"/>
                    <a:pt x="419" y="377"/>
                    <a:pt x="419" y="231"/>
                  </a:cubicBezTo>
                  <a:cubicBezTo>
                    <a:pt x="419" y="105"/>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6"/>
            <p:cNvSpPr/>
            <p:nvPr/>
          </p:nvSpPr>
          <p:spPr>
            <a:xfrm>
              <a:off x="3820725" y="666375"/>
              <a:ext cx="10500" cy="10475"/>
            </a:xfrm>
            <a:custGeom>
              <a:rect b="b" l="l" r="r" t="t"/>
              <a:pathLst>
                <a:path extrusionOk="0" h="419" w="420">
                  <a:moveTo>
                    <a:pt x="210" y="0"/>
                  </a:moveTo>
                  <a:cubicBezTo>
                    <a:pt x="105" y="0"/>
                    <a:pt x="1" y="105"/>
                    <a:pt x="1" y="210"/>
                  </a:cubicBezTo>
                  <a:cubicBezTo>
                    <a:pt x="1" y="314"/>
                    <a:pt x="105" y="419"/>
                    <a:pt x="210" y="419"/>
                  </a:cubicBezTo>
                  <a:cubicBezTo>
                    <a:pt x="315" y="419"/>
                    <a:pt x="419" y="314"/>
                    <a:pt x="419" y="210"/>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6"/>
            <p:cNvSpPr/>
            <p:nvPr/>
          </p:nvSpPr>
          <p:spPr>
            <a:xfrm>
              <a:off x="3817600" y="991200"/>
              <a:ext cx="11000" cy="10500"/>
            </a:xfrm>
            <a:custGeom>
              <a:rect b="b" l="l" r="r" t="t"/>
              <a:pathLst>
                <a:path extrusionOk="0" h="420" w="440">
                  <a:moveTo>
                    <a:pt x="230" y="1"/>
                  </a:moveTo>
                  <a:cubicBezTo>
                    <a:pt x="105" y="1"/>
                    <a:pt x="0" y="106"/>
                    <a:pt x="21" y="210"/>
                  </a:cubicBezTo>
                  <a:cubicBezTo>
                    <a:pt x="21" y="357"/>
                    <a:pt x="105" y="419"/>
                    <a:pt x="230" y="419"/>
                  </a:cubicBezTo>
                  <a:cubicBezTo>
                    <a:pt x="335" y="419"/>
                    <a:pt x="440" y="315"/>
                    <a:pt x="440" y="210"/>
                  </a:cubicBezTo>
                  <a:cubicBezTo>
                    <a:pt x="440" y="106"/>
                    <a:pt x="335"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6"/>
            <p:cNvSpPr/>
            <p:nvPr/>
          </p:nvSpPr>
          <p:spPr>
            <a:xfrm>
              <a:off x="3822300" y="597850"/>
              <a:ext cx="10500" cy="10475"/>
            </a:xfrm>
            <a:custGeom>
              <a:rect b="b" l="l" r="r" t="t"/>
              <a:pathLst>
                <a:path extrusionOk="0" h="419" w="420">
                  <a:moveTo>
                    <a:pt x="210" y="0"/>
                  </a:moveTo>
                  <a:cubicBezTo>
                    <a:pt x="105" y="0"/>
                    <a:pt x="1" y="105"/>
                    <a:pt x="1" y="210"/>
                  </a:cubicBezTo>
                  <a:cubicBezTo>
                    <a:pt x="1" y="335"/>
                    <a:pt x="105" y="419"/>
                    <a:pt x="210" y="419"/>
                  </a:cubicBezTo>
                  <a:cubicBezTo>
                    <a:pt x="314" y="419"/>
                    <a:pt x="419" y="314"/>
                    <a:pt x="419" y="210"/>
                  </a:cubicBezTo>
                  <a:cubicBezTo>
                    <a:pt x="419" y="105"/>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6"/>
            <p:cNvSpPr/>
            <p:nvPr/>
          </p:nvSpPr>
          <p:spPr>
            <a:xfrm>
              <a:off x="3818125" y="479625"/>
              <a:ext cx="10475" cy="10500"/>
            </a:xfrm>
            <a:custGeom>
              <a:rect b="b" l="l" r="r" t="t"/>
              <a:pathLst>
                <a:path extrusionOk="0" h="420" w="419">
                  <a:moveTo>
                    <a:pt x="209" y="1"/>
                  </a:moveTo>
                  <a:cubicBezTo>
                    <a:pt x="84" y="1"/>
                    <a:pt x="0" y="63"/>
                    <a:pt x="0" y="210"/>
                  </a:cubicBezTo>
                  <a:cubicBezTo>
                    <a:pt x="0" y="315"/>
                    <a:pt x="105" y="419"/>
                    <a:pt x="209" y="419"/>
                  </a:cubicBezTo>
                  <a:cubicBezTo>
                    <a:pt x="314" y="419"/>
                    <a:pt x="419" y="315"/>
                    <a:pt x="419" y="210"/>
                  </a:cubicBezTo>
                  <a:cubicBezTo>
                    <a:pt x="419" y="10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6"/>
            <p:cNvSpPr/>
            <p:nvPr/>
          </p:nvSpPr>
          <p:spPr>
            <a:xfrm>
              <a:off x="3825975" y="459225"/>
              <a:ext cx="10475" cy="10500"/>
            </a:xfrm>
            <a:custGeom>
              <a:rect b="b" l="l" r="r" t="t"/>
              <a:pathLst>
                <a:path extrusionOk="0" h="420" w="419">
                  <a:moveTo>
                    <a:pt x="209" y="1"/>
                  </a:moveTo>
                  <a:cubicBezTo>
                    <a:pt x="105" y="1"/>
                    <a:pt x="0" y="105"/>
                    <a:pt x="0" y="210"/>
                  </a:cubicBezTo>
                  <a:cubicBezTo>
                    <a:pt x="0" y="314"/>
                    <a:pt x="105" y="419"/>
                    <a:pt x="209" y="419"/>
                  </a:cubicBezTo>
                  <a:cubicBezTo>
                    <a:pt x="314" y="419"/>
                    <a:pt x="419" y="314"/>
                    <a:pt x="419" y="210"/>
                  </a:cubicBezTo>
                  <a:cubicBezTo>
                    <a:pt x="398" y="84"/>
                    <a:pt x="356"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6"/>
            <p:cNvSpPr/>
            <p:nvPr/>
          </p:nvSpPr>
          <p:spPr>
            <a:xfrm>
              <a:off x="3825975" y="970800"/>
              <a:ext cx="10475" cy="11025"/>
            </a:xfrm>
            <a:custGeom>
              <a:rect b="b" l="l" r="r" t="t"/>
              <a:pathLst>
                <a:path extrusionOk="0" h="441" w="419">
                  <a:moveTo>
                    <a:pt x="209" y="1"/>
                  </a:moveTo>
                  <a:cubicBezTo>
                    <a:pt x="105" y="1"/>
                    <a:pt x="0" y="106"/>
                    <a:pt x="0" y="231"/>
                  </a:cubicBezTo>
                  <a:cubicBezTo>
                    <a:pt x="0" y="336"/>
                    <a:pt x="105" y="440"/>
                    <a:pt x="209" y="440"/>
                  </a:cubicBezTo>
                  <a:cubicBezTo>
                    <a:pt x="314" y="440"/>
                    <a:pt x="419" y="336"/>
                    <a:pt x="419" y="231"/>
                  </a:cubicBezTo>
                  <a:cubicBezTo>
                    <a:pt x="398" y="85"/>
                    <a:pt x="356"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6"/>
            <p:cNvSpPr/>
            <p:nvPr/>
          </p:nvSpPr>
          <p:spPr>
            <a:xfrm>
              <a:off x="3828050" y="645450"/>
              <a:ext cx="9975" cy="10475"/>
            </a:xfrm>
            <a:custGeom>
              <a:rect b="b" l="l" r="r" t="t"/>
              <a:pathLst>
                <a:path extrusionOk="0" h="419" w="399">
                  <a:moveTo>
                    <a:pt x="210" y="0"/>
                  </a:moveTo>
                  <a:cubicBezTo>
                    <a:pt x="105" y="0"/>
                    <a:pt x="1" y="105"/>
                    <a:pt x="1" y="210"/>
                  </a:cubicBezTo>
                  <a:cubicBezTo>
                    <a:pt x="1" y="335"/>
                    <a:pt x="64" y="419"/>
                    <a:pt x="189" y="419"/>
                  </a:cubicBezTo>
                  <a:cubicBezTo>
                    <a:pt x="294" y="419"/>
                    <a:pt x="398" y="335"/>
                    <a:pt x="398" y="210"/>
                  </a:cubicBezTo>
                  <a:cubicBezTo>
                    <a:pt x="377" y="105"/>
                    <a:pt x="315" y="21"/>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6"/>
            <p:cNvSpPr/>
            <p:nvPr/>
          </p:nvSpPr>
          <p:spPr>
            <a:xfrm>
              <a:off x="3825975" y="715025"/>
              <a:ext cx="10475" cy="10200"/>
            </a:xfrm>
            <a:custGeom>
              <a:rect b="b" l="l" r="r" t="t"/>
              <a:pathLst>
                <a:path extrusionOk="0" h="408" w="419">
                  <a:moveTo>
                    <a:pt x="251" y="0"/>
                  </a:moveTo>
                  <a:cubicBezTo>
                    <a:pt x="105" y="0"/>
                    <a:pt x="63" y="42"/>
                    <a:pt x="42" y="168"/>
                  </a:cubicBezTo>
                  <a:cubicBezTo>
                    <a:pt x="0" y="293"/>
                    <a:pt x="105" y="398"/>
                    <a:pt x="209" y="398"/>
                  </a:cubicBezTo>
                  <a:cubicBezTo>
                    <a:pt x="226" y="404"/>
                    <a:pt x="242" y="407"/>
                    <a:pt x="258" y="407"/>
                  </a:cubicBezTo>
                  <a:cubicBezTo>
                    <a:pt x="344" y="407"/>
                    <a:pt x="419" y="319"/>
                    <a:pt x="419" y="230"/>
                  </a:cubicBezTo>
                  <a:cubicBezTo>
                    <a:pt x="419" y="126"/>
                    <a:pt x="314" y="21"/>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6"/>
            <p:cNvSpPr/>
            <p:nvPr/>
          </p:nvSpPr>
          <p:spPr>
            <a:xfrm>
              <a:off x="3828050" y="901250"/>
              <a:ext cx="9975" cy="10475"/>
            </a:xfrm>
            <a:custGeom>
              <a:rect b="b" l="l" r="r" t="t"/>
              <a:pathLst>
                <a:path extrusionOk="0" h="419" w="399">
                  <a:moveTo>
                    <a:pt x="210" y="0"/>
                  </a:moveTo>
                  <a:cubicBezTo>
                    <a:pt x="105" y="0"/>
                    <a:pt x="1" y="105"/>
                    <a:pt x="1" y="209"/>
                  </a:cubicBezTo>
                  <a:cubicBezTo>
                    <a:pt x="1" y="335"/>
                    <a:pt x="64" y="419"/>
                    <a:pt x="189" y="419"/>
                  </a:cubicBezTo>
                  <a:cubicBezTo>
                    <a:pt x="294" y="419"/>
                    <a:pt x="398" y="335"/>
                    <a:pt x="398" y="209"/>
                  </a:cubicBezTo>
                  <a:cubicBezTo>
                    <a:pt x="377" y="105"/>
                    <a:pt x="315" y="21"/>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6"/>
            <p:cNvSpPr/>
            <p:nvPr/>
          </p:nvSpPr>
          <p:spPr>
            <a:xfrm>
              <a:off x="3828050" y="389650"/>
              <a:ext cx="10500" cy="9975"/>
            </a:xfrm>
            <a:custGeom>
              <a:rect b="b" l="l" r="r" t="t"/>
              <a:pathLst>
                <a:path extrusionOk="0" h="399" w="420">
                  <a:moveTo>
                    <a:pt x="210" y="1"/>
                  </a:moveTo>
                  <a:cubicBezTo>
                    <a:pt x="105" y="22"/>
                    <a:pt x="22" y="84"/>
                    <a:pt x="1" y="189"/>
                  </a:cubicBezTo>
                  <a:cubicBezTo>
                    <a:pt x="1" y="294"/>
                    <a:pt x="105" y="398"/>
                    <a:pt x="210" y="398"/>
                  </a:cubicBezTo>
                  <a:cubicBezTo>
                    <a:pt x="336" y="398"/>
                    <a:pt x="419" y="356"/>
                    <a:pt x="419" y="210"/>
                  </a:cubicBezTo>
                  <a:cubicBezTo>
                    <a:pt x="419" y="105"/>
                    <a:pt x="33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6"/>
            <p:cNvSpPr/>
            <p:nvPr/>
          </p:nvSpPr>
          <p:spPr>
            <a:xfrm>
              <a:off x="3642350" y="665325"/>
              <a:ext cx="5800" cy="16775"/>
            </a:xfrm>
            <a:custGeom>
              <a:rect b="b" l="l" r="r" t="t"/>
              <a:pathLst>
                <a:path extrusionOk="0" h="671" w="232">
                  <a:moveTo>
                    <a:pt x="1" y="1"/>
                  </a:moveTo>
                  <a:lnTo>
                    <a:pt x="1" y="670"/>
                  </a:lnTo>
                  <a:cubicBezTo>
                    <a:pt x="147" y="586"/>
                    <a:pt x="231" y="482"/>
                    <a:pt x="231" y="335"/>
                  </a:cubicBezTo>
                  <a:cubicBezTo>
                    <a:pt x="231" y="168"/>
                    <a:pt x="168" y="63"/>
                    <a:pt x="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6"/>
            <p:cNvSpPr/>
            <p:nvPr/>
          </p:nvSpPr>
          <p:spPr>
            <a:xfrm>
              <a:off x="3641825" y="920600"/>
              <a:ext cx="6325" cy="16750"/>
            </a:xfrm>
            <a:custGeom>
              <a:rect b="b" l="l" r="r" t="t"/>
              <a:pathLst>
                <a:path extrusionOk="0" h="670" w="253">
                  <a:moveTo>
                    <a:pt x="1" y="0"/>
                  </a:moveTo>
                  <a:lnTo>
                    <a:pt x="1" y="670"/>
                  </a:lnTo>
                  <a:cubicBezTo>
                    <a:pt x="189" y="607"/>
                    <a:pt x="252" y="482"/>
                    <a:pt x="231" y="314"/>
                  </a:cubicBezTo>
                  <a:cubicBezTo>
                    <a:pt x="210" y="168"/>
                    <a:pt x="147" y="63"/>
                    <a:pt x="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6"/>
            <p:cNvSpPr/>
            <p:nvPr/>
          </p:nvSpPr>
          <p:spPr>
            <a:xfrm>
              <a:off x="3831200" y="764725"/>
              <a:ext cx="9950" cy="9425"/>
            </a:xfrm>
            <a:custGeom>
              <a:rect b="b" l="l" r="r" t="t"/>
              <a:pathLst>
                <a:path extrusionOk="0" h="377" w="398">
                  <a:moveTo>
                    <a:pt x="210" y="0"/>
                  </a:moveTo>
                  <a:cubicBezTo>
                    <a:pt x="105" y="0"/>
                    <a:pt x="42" y="42"/>
                    <a:pt x="0" y="167"/>
                  </a:cubicBezTo>
                  <a:cubicBezTo>
                    <a:pt x="0" y="314"/>
                    <a:pt x="63" y="377"/>
                    <a:pt x="189" y="377"/>
                  </a:cubicBezTo>
                  <a:cubicBezTo>
                    <a:pt x="314" y="377"/>
                    <a:pt x="398" y="335"/>
                    <a:pt x="398" y="209"/>
                  </a:cubicBezTo>
                  <a:cubicBezTo>
                    <a:pt x="398" y="63"/>
                    <a:pt x="356" y="21"/>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6"/>
            <p:cNvSpPr/>
            <p:nvPr/>
          </p:nvSpPr>
          <p:spPr>
            <a:xfrm>
              <a:off x="3829625" y="833250"/>
              <a:ext cx="10475" cy="9425"/>
            </a:xfrm>
            <a:custGeom>
              <a:rect b="b" l="l" r="r" t="t"/>
              <a:pathLst>
                <a:path extrusionOk="0" h="377" w="419">
                  <a:moveTo>
                    <a:pt x="231" y="0"/>
                  </a:moveTo>
                  <a:cubicBezTo>
                    <a:pt x="105" y="0"/>
                    <a:pt x="21" y="42"/>
                    <a:pt x="21" y="167"/>
                  </a:cubicBezTo>
                  <a:cubicBezTo>
                    <a:pt x="1" y="272"/>
                    <a:pt x="105" y="377"/>
                    <a:pt x="210" y="377"/>
                  </a:cubicBezTo>
                  <a:cubicBezTo>
                    <a:pt x="335" y="377"/>
                    <a:pt x="377" y="335"/>
                    <a:pt x="419" y="209"/>
                  </a:cubicBezTo>
                  <a:cubicBezTo>
                    <a:pt x="419" y="84"/>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6"/>
            <p:cNvSpPr/>
            <p:nvPr/>
          </p:nvSpPr>
          <p:spPr>
            <a:xfrm>
              <a:off x="3831200" y="508925"/>
              <a:ext cx="9950" cy="8925"/>
            </a:xfrm>
            <a:custGeom>
              <a:rect b="b" l="l" r="r" t="t"/>
              <a:pathLst>
                <a:path extrusionOk="0" h="357" w="398">
                  <a:moveTo>
                    <a:pt x="189" y="0"/>
                  </a:moveTo>
                  <a:cubicBezTo>
                    <a:pt x="84" y="0"/>
                    <a:pt x="0" y="42"/>
                    <a:pt x="0" y="189"/>
                  </a:cubicBezTo>
                  <a:cubicBezTo>
                    <a:pt x="0" y="272"/>
                    <a:pt x="84" y="356"/>
                    <a:pt x="210" y="356"/>
                  </a:cubicBezTo>
                  <a:cubicBezTo>
                    <a:pt x="356" y="356"/>
                    <a:pt x="398" y="314"/>
                    <a:pt x="377" y="189"/>
                  </a:cubicBezTo>
                  <a:cubicBezTo>
                    <a:pt x="377" y="84"/>
                    <a:pt x="31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6"/>
            <p:cNvSpPr/>
            <p:nvPr/>
          </p:nvSpPr>
          <p:spPr>
            <a:xfrm>
              <a:off x="3830150" y="577450"/>
              <a:ext cx="9950" cy="9950"/>
            </a:xfrm>
            <a:custGeom>
              <a:rect b="b" l="l" r="r" t="t"/>
              <a:pathLst>
                <a:path extrusionOk="0" h="398" w="398">
                  <a:moveTo>
                    <a:pt x="189" y="0"/>
                  </a:moveTo>
                  <a:cubicBezTo>
                    <a:pt x="84" y="0"/>
                    <a:pt x="0" y="63"/>
                    <a:pt x="0" y="189"/>
                  </a:cubicBezTo>
                  <a:cubicBezTo>
                    <a:pt x="0" y="314"/>
                    <a:pt x="105" y="398"/>
                    <a:pt x="210" y="398"/>
                  </a:cubicBezTo>
                  <a:cubicBezTo>
                    <a:pt x="314" y="377"/>
                    <a:pt x="398" y="314"/>
                    <a:pt x="398" y="189"/>
                  </a:cubicBezTo>
                  <a:cubicBezTo>
                    <a:pt x="398" y="63"/>
                    <a:pt x="31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6"/>
            <p:cNvSpPr/>
            <p:nvPr/>
          </p:nvSpPr>
          <p:spPr>
            <a:xfrm>
              <a:off x="3831200" y="1019975"/>
              <a:ext cx="9950" cy="9975"/>
            </a:xfrm>
            <a:custGeom>
              <a:rect b="b" l="l" r="r" t="t"/>
              <a:pathLst>
                <a:path extrusionOk="0" h="399" w="398">
                  <a:moveTo>
                    <a:pt x="189" y="1"/>
                  </a:moveTo>
                  <a:cubicBezTo>
                    <a:pt x="63" y="43"/>
                    <a:pt x="0" y="84"/>
                    <a:pt x="0" y="210"/>
                  </a:cubicBezTo>
                  <a:cubicBezTo>
                    <a:pt x="42" y="356"/>
                    <a:pt x="84" y="398"/>
                    <a:pt x="210" y="398"/>
                  </a:cubicBezTo>
                  <a:cubicBezTo>
                    <a:pt x="356" y="377"/>
                    <a:pt x="398" y="315"/>
                    <a:pt x="398" y="189"/>
                  </a:cubicBezTo>
                  <a:cubicBezTo>
                    <a:pt x="398" y="84"/>
                    <a:pt x="314"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6"/>
            <p:cNvSpPr/>
            <p:nvPr/>
          </p:nvSpPr>
          <p:spPr>
            <a:xfrm>
              <a:off x="3833800" y="438825"/>
              <a:ext cx="9975" cy="8925"/>
            </a:xfrm>
            <a:custGeom>
              <a:rect b="b" l="l" r="r" t="t"/>
              <a:pathLst>
                <a:path extrusionOk="0" h="357" w="399">
                  <a:moveTo>
                    <a:pt x="189" y="1"/>
                  </a:moveTo>
                  <a:cubicBezTo>
                    <a:pt x="85" y="22"/>
                    <a:pt x="1" y="84"/>
                    <a:pt x="43" y="189"/>
                  </a:cubicBezTo>
                  <a:cubicBezTo>
                    <a:pt x="43" y="314"/>
                    <a:pt x="106" y="356"/>
                    <a:pt x="210" y="356"/>
                  </a:cubicBezTo>
                  <a:cubicBezTo>
                    <a:pt x="315" y="356"/>
                    <a:pt x="398" y="314"/>
                    <a:pt x="398" y="189"/>
                  </a:cubicBezTo>
                  <a:cubicBezTo>
                    <a:pt x="398" y="42"/>
                    <a:pt x="315"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6"/>
            <p:cNvSpPr/>
            <p:nvPr/>
          </p:nvSpPr>
          <p:spPr>
            <a:xfrm>
              <a:off x="3835900" y="626100"/>
              <a:ext cx="9450" cy="8900"/>
            </a:xfrm>
            <a:custGeom>
              <a:rect b="b" l="l" r="r" t="t"/>
              <a:pathLst>
                <a:path extrusionOk="0" h="356" w="378">
                  <a:moveTo>
                    <a:pt x="210" y="0"/>
                  </a:moveTo>
                  <a:cubicBezTo>
                    <a:pt x="84" y="0"/>
                    <a:pt x="1" y="63"/>
                    <a:pt x="1" y="147"/>
                  </a:cubicBezTo>
                  <a:cubicBezTo>
                    <a:pt x="1" y="251"/>
                    <a:pt x="84" y="356"/>
                    <a:pt x="189" y="356"/>
                  </a:cubicBezTo>
                  <a:cubicBezTo>
                    <a:pt x="294" y="356"/>
                    <a:pt x="377" y="272"/>
                    <a:pt x="377" y="168"/>
                  </a:cubicBezTo>
                  <a:cubicBezTo>
                    <a:pt x="377" y="63"/>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6"/>
            <p:cNvSpPr/>
            <p:nvPr/>
          </p:nvSpPr>
          <p:spPr>
            <a:xfrm>
              <a:off x="3835900" y="882400"/>
              <a:ext cx="9450" cy="8925"/>
            </a:xfrm>
            <a:custGeom>
              <a:rect b="b" l="l" r="r" t="t"/>
              <a:pathLst>
                <a:path extrusionOk="0" h="357" w="378">
                  <a:moveTo>
                    <a:pt x="210" y="1"/>
                  </a:moveTo>
                  <a:cubicBezTo>
                    <a:pt x="84" y="1"/>
                    <a:pt x="1" y="64"/>
                    <a:pt x="1" y="168"/>
                  </a:cubicBezTo>
                  <a:cubicBezTo>
                    <a:pt x="1" y="273"/>
                    <a:pt x="84" y="357"/>
                    <a:pt x="189" y="357"/>
                  </a:cubicBezTo>
                  <a:cubicBezTo>
                    <a:pt x="294" y="357"/>
                    <a:pt x="377" y="273"/>
                    <a:pt x="377" y="168"/>
                  </a:cubicBezTo>
                  <a:cubicBezTo>
                    <a:pt x="377" y="64"/>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6"/>
            <p:cNvSpPr/>
            <p:nvPr/>
          </p:nvSpPr>
          <p:spPr>
            <a:xfrm>
              <a:off x="3840100" y="488000"/>
              <a:ext cx="8900" cy="8925"/>
            </a:xfrm>
            <a:custGeom>
              <a:rect b="b" l="l" r="r" t="t"/>
              <a:pathLst>
                <a:path extrusionOk="0" h="357" w="356">
                  <a:moveTo>
                    <a:pt x="167" y="0"/>
                  </a:moveTo>
                  <a:cubicBezTo>
                    <a:pt x="42" y="21"/>
                    <a:pt x="0" y="84"/>
                    <a:pt x="0" y="189"/>
                  </a:cubicBezTo>
                  <a:cubicBezTo>
                    <a:pt x="0" y="314"/>
                    <a:pt x="63" y="356"/>
                    <a:pt x="167" y="356"/>
                  </a:cubicBezTo>
                  <a:cubicBezTo>
                    <a:pt x="314" y="356"/>
                    <a:pt x="356" y="293"/>
                    <a:pt x="356" y="189"/>
                  </a:cubicBezTo>
                  <a:cubicBezTo>
                    <a:pt x="356" y="42"/>
                    <a:pt x="272" y="0"/>
                    <a:pt x="16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6"/>
            <p:cNvSpPr/>
            <p:nvPr/>
          </p:nvSpPr>
          <p:spPr>
            <a:xfrm>
              <a:off x="3833800" y="950400"/>
              <a:ext cx="9975" cy="9450"/>
            </a:xfrm>
            <a:custGeom>
              <a:rect b="b" l="l" r="r" t="t"/>
              <a:pathLst>
                <a:path extrusionOk="0" h="378" w="399">
                  <a:moveTo>
                    <a:pt x="189" y="1"/>
                  </a:moveTo>
                  <a:cubicBezTo>
                    <a:pt x="85" y="1"/>
                    <a:pt x="1" y="64"/>
                    <a:pt x="1" y="168"/>
                  </a:cubicBezTo>
                  <a:cubicBezTo>
                    <a:pt x="1" y="294"/>
                    <a:pt x="64" y="378"/>
                    <a:pt x="189" y="378"/>
                  </a:cubicBezTo>
                  <a:cubicBezTo>
                    <a:pt x="315" y="378"/>
                    <a:pt x="378" y="336"/>
                    <a:pt x="398" y="210"/>
                  </a:cubicBezTo>
                  <a:cubicBezTo>
                    <a:pt x="398" y="106"/>
                    <a:pt x="315" y="22"/>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6"/>
            <p:cNvSpPr/>
            <p:nvPr/>
          </p:nvSpPr>
          <p:spPr>
            <a:xfrm>
              <a:off x="3840100" y="744200"/>
              <a:ext cx="8900" cy="9025"/>
            </a:xfrm>
            <a:custGeom>
              <a:rect b="b" l="l" r="r" t="t"/>
              <a:pathLst>
                <a:path extrusionOk="0" h="361" w="356">
                  <a:moveTo>
                    <a:pt x="206" y="1"/>
                  </a:moveTo>
                  <a:cubicBezTo>
                    <a:pt x="194" y="1"/>
                    <a:pt x="181" y="2"/>
                    <a:pt x="167" y="5"/>
                  </a:cubicBezTo>
                  <a:cubicBezTo>
                    <a:pt x="42" y="5"/>
                    <a:pt x="0" y="89"/>
                    <a:pt x="0" y="193"/>
                  </a:cubicBezTo>
                  <a:cubicBezTo>
                    <a:pt x="0" y="319"/>
                    <a:pt x="63" y="361"/>
                    <a:pt x="167" y="361"/>
                  </a:cubicBezTo>
                  <a:cubicBezTo>
                    <a:pt x="272" y="361"/>
                    <a:pt x="356" y="298"/>
                    <a:pt x="356" y="151"/>
                  </a:cubicBezTo>
                  <a:cubicBezTo>
                    <a:pt x="337" y="60"/>
                    <a:pt x="288" y="1"/>
                    <a:pt x="2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6"/>
            <p:cNvSpPr/>
            <p:nvPr/>
          </p:nvSpPr>
          <p:spPr>
            <a:xfrm>
              <a:off x="3840100" y="1000100"/>
              <a:ext cx="8900" cy="8925"/>
            </a:xfrm>
            <a:custGeom>
              <a:rect b="b" l="l" r="r" t="t"/>
              <a:pathLst>
                <a:path extrusionOk="0" h="357" w="356">
                  <a:moveTo>
                    <a:pt x="167" y="1"/>
                  </a:moveTo>
                  <a:cubicBezTo>
                    <a:pt x="63" y="1"/>
                    <a:pt x="0" y="63"/>
                    <a:pt x="0" y="168"/>
                  </a:cubicBezTo>
                  <a:cubicBezTo>
                    <a:pt x="0" y="273"/>
                    <a:pt x="63" y="335"/>
                    <a:pt x="167" y="356"/>
                  </a:cubicBezTo>
                  <a:cubicBezTo>
                    <a:pt x="272" y="335"/>
                    <a:pt x="356" y="273"/>
                    <a:pt x="356" y="168"/>
                  </a:cubicBezTo>
                  <a:cubicBezTo>
                    <a:pt x="356" y="63"/>
                    <a:pt x="272" y="1"/>
                    <a:pt x="1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6"/>
            <p:cNvSpPr/>
            <p:nvPr/>
          </p:nvSpPr>
          <p:spPr>
            <a:xfrm>
              <a:off x="3838525" y="556000"/>
              <a:ext cx="9425" cy="9975"/>
            </a:xfrm>
            <a:custGeom>
              <a:rect b="b" l="l" r="r" t="t"/>
              <a:pathLst>
                <a:path extrusionOk="0" h="399" w="377">
                  <a:moveTo>
                    <a:pt x="209" y="1"/>
                  </a:moveTo>
                  <a:cubicBezTo>
                    <a:pt x="84" y="1"/>
                    <a:pt x="0" y="84"/>
                    <a:pt x="0" y="189"/>
                  </a:cubicBezTo>
                  <a:cubicBezTo>
                    <a:pt x="0" y="293"/>
                    <a:pt x="84" y="398"/>
                    <a:pt x="189" y="398"/>
                  </a:cubicBezTo>
                  <a:cubicBezTo>
                    <a:pt x="293" y="398"/>
                    <a:pt x="335" y="335"/>
                    <a:pt x="377" y="231"/>
                  </a:cubicBezTo>
                  <a:cubicBezTo>
                    <a:pt x="377" y="126"/>
                    <a:pt x="293" y="2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6"/>
            <p:cNvSpPr/>
            <p:nvPr/>
          </p:nvSpPr>
          <p:spPr>
            <a:xfrm>
              <a:off x="3833800" y="694625"/>
              <a:ext cx="9975" cy="9950"/>
            </a:xfrm>
            <a:custGeom>
              <a:rect b="b" l="l" r="r" t="t"/>
              <a:pathLst>
                <a:path extrusionOk="0" h="398" w="399">
                  <a:moveTo>
                    <a:pt x="210" y="0"/>
                  </a:moveTo>
                  <a:cubicBezTo>
                    <a:pt x="85" y="21"/>
                    <a:pt x="1" y="84"/>
                    <a:pt x="1" y="209"/>
                  </a:cubicBezTo>
                  <a:cubicBezTo>
                    <a:pt x="1" y="314"/>
                    <a:pt x="85" y="398"/>
                    <a:pt x="189" y="398"/>
                  </a:cubicBezTo>
                  <a:cubicBezTo>
                    <a:pt x="315" y="398"/>
                    <a:pt x="398" y="335"/>
                    <a:pt x="398" y="209"/>
                  </a:cubicBezTo>
                  <a:cubicBezTo>
                    <a:pt x="398" y="84"/>
                    <a:pt x="357" y="21"/>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6"/>
            <p:cNvSpPr/>
            <p:nvPr/>
          </p:nvSpPr>
          <p:spPr>
            <a:xfrm>
              <a:off x="3836425" y="812325"/>
              <a:ext cx="9975" cy="8900"/>
            </a:xfrm>
            <a:custGeom>
              <a:rect b="b" l="l" r="r" t="t"/>
              <a:pathLst>
                <a:path extrusionOk="0" h="356" w="399">
                  <a:moveTo>
                    <a:pt x="210" y="0"/>
                  </a:moveTo>
                  <a:cubicBezTo>
                    <a:pt x="105" y="0"/>
                    <a:pt x="42" y="84"/>
                    <a:pt x="42" y="188"/>
                  </a:cubicBezTo>
                  <a:cubicBezTo>
                    <a:pt x="1" y="293"/>
                    <a:pt x="105" y="356"/>
                    <a:pt x="210" y="356"/>
                  </a:cubicBezTo>
                  <a:cubicBezTo>
                    <a:pt x="356" y="356"/>
                    <a:pt x="398" y="314"/>
                    <a:pt x="398" y="209"/>
                  </a:cubicBezTo>
                  <a:cubicBezTo>
                    <a:pt x="398" y="84"/>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6"/>
            <p:cNvSpPr/>
            <p:nvPr/>
          </p:nvSpPr>
          <p:spPr>
            <a:xfrm>
              <a:off x="3841650" y="931050"/>
              <a:ext cx="9450" cy="9450"/>
            </a:xfrm>
            <a:custGeom>
              <a:rect b="b" l="l" r="r" t="t"/>
              <a:pathLst>
                <a:path extrusionOk="0" h="378" w="378">
                  <a:moveTo>
                    <a:pt x="189" y="1"/>
                  </a:moveTo>
                  <a:cubicBezTo>
                    <a:pt x="84" y="1"/>
                    <a:pt x="1" y="84"/>
                    <a:pt x="1" y="189"/>
                  </a:cubicBezTo>
                  <a:cubicBezTo>
                    <a:pt x="1" y="294"/>
                    <a:pt x="64" y="356"/>
                    <a:pt x="189" y="377"/>
                  </a:cubicBezTo>
                  <a:cubicBezTo>
                    <a:pt x="273" y="356"/>
                    <a:pt x="356" y="294"/>
                    <a:pt x="377" y="189"/>
                  </a:cubicBezTo>
                  <a:cubicBezTo>
                    <a:pt x="377" y="84"/>
                    <a:pt x="294"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6"/>
            <p:cNvSpPr/>
            <p:nvPr/>
          </p:nvSpPr>
          <p:spPr>
            <a:xfrm>
              <a:off x="3841650" y="674750"/>
              <a:ext cx="9450" cy="9425"/>
            </a:xfrm>
            <a:custGeom>
              <a:rect b="b" l="l" r="r" t="t"/>
              <a:pathLst>
                <a:path extrusionOk="0" h="377" w="378">
                  <a:moveTo>
                    <a:pt x="189" y="0"/>
                  </a:moveTo>
                  <a:cubicBezTo>
                    <a:pt x="84" y="0"/>
                    <a:pt x="1" y="84"/>
                    <a:pt x="1" y="188"/>
                  </a:cubicBezTo>
                  <a:cubicBezTo>
                    <a:pt x="1" y="293"/>
                    <a:pt x="64" y="356"/>
                    <a:pt x="189" y="377"/>
                  </a:cubicBezTo>
                  <a:cubicBezTo>
                    <a:pt x="273" y="377"/>
                    <a:pt x="356" y="293"/>
                    <a:pt x="377" y="188"/>
                  </a:cubicBezTo>
                  <a:cubicBezTo>
                    <a:pt x="377" y="84"/>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6"/>
            <p:cNvSpPr/>
            <p:nvPr/>
          </p:nvSpPr>
          <p:spPr>
            <a:xfrm>
              <a:off x="3843225" y="605700"/>
              <a:ext cx="9975" cy="8900"/>
            </a:xfrm>
            <a:custGeom>
              <a:rect b="b" l="l" r="r" t="t"/>
              <a:pathLst>
                <a:path extrusionOk="0" h="356" w="399">
                  <a:moveTo>
                    <a:pt x="210" y="0"/>
                  </a:moveTo>
                  <a:cubicBezTo>
                    <a:pt x="105" y="0"/>
                    <a:pt x="21" y="84"/>
                    <a:pt x="21" y="189"/>
                  </a:cubicBezTo>
                  <a:cubicBezTo>
                    <a:pt x="1" y="293"/>
                    <a:pt x="84" y="356"/>
                    <a:pt x="189" y="356"/>
                  </a:cubicBezTo>
                  <a:cubicBezTo>
                    <a:pt x="314" y="356"/>
                    <a:pt x="356" y="293"/>
                    <a:pt x="398" y="126"/>
                  </a:cubicBezTo>
                  <a:cubicBezTo>
                    <a:pt x="335" y="105"/>
                    <a:pt x="293" y="21"/>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6"/>
            <p:cNvSpPr/>
            <p:nvPr/>
          </p:nvSpPr>
          <p:spPr>
            <a:xfrm>
              <a:off x="3845325" y="793200"/>
              <a:ext cx="9425" cy="8750"/>
            </a:xfrm>
            <a:custGeom>
              <a:rect b="b" l="l" r="r" t="t"/>
              <a:pathLst>
                <a:path extrusionOk="0" h="350" w="377">
                  <a:moveTo>
                    <a:pt x="115" y="1"/>
                  </a:moveTo>
                  <a:cubicBezTo>
                    <a:pt x="42" y="1"/>
                    <a:pt x="0" y="73"/>
                    <a:pt x="0" y="158"/>
                  </a:cubicBezTo>
                  <a:cubicBezTo>
                    <a:pt x="0" y="254"/>
                    <a:pt x="70" y="349"/>
                    <a:pt x="146" y="349"/>
                  </a:cubicBezTo>
                  <a:cubicBezTo>
                    <a:pt x="153" y="349"/>
                    <a:pt x="160" y="348"/>
                    <a:pt x="168" y="347"/>
                  </a:cubicBezTo>
                  <a:cubicBezTo>
                    <a:pt x="251" y="326"/>
                    <a:pt x="314" y="242"/>
                    <a:pt x="377" y="179"/>
                  </a:cubicBezTo>
                  <a:lnTo>
                    <a:pt x="377" y="137"/>
                  </a:lnTo>
                  <a:cubicBezTo>
                    <a:pt x="314" y="75"/>
                    <a:pt x="251" y="12"/>
                    <a:pt x="168" y="12"/>
                  </a:cubicBezTo>
                  <a:cubicBezTo>
                    <a:pt x="149" y="4"/>
                    <a:pt x="131" y="1"/>
                    <a:pt x="1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6"/>
            <p:cNvSpPr/>
            <p:nvPr/>
          </p:nvSpPr>
          <p:spPr>
            <a:xfrm>
              <a:off x="3841125" y="419475"/>
              <a:ext cx="9450" cy="8925"/>
            </a:xfrm>
            <a:custGeom>
              <a:rect b="b" l="l" r="r" t="t"/>
              <a:pathLst>
                <a:path extrusionOk="0" h="357" w="378">
                  <a:moveTo>
                    <a:pt x="189" y="0"/>
                  </a:moveTo>
                  <a:cubicBezTo>
                    <a:pt x="85" y="0"/>
                    <a:pt x="1" y="63"/>
                    <a:pt x="1" y="168"/>
                  </a:cubicBezTo>
                  <a:cubicBezTo>
                    <a:pt x="1" y="272"/>
                    <a:pt x="64" y="335"/>
                    <a:pt x="189" y="356"/>
                  </a:cubicBezTo>
                  <a:cubicBezTo>
                    <a:pt x="294" y="335"/>
                    <a:pt x="377" y="272"/>
                    <a:pt x="377" y="168"/>
                  </a:cubicBezTo>
                  <a:cubicBezTo>
                    <a:pt x="377" y="63"/>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6"/>
            <p:cNvSpPr/>
            <p:nvPr/>
          </p:nvSpPr>
          <p:spPr>
            <a:xfrm>
              <a:off x="3846900" y="723400"/>
              <a:ext cx="9950" cy="9950"/>
            </a:xfrm>
            <a:custGeom>
              <a:rect b="b" l="l" r="r" t="t"/>
              <a:pathLst>
                <a:path extrusionOk="0" h="398" w="398">
                  <a:moveTo>
                    <a:pt x="167" y="0"/>
                  </a:moveTo>
                  <a:cubicBezTo>
                    <a:pt x="105" y="84"/>
                    <a:pt x="42" y="126"/>
                    <a:pt x="42" y="209"/>
                  </a:cubicBezTo>
                  <a:cubicBezTo>
                    <a:pt x="0" y="314"/>
                    <a:pt x="84" y="398"/>
                    <a:pt x="188" y="398"/>
                  </a:cubicBezTo>
                  <a:cubicBezTo>
                    <a:pt x="293" y="398"/>
                    <a:pt x="398" y="314"/>
                    <a:pt x="377" y="209"/>
                  </a:cubicBezTo>
                  <a:cubicBezTo>
                    <a:pt x="377" y="126"/>
                    <a:pt x="293" y="84"/>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6"/>
            <p:cNvSpPr/>
            <p:nvPr/>
          </p:nvSpPr>
          <p:spPr>
            <a:xfrm>
              <a:off x="3845850" y="979700"/>
              <a:ext cx="9425" cy="9975"/>
            </a:xfrm>
            <a:custGeom>
              <a:rect b="b" l="l" r="r" t="t"/>
              <a:pathLst>
                <a:path extrusionOk="0" h="399" w="377">
                  <a:moveTo>
                    <a:pt x="209" y="1"/>
                  </a:moveTo>
                  <a:cubicBezTo>
                    <a:pt x="105" y="1"/>
                    <a:pt x="0" y="105"/>
                    <a:pt x="21" y="189"/>
                  </a:cubicBezTo>
                  <a:cubicBezTo>
                    <a:pt x="42" y="252"/>
                    <a:pt x="126" y="314"/>
                    <a:pt x="188" y="398"/>
                  </a:cubicBezTo>
                  <a:lnTo>
                    <a:pt x="251" y="398"/>
                  </a:lnTo>
                  <a:cubicBezTo>
                    <a:pt x="314" y="314"/>
                    <a:pt x="377" y="252"/>
                    <a:pt x="377" y="189"/>
                  </a:cubicBezTo>
                  <a:cubicBezTo>
                    <a:pt x="377" y="84"/>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6"/>
            <p:cNvSpPr/>
            <p:nvPr/>
          </p:nvSpPr>
          <p:spPr>
            <a:xfrm>
              <a:off x="3845325" y="536900"/>
              <a:ext cx="9425" cy="8725"/>
            </a:xfrm>
            <a:custGeom>
              <a:rect b="b" l="l" r="r" t="t"/>
              <a:pathLst>
                <a:path extrusionOk="0" h="349" w="377">
                  <a:moveTo>
                    <a:pt x="117" y="0"/>
                  </a:moveTo>
                  <a:cubicBezTo>
                    <a:pt x="49" y="0"/>
                    <a:pt x="17" y="72"/>
                    <a:pt x="0" y="158"/>
                  </a:cubicBezTo>
                  <a:cubicBezTo>
                    <a:pt x="0" y="235"/>
                    <a:pt x="54" y="348"/>
                    <a:pt x="145" y="348"/>
                  </a:cubicBezTo>
                  <a:cubicBezTo>
                    <a:pt x="152" y="348"/>
                    <a:pt x="160" y="348"/>
                    <a:pt x="168" y="346"/>
                  </a:cubicBezTo>
                  <a:cubicBezTo>
                    <a:pt x="251" y="325"/>
                    <a:pt x="314" y="262"/>
                    <a:pt x="377" y="220"/>
                  </a:cubicBezTo>
                  <a:lnTo>
                    <a:pt x="377" y="158"/>
                  </a:lnTo>
                  <a:cubicBezTo>
                    <a:pt x="314" y="116"/>
                    <a:pt x="251" y="32"/>
                    <a:pt x="168" y="11"/>
                  </a:cubicBezTo>
                  <a:cubicBezTo>
                    <a:pt x="149" y="4"/>
                    <a:pt x="132" y="0"/>
                    <a:pt x="11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6"/>
            <p:cNvSpPr/>
            <p:nvPr/>
          </p:nvSpPr>
          <p:spPr>
            <a:xfrm>
              <a:off x="3846900" y="467075"/>
              <a:ext cx="9950" cy="8500"/>
            </a:xfrm>
            <a:custGeom>
              <a:rect b="b" l="l" r="r" t="t"/>
              <a:pathLst>
                <a:path extrusionOk="0" h="340" w="398">
                  <a:moveTo>
                    <a:pt x="188" y="0"/>
                  </a:moveTo>
                  <a:cubicBezTo>
                    <a:pt x="84" y="0"/>
                    <a:pt x="0" y="84"/>
                    <a:pt x="0" y="189"/>
                  </a:cubicBezTo>
                  <a:cubicBezTo>
                    <a:pt x="0" y="280"/>
                    <a:pt x="63" y="339"/>
                    <a:pt x="149" y="339"/>
                  </a:cubicBezTo>
                  <a:cubicBezTo>
                    <a:pt x="162" y="339"/>
                    <a:pt x="175" y="338"/>
                    <a:pt x="188" y="335"/>
                  </a:cubicBezTo>
                  <a:cubicBezTo>
                    <a:pt x="272" y="335"/>
                    <a:pt x="314" y="252"/>
                    <a:pt x="398" y="210"/>
                  </a:cubicBezTo>
                  <a:lnTo>
                    <a:pt x="398" y="126"/>
                  </a:lnTo>
                  <a:cubicBezTo>
                    <a:pt x="314" y="84"/>
                    <a:pt x="272" y="0"/>
                    <a:pt x="18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6"/>
            <p:cNvSpPr/>
            <p:nvPr/>
          </p:nvSpPr>
          <p:spPr>
            <a:xfrm>
              <a:off x="3843225" y="861475"/>
              <a:ext cx="9975" cy="8925"/>
            </a:xfrm>
            <a:custGeom>
              <a:rect b="b" l="l" r="r" t="t"/>
              <a:pathLst>
                <a:path extrusionOk="0" h="357" w="399">
                  <a:moveTo>
                    <a:pt x="147" y="1"/>
                  </a:moveTo>
                  <a:cubicBezTo>
                    <a:pt x="105" y="43"/>
                    <a:pt x="42" y="106"/>
                    <a:pt x="21" y="168"/>
                  </a:cubicBezTo>
                  <a:cubicBezTo>
                    <a:pt x="1" y="273"/>
                    <a:pt x="105" y="357"/>
                    <a:pt x="210" y="357"/>
                  </a:cubicBezTo>
                  <a:cubicBezTo>
                    <a:pt x="314" y="357"/>
                    <a:pt x="398" y="273"/>
                    <a:pt x="398" y="168"/>
                  </a:cubicBezTo>
                  <a:cubicBezTo>
                    <a:pt x="398" y="64"/>
                    <a:pt x="314" y="22"/>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6"/>
            <p:cNvSpPr/>
            <p:nvPr/>
          </p:nvSpPr>
          <p:spPr>
            <a:xfrm>
              <a:off x="3849075" y="654600"/>
              <a:ext cx="9350" cy="9175"/>
            </a:xfrm>
            <a:custGeom>
              <a:rect b="b" l="l" r="r" t="t"/>
              <a:pathLst>
                <a:path extrusionOk="0" h="367" w="374">
                  <a:moveTo>
                    <a:pt x="150" y="0"/>
                  </a:moveTo>
                  <a:cubicBezTo>
                    <a:pt x="68" y="0"/>
                    <a:pt x="0" y="72"/>
                    <a:pt x="18" y="158"/>
                  </a:cubicBezTo>
                  <a:cubicBezTo>
                    <a:pt x="18" y="241"/>
                    <a:pt x="101" y="283"/>
                    <a:pt x="164" y="367"/>
                  </a:cubicBezTo>
                  <a:lnTo>
                    <a:pt x="227" y="367"/>
                  </a:lnTo>
                  <a:cubicBezTo>
                    <a:pt x="290" y="283"/>
                    <a:pt x="373" y="241"/>
                    <a:pt x="373" y="158"/>
                  </a:cubicBezTo>
                  <a:cubicBezTo>
                    <a:pt x="373" y="116"/>
                    <a:pt x="269" y="32"/>
                    <a:pt x="206" y="11"/>
                  </a:cubicBezTo>
                  <a:cubicBezTo>
                    <a:pt x="187" y="4"/>
                    <a:pt x="168" y="0"/>
                    <a:pt x="15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6"/>
            <p:cNvSpPr/>
            <p:nvPr/>
          </p:nvSpPr>
          <p:spPr>
            <a:xfrm>
              <a:off x="3850625" y="841500"/>
              <a:ext cx="8850" cy="9550"/>
            </a:xfrm>
            <a:custGeom>
              <a:rect b="b" l="l" r="r" t="t"/>
              <a:pathLst>
                <a:path extrusionOk="0" h="382" w="354">
                  <a:moveTo>
                    <a:pt x="167" y="1"/>
                  </a:moveTo>
                  <a:cubicBezTo>
                    <a:pt x="78" y="1"/>
                    <a:pt x="0" y="63"/>
                    <a:pt x="18" y="172"/>
                  </a:cubicBezTo>
                  <a:cubicBezTo>
                    <a:pt x="18" y="235"/>
                    <a:pt x="102" y="298"/>
                    <a:pt x="144" y="381"/>
                  </a:cubicBezTo>
                  <a:lnTo>
                    <a:pt x="228" y="381"/>
                  </a:lnTo>
                  <a:cubicBezTo>
                    <a:pt x="269" y="298"/>
                    <a:pt x="353" y="235"/>
                    <a:pt x="353" y="172"/>
                  </a:cubicBezTo>
                  <a:cubicBezTo>
                    <a:pt x="353" y="109"/>
                    <a:pt x="249" y="26"/>
                    <a:pt x="207" y="5"/>
                  </a:cubicBezTo>
                  <a:cubicBezTo>
                    <a:pt x="193" y="2"/>
                    <a:pt x="180" y="1"/>
                    <a:pt x="1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6"/>
            <p:cNvSpPr/>
            <p:nvPr/>
          </p:nvSpPr>
          <p:spPr>
            <a:xfrm>
              <a:off x="3851600" y="584775"/>
              <a:ext cx="8300" cy="9200"/>
            </a:xfrm>
            <a:custGeom>
              <a:rect b="b" l="l" r="r" t="t"/>
              <a:pathLst>
                <a:path extrusionOk="0" h="368" w="332">
                  <a:moveTo>
                    <a:pt x="126" y="0"/>
                  </a:moveTo>
                  <a:cubicBezTo>
                    <a:pt x="84" y="84"/>
                    <a:pt x="0" y="126"/>
                    <a:pt x="0" y="210"/>
                  </a:cubicBezTo>
                  <a:cubicBezTo>
                    <a:pt x="0" y="251"/>
                    <a:pt x="84" y="335"/>
                    <a:pt x="168" y="356"/>
                  </a:cubicBezTo>
                  <a:cubicBezTo>
                    <a:pt x="179" y="364"/>
                    <a:pt x="192" y="367"/>
                    <a:pt x="205" y="367"/>
                  </a:cubicBezTo>
                  <a:cubicBezTo>
                    <a:pt x="264" y="367"/>
                    <a:pt x="331" y="295"/>
                    <a:pt x="314" y="210"/>
                  </a:cubicBezTo>
                  <a:cubicBezTo>
                    <a:pt x="314" y="126"/>
                    <a:pt x="230" y="84"/>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6"/>
            <p:cNvSpPr/>
            <p:nvPr/>
          </p:nvSpPr>
          <p:spPr>
            <a:xfrm>
              <a:off x="3848975" y="398275"/>
              <a:ext cx="8400" cy="9575"/>
            </a:xfrm>
            <a:custGeom>
              <a:rect b="b" l="l" r="r" t="t"/>
              <a:pathLst>
                <a:path extrusionOk="0" h="383" w="336">
                  <a:moveTo>
                    <a:pt x="135" y="0"/>
                  </a:moveTo>
                  <a:cubicBezTo>
                    <a:pt x="57" y="0"/>
                    <a:pt x="1" y="72"/>
                    <a:pt x="1" y="158"/>
                  </a:cubicBezTo>
                  <a:cubicBezTo>
                    <a:pt x="22" y="242"/>
                    <a:pt x="84" y="284"/>
                    <a:pt x="126" y="367"/>
                  </a:cubicBezTo>
                  <a:cubicBezTo>
                    <a:pt x="147" y="378"/>
                    <a:pt x="163" y="383"/>
                    <a:pt x="176" y="383"/>
                  </a:cubicBezTo>
                  <a:cubicBezTo>
                    <a:pt x="189" y="383"/>
                    <a:pt x="199" y="378"/>
                    <a:pt x="210" y="367"/>
                  </a:cubicBezTo>
                  <a:cubicBezTo>
                    <a:pt x="273" y="284"/>
                    <a:pt x="335" y="242"/>
                    <a:pt x="335" y="158"/>
                  </a:cubicBezTo>
                  <a:cubicBezTo>
                    <a:pt x="335" y="116"/>
                    <a:pt x="231" y="32"/>
                    <a:pt x="189" y="11"/>
                  </a:cubicBezTo>
                  <a:cubicBezTo>
                    <a:pt x="170" y="4"/>
                    <a:pt x="152" y="0"/>
                    <a:pt x="1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6"/>
            <p:cNvSpPr/>
            <p:nvPr/>
          </p:nvSpPr>
          <p:spPr>
            <a:xfrm>
              <a:off x="3848975" y="910050"/>
              <a:ext cx="8400" cy="9525"/>
            </a:xfrm>
            <a:custGeom>
              <a:rect b="b" l="l" r="r" t="t"/>
              <a:pathLst>
                <a:path extrusionOk="0" h="381" w="336">
                  <a:moveTo>
                    <a:pt x="157" y="1"/>
                  </a:moveTo>
                  <a:cubicBezTo>
                    <a:pt x="68" y="1"/>
                    <a:pt x="1" y="77"/>
                    <a:pt x="1" y="171"/>
                  </a:cubicBezTo>
                  <a:cubicBezTo>
                    <a:pt x="22" y="255"/>
                    <a:pt x="84" y="297"/>
                    <a:pt x="126" y="380"/>
                  </a:cubicBezTo>
                  <a:lnTo>
                    <a:pt x="210" y="380"/>
                  </a:lnTo>
                  <a:cubicBezTo>
                    <a:pt x="273" y="297"/>
                    <a:pt x="335" y="255"/>
                    <a:pt x="335" y="171"/>
                  </a:cubicBezTo>
                  <a:cubicBezTo>
                    <a:pt x="335" y="108"/>
                    <a:pt x="231" y="46"/>
                    <a:pt x="189" y="4"/>
                  </a:cubicBezTo>
                  <a:cubicBezTo>
                    <a:pt x="178" y="2"/>
                    <a:pt x="167" y="1"/>
                    <a:pt x="1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6"/>
            <p:cNvSpPr/>
            <p:nvPr/>
          </p:nvSpPr>
          <p:spPr>
            <a:xfrm>
              <a:off x="3858925" y="819650"/>
              <a:ext cx="8400" cy="8900"/>
            </a:xfrm>
            <a:custGeom>
              <a:rect b="b" l="l" r="r" t="t"/>
              <a:pathLst>
                <a:path extrusionOk="0" h="356" w="336">
                  <a:moveTo>
                    <a:pt x="126" y="0"/>
                  </a:moveTo>
                  <a:cubicBezTo>
                    <a:pt x="63" y="63"/>
                    <a:pt x="21" y="126"/>
                    <a:pt x="0" y="167"/>
                  </a:cubicBezTo>
                  <a:cubicBezTo>
                    <a:pt x="0" y="272"/>
                    <a:pt x="42" y="356"/>
                    <a:pt x="147" y="356"/>
                  </a:cubicBezTo>
                  <a:cubicBezTo>
                    <a:pt x="251" y="356"/>
                    <a:pt x="335" y="314"/>
                    <a:pt x="314" y="209"/>
                  </a:cubicBezTo>
                  <a:cubicBezTo>
                    <a:pt x="314" y="146"/>
                    <a:pt x="230" y="63"/>
                    <a:pt x="209" y="21"/>
                  </a:cubicBezTo>
                  <a:cubicBezTo>
                    <a:pt x="189" y="21"/>
                    <a:pt x="147"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6"/>
            <p:cNvSpPr/>
            <p:nvPr/>
          </p:nvSpPr>
          <p:spPr>
            <a:xfrm>
              <a:off x="3855775" y="703425"/>
              <a:ext cx="8400" cy="8225"/>
            </a:xfrm>
            <a:custGeom>
              <a:rect b="b" l="l" r="r" t="t"/>
              <a:pathLst>
                <a:path extrusionOk="0" h="329" w="336">
                  <a:moveTo>
                    <a:pt x="116" y="1"/>
                  </a:moveTo>
                  <a:cubicBezTo>
                    <a:pt x="34" y="1"/>
                    <a:pt x="1" y="78"/>
                    <a:pt x="1" y="171"/>
                  </a:cubicBezTo>
                  <a:cubicBezTo>
                    <a:pt x="1" y="257"/>
                    <a:pt x="29" y="329"/>
                    <a:pt x="97" y="329"/>
                  </a:cubicBezTo>
                  <a:cubicBezTo>
                    <a:pt x="112" y="329"/>
                    <a:pt x="128" y="325"/>
                    <a:pt x="147" y="318"/>
                  </a:cubicBezTo>
                  <a:cubicBezTo>
                    <a:pt x="210" y="297"/>
                    <a:pt x="273" y="255"/>
                    <a:pt x="335" y="192"/>
                  </a:cubicBezTo>
                  <a:lnTo>
                    <a:pt x="335" y="150"/>
                  </a:lnTo>
                  <a:cubicBezTo>
                    <a:pt x="273" y="88"/>
                    <a:pt x="231" y="4"/>
                    <a:pt x="147" y="4"/>
                  </a:cubicBezTo>
                  <a:cubicBezTo>
                    <a:pt x="136" y="2"/>
                    <a:pt x="126" y="1"/>
                    <a:pt x="11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6"/>
            <p:cNvSpPr/>
            <p:nvPr/>
          </p:nvSpPr>
          <p:spPr>
            <a:xfrm>
              <a:off x="3858925" y="564900"/>
              <a:ext cx="8900" cy="8150"/>
            </a:xfrm>
            <a:custGeom>
              <a:rect b="b" l="l" r="r" t="t"/>
              <a:pathLst>
                <a:path extrusionOk="0" h="326" w="356">
                  <a:moveTo>
                    <a:pt x="189" y="0"/>
                  </a:moveTo>
                  <a:cubicBezTo>
                    <a:pt x="84" y="0"/>
                    <a:pt x="0" y="63"/>
                    <a:pt x="0" y="168"/>
                  </a:cubicBezTo>
                  <a:cubicBezTo>
                    <a:pt x="0" y="253"/>
                    <a:pt x="28" y="325"/>
                    <a:pt x="96" y="325"/>
                  </a:cubicBezTo>
                  <a:cubicBezTo>
                    <a:pt x="111" y="325"/>
                    <a:pt x="128" y="322"/>
                    <a:pt x="147" y="314"/>
                  </a:cubicBezTo>
                  <a:cubicBezTo>
                    <a:pt x="230" y="314"/>
                    <a:pt x="293" y="251"/>
                    <a:pt x="335" y="209"/>
                  </a:cubicBezTo>
                  <a:cubicBezTo>
                    <a:pt x="335" y="189"/>
                    <a:pt x="335" y="168"/>
                    <a:pt x="356" y="147"/>
                  </a:cubicBezTo>
                  <a:cubicBezTo>
                    <a:pt x="293" y="84"/>
                    <a:pt x="230"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6"/>
            <p:cNvSpPr/>
            <p:nvPr/>
          </p:nvSpPr>
          <p:spPr>
            <a:xfrm>
              <a:off x="3860100" y="752050"/>
              <a:ext cx="7725" cy="8500"/>
            </a:xfrm>
            <a:custGeom>
              <a:rect b="b" l="l" r="r" t="t"/>
              <a:pathLst>
                <a:path extrusionOk="0" h="340" w="309">
                  <a:moveTo>
                    <a:pt x="144" y="1"/>
                  </a:moveTo>
                  <a:cubicBezTo>
                    <a:pt x="59" y="1"/>
                    <a:pt x="1" y="60"/>
                    <a:pt x="37" y="151"/>
                  </a:cubicBezTo>
                  <a:cubicBezTo>
                    <a:pt x="37" y="235"/>
                    <a:pt x="79" y="298"/>
                    <a:pt x="142" y="340"/>
                  </a:cubicBezTo>
                  <a:lnTo>
                    <a:pt x="204" y="340"/>
                  </a:lnTo>
                  <a:cubicBezTo>
                    <a:pt x="246" y="298"/>
                    <a:pt x="309" y="214"/>
                    <a:pt x="309" y="151"/>
                  </a:cubicBezTo>
                  <a:cubicBezTo>
                    <a:pt x="309" y="109"/>
                    <a:pt x="246" y="26"/>
                    <a:pt x="183" y="5"/>
                  </a:cubicBezTo>
                  <a:cubicBezTo>
                    <a:pt x="170" y="2"/>
                    <a:pt x="157" y="1"/>
                    <a:pt x="14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6"/>
            <p:cNvSpPr/>
            <p:nvPr/>
          </p:nvSpPr>
          <p:spPr>
            <a:xfrm>
              <a:off x="3853175" y="515200"/>
              <a:ext cx="8900" cy="8925"/>
            </a:xfrm>
            <a:custGeom>
              <a:rect b="b" l="l" r="r" t="t"/>
              <a:pathLst>
                <a:path extrusionOk="0" h="357" w="356">
                  <a:moveTo>
                    <a:pt x="147" y="0"/>
                  </a:moveTo>
                  <a:cubicBezTo>
                    <a:pt x="84" y="63"/>
                    <a:pt x="21" y="105"/>
                    <a:pt x="21" y="189"/>
                  </a:cubicBezTo>
                  <a:cubicBezTo>
                    <a:pt x="0" y="293"/>
                    <a:pt x="63" y="356"/>
                    <a:pt x="167" y="356"/>
                  </a:cubicBezTo>
                  <a:cubicBezTo>
                    <a:pt x="272" y="356"/>
                    <a:pt x="356" y="293"/>
                    <a:pt x="335" y="189"/>
                  </a:cubicBezTo>
                  <a:cubicBezTo>
                    <a:pt x="293" y="147"/>
                    <a:pt x="251" y="63"/>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6"/>
            <p:cNvSpPr/>
            <p:nvPr/>
          </p:nvSpPr>
          <p:spPr>
            <a:xfrm>
              <a:off x="3853175" y="771525"/>
              <a:ext cx="8375" cy="9425"/>
            </a:xfrm>
            <a:custGeom>
              <a:rect b="b" l="l" r="r" t="t"/>
              <a:pathLst>
                <a:path extrusionOk="0" h="377" w="335">
                  <a:moveTo>
                    <a:pt x="126" y="0"/>
                  </a:moveTo>
                  <a:cubicBezTo>
                    <a:pt x="63" y="63"/>
                    <a:pt x="21" y="105"/>
                    <a:pt x="0" y="188"/>
                  </a:cubicBezTo>
                  <a:cubicBezTo>
                    <a:pt x="0" y="293"/>
                    <a:pt x="42" y="377"/>
                    <a:pt x="147" y="377"/>
                  </a:cubicBezTo>
                  <a:cubicBezTo>
                    <a:pt x="251" y="377"/>
                    <a:pt x="335" y="314"/>
                    <a:pt x="335" y="209"/>
                  </a:cubicBezTo>
                  <a:cubicBezTo>
                    <a:pt x="335" y="146"/>
                    <a:pt x="251" y="84"/>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6"/>
            <p:cNvSpPr/>
            <p:nvPr/>
          </p:nvSpPr>
          <p:spPr>
            <a:xfrm>
              <a:off x="3857350" y="634475"/>
              <a:ext cx="9450" cy="7950"/>
            </a:xfrm>
            <a:custGeom>
              <a:rect b="b" l="l" r="r" t="t"/>
              <a:pathLst>
                <a:path extrusionOk="0" h="318" w="378">
                  <a:moveTo>
                    <a:pt x="189" y="0"/>
                  </a:moveTo>
                  <a:cubicBezTo>
                    <a:pt x="84" y="0"/>
                    <a:pt x="0" y="42"/>
                    <a:pt x="0" y="147"/>
                  </a:cubicBezTo>
                  <a:cubicBezTo>
                    <a:pt x="0" y="240"/>
                    <a:pt x="51" y="317"/>
                    <a:pt x="137" y="317"/>
                  </a:cubicBezTo>
                  <a:cubicBezTo>
                    <a:pt x="146" y="317"/>
                    <a:pt x="157" y="316"/>
                    <a:pt x="168" y="314"/>
                  </a:cubicBezTo>
                  <a:cubicBezTo>
                    <a:pt x="252" y="314"/>
                    <a:pt x="293" y="230"/>
                    <a:pt x="356" y="209"/>
                  </a:cubicBezTo>
                  <a:cubicBezTo>
                    <a:pt x="356" y="188"/>
                    <a:pt x="356" y="147"/>
                    <a:pt x="377" y="126"/>
                  </a:cubicBezTo>
                  <a:cubicBezTo>
                    <a:pt x="293" y="84"/>
                    <a:pt x="252" y="21"/>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6"/>
            <p:cNvSpPr/>
            <p:nvPr/>
          </p:nvSpPr>
          <p:spPr>
            <a:xfrm>
              <a:off x="3856875" y="891225"/>
              <a:ext cx="9400" cy="7425"/>
            </a:xfrm>
            <a:custGeom>
              <a:rect b="b" l="l" r="r" t="t"/>
              <a:pathLst>
                <a:path extrusionOk="0" h="297" w="376">
                  <a:moveTo>
                    <a:pt x="155" y="0"/>
                  </a:moveTo>
                  <a:cubicBezTo>
                    <a:pt x="66" y="0"/>
                    <a:pt x="1" y="77"/>
                    <a:pt x="19" y="171"/>
                  </a:cubicBezTo>
                  <a:cubicBezTo>
                    <a:pt x="61" y="213"/>
                    <a:pt x="124" y="296"/>
                    <a:pt x="187" y="296"/>
                  </a:cubicBezTo>
                  <a:cubicBezTo>
                    <a:pt x="229" y="296"/>
                    <a:pt x="312" y="213"/>
                    <a:pt x="375" y="171"/>
                  </a:cubicBezTo>
                  <a:lnTo>
                    <a:pt x="375" y="108"/>
                  </a:lnTo>
                  <a:cubicBezTo>
                    <a:pt x="312" y="87"/>
                    <a:pt x="229" y="4"/>
                    <a:pt x="187" y="4"/>
                  </a:cubicBezTo>
                  <a:cubicBezTo>
                    <a:pt x="176" y="1"/>
                    <a:pt x="165" y="0"/>
                    <a:pt x="15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6"/>
            <p:cNvSpPr/>
            <p:nvPr/>
          </p:nvSpPr>
          <p:spPr>
            <a:xfrm>
              <a:off x="3860025" y="1006900"/>
              <a:ext cx="7800" cy="9000"/>
            </a:xfrm>
            <a:custGeom>
              <a:rect b="b" l="l" r="r" t="t"/>
              <a:pathLst>
                <a:path extrusionOk="0" h="360" w="312">
                  <a:moveTo>
                    <a:pt x="124" y="1"/>
                  </a:moveTo>
                  <a:cubicBezTo>
                    <a:pt x="103" y="63"/>
                    <a:pt x="19" y="147"/>
                    <a:pt x="19" y="189"/>
                  </a:cubicBezTo>
                  <a:cubicBezTo>
                    <a:pt x="0" y="283"/>
                    <a:pt x="65" y="360"/>
                    <a:pt x="154" y="360"/>
                  </a:cubicBezTo>
                  <a:cubicBezTo>
                    <a:pt x="165" y="360"/>
                    <a:pt x="175" y="359"/>
                    <a:pt x="186" y="356"/>
                  </a:cubicBezTo>
                  <a:cubicBezTo>
                    <a:pt x="249" y="315"/>
                    <a:pt x="312" y="231"/>
                    <a:pt x="312" y="189"/>
                  </a:cubicBezTo>
                  <a:cubicBezTo>
                    <a:pt x="312" y="147"/>
                    <a:pt x="270" y="63"/>
                    <a:pt x="20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6"/>
            <p:cNvSpPr/>
            <p:nvPr/>
          </p:nvSpPr>
          <p:spPr>
            <a:xfrm>
              <a:off x="3854725" y="446675"/>
              <a:ext cx="9450" cy="8400"/>
            </a:xfrm>
            <a:custGeom>
              <a:rect b="b" l="l" r="r" t="t"/>
              <a:pathLst>
                <a:path extrusionOk="0" h="336" w="378">
                  <a:moveTo>
                    <a:pt x="168" y="0"/>
                  </a:moveTo>
                  <a:cubicBezTo>
                    <a:pt x="105" y="63"/>
                    <a:pt x="22" y="105"/>
                    <a:pt x="22" y="189"/>
                  </a:cubicBezTo>
                  <a:cubicBezTo>
                    <a:pt x="1" y="293"/>
                    <a:pt x="85" y="335"/>
                    <a:pt x="189" y="335"/>
                  </a:cubicBezTo>
                  <a:cubicBezTo>
                    <a:pt x="294" y="335"/>
                    <a:pt x="377" y="293"/>
                    <a:pt x="357" y="189"/>
                  </a:cubicBezTo>
                  <a:cubicBezTo>
                    <a:pt x="315" y="126"/>
                    <a:pt x="273" y="63"/>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6"/>
            <p:cNvSpPr/>
            <p:nvPr/>
          </p:nvSpPr>
          <p:spPr>
            <a:xfrm>
              <a:off x="3855775" y="959225"/>
              <a:ext cx="8400" cy="8050"/>
            </a:xfrm>
            <a:custGeom>
              <a:rect b="b" l="l" r="r" t="t"/>
              <a:pathLst>
                <a:path extrusionOk="0" h="322" w="336">
                  <a:moveTo>
                    <a:pt x="116" y="0"/>
                  </a:moveTo>
                  <a:cubicBezTo>
                    <a:pt x="34" y="0"/>
                    <a:pt x="1" y="77"/>
                    <a:pt x="1" y="171"/>
                  </a:cubicBezTo>
                  <a:cubicBezTo>
                    <a:pt x="1" y="262"/>
                    <a:pt x="32" y="321"/>
                    <a:pt x="110" y="321"/>
                  </a:cubicBezTo>
                  <a:cubicBezTo>
                    <a:pt x="121" y="321"/>
                    <a:pt x="134" y="320"/>
                    <a:pt x="147" y="317"/>
                  </a:cubicBezTo>
                  <a:cubicBezTo>
                    <a:pt x="210" y="297"/>
                    <a:pt x="273" y="234"/>
                    <a:pt x="335" y="192"/>
                  </a:cubicBezTo>
                  <a:lnTo>
                    <a:pt x="335" y="108"/>
                  </a:lnTo>
                  <a:cubicBezTo>
                    <a:pt x="273" y="87"/>
                    <a:pt x="231" y="4"/>
                    <a:pt x="147" y="4"/>
                  </a:cubicBezTo>
                  <a:cubicBezTo>
                    <a:pt x="136" y="1"/>
                    <a:pt x="126" y="0"/>
                    <a:pt x="11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6"/>
            <p:cNvSpPr/>
            <p:nvPr/>
          </p:nvSpPr>
          <p:spPr>
            <a:xfrm>
              <a:off x="3853700" y="1027750"/>
              <a:ext cx="8375" cy="8225"/>
            </a:xfrm>
            <a:custGeom>
              <a:rect b="b" l="l" r="r" t="t"/>
              <a:pathLst>
                <a:path extrusionOk="0" h="329" w="335">
                  <a:moveTo>
                    <a:pt x="116" y="0"/>
                  </a:moveTo>
                  <a:cubicBezTo>
                    <a:pt x="34" y="0"/>
                    <a:pt x="0" y="77"/>
                    <a:pt x="0" y="171"/>
                  </a:cubicBezTo>
                  <a:cubicBezTo>
                    <a:pt x="0" y="257"/>
                    <a:pt x="28" y="328"/>
                    <a:pt x="96" y="328"/>
                  </a:cubicBezTo>
                  <a:cubicBezTo>
                    <a:pt x="111" y="328"/>
                    <a:pt x="128" y="325"/>
                    <a:pt x="146" y="317"/>
                  </a:cubicBezTo>
                  <a:cubicBezTo>
                    <a:pt x="230" y="297"/>
                    <a:pt x="293" y="255"/>
                    <a:pt x="335" y="192"/>
                  </a:cubicBezTo>
                  <a:lnTo>
                    <a:pt x="335" y="108"/>
                  </a:lnTo>
                  <a:cubicBezTo>
                    <a:pt x="293" y="87"/>
                    <a:pt x="230" y="4"/>
                    <a:pt x="146" y="4"/>
                  </a:cubicBezTo>
                  <a:cubicBezTo>
                    <a:pt x="136" y="1"/>
                    <a:pt x="125" y="0"/>
                    <a:pt x="11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6"/>
            <p:cNvSpPr/>
            <p:nvPr/>
          </p:nvSpPr>
          <p:spPr>
            <a:xfrm>
              <a:off x="3835375" y="370825"/>
              <a:ext cx="9975" cy="9075"/>
            </a:xfrm>
            <a:custGeom>
              <a:rect b="b" l="l" r="r" t="t"/>
              <a:pathLst>
                <a:path extrusionOk="0" h="363" w="399">
                  <a:moveTo>
                    <a:pt x="105" y="1"/>
                  </a:moveTo>
                  <a:cubicBezTo>
                    <a:pt x="1" y="126"/>
                    <a:pt x="1" y="231"/>
                    <a:pt x="105" y="314"/>
                  </a:cubicBezTo>
                  <a:cubicBezTo>
                    <a:pt x="144" y="346"/>
                    <a:pt x="180" y="362"/>
                    <a:pt x="216" y="362"/>
                  </a:cubicBezTo>
                  <a:cubicBezTo>
                    <a:pt x="275" y="362"/>
                    <a:pt x="333" y="315"/>
                    <a:pt x="398" y="210"/>
                  </a:cubicBezTo>
                  <a:cubicBezTo>
                    <a:pt x="294" y="126"/>
                    <a:pt x="189" y="84"/>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6"/>
            <p:cNvSpPr/>
            <p:nvPr/>
          </p:nvSpPr>
          <p:spPr>
            <a:xfrm>
              <a:off x="3641825" y="991200"/>
              <a:ext cx="6325" cy="15200"/>
            </a:xfrm>
            <a:custGeom>
              <a:rect b="b" l="l" r="r" t="t"/>
              <a:pathLst>
                <a:path extrusionOk="0" h="608" w="253">
                  <a:moveTo>
                    <a:pt x="1" y="1"/>
                  </a:moveTo>
                  <a:lnTo>
                    <a:pt x="1" y="608"/>
                  </a:lnTo>
                  <a:cubicBezTo>
                    <a:pt x="252" y="399"/>
                    <a:pt x="231" y="147"/>
                    <a:pt x="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6"/>
            <p:cNvSpPr/>
            <p:nvPr/>
          </p:nvSpPr>
          <p:spPr>
            <a:xfrm>
              <a:off x="3641825" y="735950"/>
              <a:ext cx="6325" cy="14675"/>
            </a:xfrm>
            <a:custGeom>
              <a:rect b="b" l="l" r="r" t="t"/>
              <a:pathLst>
                <a:path extrusionOk="0" h="587" w="253">
                  <a:moveTo>
                    <a:pt x="1" y="0"/>
                  </a:moveTo>
                  <a:lnTo>
                    <a:pt x="1" y="586"/>
                  </a:lnTo>
                  <a:cubicBezTo>
                    <a:pt x="252" y="377"/>
                    <a:pt x="231" y="105"/>
                    <a:pt x="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6"/>
            <p:cNvSpPr/>
            <p:nvPr/>
          </p:nvSpPr>
          <p:spPr>
            <a:xfrm>
              <a:off x="3864675" y="869850"/>
              <a:ext cx="7875" cy="7350"/>
            </a:xfrm>
            <a:custGeom>
              <a:rect b="b" l="l" r="r" t="t"/>
              <a:pathLst>
                <a:path extrusionOk="0" h="294" w="315">
                  <a:moveTo>
                    <a:pt x="126" y="1"/>
                  </a:moveTo>
                  <a:cubicBezTo>
                    <a:pt x="84" y="1"/>
                    <a:pt x="0" y="84"/>
                    <a:pt x="0" y="126"/>
                  </a:cubicBezTo>
                  <a:cubicBezTo>
                    <a:pt x="0" y="189"/>
                    <a:pt x="84" y="294"/>
                    <a:pt x="126" y="294"/>
                  </a:cubicBezTo>
                  <a:cubicBezTo>
                    <a:pt x="189" y="294"/>
                    <a:pt x="272" y="210"/>
                    <a:pt x="314" y="189"/>
                  </a:cubicBezTo>
                  <a:lnTo>
                    <a:pt x="314" y="105"/>
                  </a:lnTo>
                  <a:cubicBezTo>
                    <a:pt x="272" y="84"/>
                    <a:pt x="189"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6"/>
            <p:cNvSpPr/>
            <p:nvPr/>
          </p:nvSpPr>
          <p:spPr>
            <a:xfrm>
              <a:off x="3862575" y="426275"/>
              <a:ext cx="7875" cy="8925"/>
            </a:xfrm>
            <a:custGeom>
              <a:rect b="b" l="l" r="r" t="t"/>
              <a:pathLst>
                <a:path extrusionOk="0" h="357" w="315">
                  <a:moveTo>
                    <a:pt x="168" y="0"/>
                  </a:moveTo>
                  <a:cubicBezTo>
                    <a:pt x="105" y="0"/>
                    <a:pt x="43" y="105"/>
                    <a:pt x="43" y="168"/>
                  </a:cubicBezTo>
                  <a:cubicBezTo>
                    <a:pt x="1" y="210"/>
                    <a:pt x="84" y="293"/>
                    <a:pt x="147" y="356"/>
                  </a:cubicBezTo>
                  <a:cubicBezTo>
                    <a:pt x="168" y="356"/>
                    <a:pt x="189" y="356"/>
                    <a:pt x="210" y="314"/>
                  </a:cubicBezTo>
                  <a:cubicBezTo>
                    <a:pt x="273" y="272"/>
                    <a:pt x="315" y="189"/>
                    <a:pt x="315" y="147"/>
                  </a:cubicBezTo>
                  <a:cubicBezTo>
                    <a:pt x="294" y="84"/>
                    <a:pt x="210"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6"/>
            <p:cNvSpPr/>
            <p:nvPr/>
          </p:nvSpPr>
          <p:spPr>
            <a:xfrm>
              <a:off x="3864675" y="613550"/>
              <a:ext cx="7350" cy="7850"/>
            </a:xfrm>
            <a:custGeom>
              <a:rect b="b" l="l" r="r" t="t"/>
              <a:pathLst>
                <a:path extrusionOk="0" h="314" w="294">
                  <a:moveTo>
                    <a:pt x="105" y="0"/>
                  </a:moveTo>
                  <a:cubicBezTo>
                    <a:pt x="84" y="42"/>
                    <a:pt x="0" y="126"/>
                    <a:pt x="0" y="188"/>
                  </a:cubicBezTo>
                  <a:cubicBezTo>
                    <a:pt x="0" y="230"/>
                    <a:pt x="84" y="314"/>
                    <a:pt x="126" y="314"/>
                  </a:cubicBezTo>
                  <a:cubicBezTo>
                    <a:pt x="189" y="314"/>
                    <a:pt x="293" y="230"/>
                    <a:pt x="293" y="188"/>
                  </a:cubicBezTo>
                  <a:cubicBezTo>
                    <a:pt x="293" y="126"/>
                    <a:pt x="210"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6"/>
            <p:cNvSpPr/>
            <p:nvPr/>
          </p:nvSpPr>
          <p:spPr>
            <a:xfrm>
              <a:off x="3862575" y="682075"/>
              <a:ext cx="7875" cy="8375"/>
            </a:xfrm>
            <a:custGeom>
              <a:rect b="b" l="l" r="r" t="t"/>
              <a:pathLst>
                <a:path extrusionOk="0" h="335" w="315">
                  <a:moveTo>
                    <a:pt x="105" y="0"/>
                  </a:moveTo>
                  <a:cubicBezTo>
                    <a:pt x="63" y="63"/>
                    <a:pt x="1" y="126"/>
                    <a:pt x="1" y="188"/>
                  </a:cubicBezTo>
                  <a:cubicBezTo>
                    <a:pt x="43" y="230"/>
                    <a:pt x="105" y="293"/>
                    <a:pt x="168" y="335"/>
                  </a:cubicBezTo>
                  <a:cubicBezTo>
                    <a:pt x="210" y="293"/>
                    <a:pt x="294" y="230"/>
                    <a:pt x="294" y="188"/>
                  </a:cubicBezTo>
                  <a:cubicBezTo>
                    <a:pt x="315" y="126"/>
                    <a:pt x="252" y="63"/>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6"/>
            <p:cNvSpPr/>
            <p:nvPr/>
          </p:nvSpPr>
          <p:spPr>
            <a:xfrm>
              <a:off x="3684200" y="1033325"/>
              <a:ext cx="14675" cy="3950"/>
            </a:xfrm>
            <a:custGeom>
              <a:rect b="b" l="l" r="r" t="t"/>
              <a:pathLst>
                <a:path extrusionOk="0" h="158" w="587">
                  <a:moveTo>
                    <a:pt x="294" y="0"/>
                  </a:moveTo>
                  <a:cubicBezTo>
                    <a:pt x="194" y="0"/>
                    <a:pt x="95" y="53"/>
                    <a:pt x="1" y="157"/>
                  </a:cubicBezTo>
                  <a:lnTo>
                    <a:pt x="587" y="157"/>
                  </a:lnTo>
                  <a:cubicBezTo>
                    <a:pt x="492" y="53"/>
                    <a:pt x="393"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6"/>
            <p:cNvSpPr/>
            <p:nvPr/>
          </p:nvSpPr>
          <p:spPr>
            <a:xfrm>
              <a:off x="3861525" y="496900"/>
              <a:ext cx="7350" cy="8900"/>
            </a:xfrm>
            <a:custGeom>
              <a:rect b="b" l="l" r="r" t="t"/>
              <a:pathLst>
                <a:path extrusionOk="0" h="356" w="294">
                  <a:moveTo>
                    <a:pt x="147" y="0"/>
                  </a:moveTo>
                  <a:cubicBezTo>
                    <a:pt x="105" y="0"/>
                    <a:pt x="1" y="84"/>
                    <a:pt x="1" y="147"/>
                  </a:cubicBezTo>
                  <a:cubicBezTo>
                    <a:pt x="1" y="188"/>
                    <a:pt x="85" y="272"/>
                    <a:pt x="105" y="314"/>
                  </a:cubicBezTo>
                  <a:cubicBezTo>
                    <a:pt x="126" y="314"/>
                    <a:pt x="147" y="314"/>
                    <a:pt x="189" y="356"/>
                  </a:cubicBezTo>
                  <a:cubicBezTo>
                    <a:pt x="210" y="272"/>
                    <a:pt x="294" y="209"/>
                    <a:pt x="294" y="168"/>
                  </a:cubicBezTo>
                  <a:cubicBezTo>
                    <a:pt x="294" y="105"/>
                    <a:pt x="210"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6"/>
            <p:cNvSpPr/>
            <p:nvPr/>
          </p:nvSpPr>
          <p:spPr>
            <a:xfrm>
              <a:off x="3862575" y="938375"/>
              <a:ext cx="7875" cy="8400"/>
            </a:xfrm>
            <a:custGeom>
              <a:rect b="b" l="l" r="r" t="t"/>
              <a:pathLst>
                <a:path extrusionOk="0" h="336" w="315">
                  <a:moveTo>
                    <a:pt x="168" y="1"/>
                  </a:moveTo>
                  <a:cubicBezTo>
                    <a:pt x="105" y="63"/>
                    <a:pt x="43" y="105"/>
                    <a:pt x="43" y="168"/>
                  </a:cubicBezTo>
                  <a:cubicBezTo>
                    <a:pt x="1" y="210"/>
                    <a:pt x="84" y="294"/>
                    <a:pt x="147" y="335"/>
                  </a:cubicBezTo>
                  <a:lnTo>
                    <a:pt x="210" y="335"/>
                  </a:lnTo>
                  <a:cubicBezTo>
                    <a:pt x="273" y="294"/>
                    <a:pt x="315" y="210"/>
                    <a:pt x="315" y="168"/>
                  </a:cubicBezTo>
                  <a:cubicBezTo>
                    <a:pt x="294" y="105"/>
                    <a:pt x="210" y="63"/>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6"/>
            <p:cNvSpPr/>
            <p:nvPr/>
          </p:nvSpPr>
          <p:spPr>
            <a:xfrm>
              <a:off x="3868850" y="985450"/>
              <a:ext cx="6825" cy="8400"/>
            </a:xfrm>
            <a:custGeom>
              <a:rect b="b" l="l" r="r" t="t"/>
              <a:pathLst>
                <a:path extrusionOk="0" h="336" w="273">
                  <a:moveTo>
                    <a:pt x="147" y="1"/>
                  </a:moveTo>
                  <a:cubicBezTo>
                    <a:pt x="64" y="105"/>
                    <a:pt x="1" y="168"/>
                    <a:pt x="22" y="210"/>
                  </a:cubicBezTo>
                  <a:cubicBezTo>
                    <a:pt x="22" y="273"/>
                    <a:pt x="105" y="336"/>
                    <a:pt x="147" y="336"/>
                  </a:cubicBezTo>
                  <a:cubicBezTo>
                    <a:pt x="168" y="336"/>
                    <a:pt x="273" y="273"/>
                    <a:pt x="273" y="210"/>
                  </a:cubicBezTo>
                  <a:cubicBezTo>
                    <a:pt x="273" y="168"/>
                    <a:pt x="231" y="10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6"/>
            <p:cNvSpPr/>
            <p:nvPr/>
          </p:nvSpPr>
          <p:spPr>
            <a:xfrm>
              <a:off x="3866775" y="801750"/>
              <a:ext cx="8900" cy="6400"/>
            </a:xfrm>
            <a:custGeom>
              <a:rect b="b" l="l" r="r" t="t"/>
              <a:pathLst>
                <a:path extrusionOk="0" h="256" w="356">
                  <a:moveTo>
                    <a:pt x="171" y="0"/>
                  </a:moveTo>
                  <a:cubicBezTo>
                    <a:pt x="163" y="0"/>
                    <a:pt x="155" y="2"/>
                    <a:pt x="147" y="5"/>
                  </a:cubicBezTo>
                  <a:cubicBezTo>
                    <a:pt x="105" y="5"/>
                    <a:pt x="42" y="88"/>
                    <a:pt x="0" y="130"/>
                  </a:cubicBezTo>
                  <a:cubicBezTo>
                    <a:pt x="42" y="193"/>
                    <a:pt x="105" y="256"/>
                    <a:pt x="147" y="256"/>
                  </a:cubicBezTo>
                  <a:cubicBezTo>
                    <a:pt x="209" y="256"/>
                    <a:pt x="251" y="193"/>
                    <a:pt x="356" y="109"/>
                  </a:cubicBezTo>
                  <a:cubicBezTo>
                    <a:pt x="265" y="55"/>
                    <a:pt x="222" y="0"/>
                    <a:pt x="17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6"/>
            <p:cNvSpPr/>
            <p:nvPr/>
          </p:nvSpPr>
          <p:spPr>
            <a:xfrm>
              <a:off x="3868850" y="475450"/>
              <a:ext cx="6825" cy="9425"/>
            </a:xfrm>
            <a:custGeom>
              <a:rect b="b" l="l" r="r" t="t"/>
              <a:pathLst>
                <a:path extrusionOk="0" h="377" w="273">
                  <a:moveTo>
                    <a:pt x="126" y="0"/>
                  </a:moveTo>
                  <a:cubicBezTo>
                    <a:pt x="64" y="42"/>
                    <a:pt x="1" y="105"/>
                    <a:pt x="1" y="168"/>
                  </a:cubicBezTo>
                  <a:cubicBezTo>
                    <a:pt x="1" y="210"/>
                    <a:pt x="64" y="272"/>
                    <a:pt x="147" y="377"/>
                  </a:cubicBezTo>
                  <a:cubicBezTo>
                    <a:pt x="210" y="272"/>
                    <a:pt x="273" y="210"/>
                    <a:pt x="252" y="168"/>
                  </a:cubicBezTo>
                  <a:cubicBezTo>
                    <a:pt x="252" y="105"/>
                    <a:pt x="168" y="42"/>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6"/>
            <p:cNvSpPr/>
            <p:nvPr/>
          </p:nvSpPr>
          <p:spPr>
            <a:xfrm>
              <a:off x="3866775" y="543450"/>
              <a:ext cx="7850" cy="9425"/>
            </a:xfrm>
            <a:custGeom>
              <a:rect b="b" l="l" r="r" t="t"/>
              <a:pathLst>
                <a:path extrusionOk="0" h="377" w="314">
                  <a:moveTo>
                    <a:pt x="147" y="0"/>
                  </a:moveTo>
                  <a:cubicBezTo>
                    <a:pt x="84" y="105"/>
                    <a:pt x="0" y="168"/>
                    <a:pt x="0" y="210"/>
                  </a:cubicBezTo>
                  <a:cubicBezTo>
                    <a:pt x="0" y="272"/>
                    <a:pt x="84" y="314"/>
                    <a:pt x="126" y="377"/>
                  </a:cubicBezTo>
                  <a:cubicBezTo>
                    <a:pt x="188" y="314"/>
                    <a:pt x="293" y="272"/>
                    <a:pt x="293" y="210"/>
                  </a:cubicBezTo>
                  <a:cubicBezTo>
                    <a:pt x="314" y="168"/>
                    <a:pt x="230" y="105"/>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6"/>
            <p:cNvSpPr/>
            <p:nvPr/>
          </p:nvSpPr>
          <p:spPr>
            <a:xfrm>
              <a:off x="3868850" y="731225"/>
              <a:ext cx="6825" cy="8925"/>
            </a:xfrm>
            <a:custGeom>
              <a:rect b="b" l="l" r="r" t="t"/>
              <a:pathLst>
                <a:path extrusionOk="0" h="357" w="273">
                  <a:moveTo>
                    <a:pt x="126" y="1"/>
                  </a:moveTo>
                  <a:cubicBezTo>
                    <a:pt x="64" y="43"/>
                    <a:pt x="1" y="106"/>
                    <a:pt x="1" y="147"/>
                  </a:cubicBezTo>
                  <a:cubicBezTo>
                    <a:pt x="1" y="210"/>
                    <a:pt x="64" y="252"/>
                    <a:pt x="147" y="357"/>
                  </a:cubicBezTo>
                  <a:cubicBezTo>
                    <a:pt x="210" y="252"/>
                    <a:pt x="273" y="210"/>
                    <a:pt x="252" y="147"/>
                  </a:cubicBezTo>
                  <a:cubicBezTo>
                    <a:pt x="252" y="106"/>
                    <a:pt x="168" y="43"/>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6"/>
            <p:cNvSpPr/>
            <p:nvPr/>
          </p:nvSpPr>
          <p:spPr>
            <a:xfrm>
              <a:off x="3803475" y="1032525"/>
              <a:ext cx="11000" cy="4750"/>
            </a:xfrm>
            <a:custGeom>
              <a:rect b="b" l="l" r="r" t="t"/>
              <a:pathLst>
                <a:path extrusionOk="0" h="190" w="440">
                  <a:moveTo>
                    <a:pt x="210" y="1"/>
                  </a:moveTo>
                  <a:cubicBezTo>
                    <a:pt x="105" y="1"/>
                    <a:pt x="21" y="64"/>
                    <a:pt x="0" y="189"/>
                  </a:cubicBezTo>
                  <a:lnTo>
                    <a:pt x="440" y="189"/>
                  </a:lnTo>
                  <a:cubicBezTo>
                    <a:pt x="377" y="64"/>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6"/>
            <p:cNvSpPr/>
            <p:nvPr/>
          </p:nvSpPr>
          <p:spPr>
            <a:xfrm>
              <a:off x="3870425" y="406925"/>
              <a:ext cx="7875" cy="7350"/>
            </a:xfrm>
            <a:custGeom>
              <a:rect b="b" l="l" r="r" t="t"/>
              <a:pathLst>
                <a:path extrusionOk="0" h="294" w="315">
                  <a:moveTo>
                    <a:pt x="147" y="0"/>
                  </a:moveTo>
                  <a:cubicBezTo>
                    <a:pt x="84" y="0"/>
                    <a:pt x="1" y="105"/>
                    <a:pt x="1" y="126"/>
                  </a:cubicBezTo>
                  <a:cubicBezTo>
                    <a:pt x="1" y="210"/>
                    <a:pt x="84" y="293"/>
                    <a:pt x="147" y="293"/>
                  </a:cubicBezTo>
                  <a:cubicBezTo>
                    <a:pt x="189" y="293"/>
                    <a:pt x="273" y="210"/>
                    <a:pt x="314" y="189"/>
                  </a:cubicBezTo>
                  <a:cubicBezTo>
                    <a:pt x="314" y="147"/>
                    <a:pt x="314" y="126"/>
                    <a:pt x="294" y="105"/>
                  </a:cubicBezTo>
                  <a:cubicBezTo>
                    <a:pt x="252" y="84"/>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6"/>
            <p:cNvSpPr/>
            <p:nvPr/>
          </p:nvSpPr>
          <p:spPr>
            <a:xfrm>
              <a:off x="3874600" y="523050"/>
              <a:ext cx="6325" cy="8925"/>
            </a:xfrm>
            <a:custGeom>
              <a:rect b="b" l="l" r="r" t="t"/>
              <a:pathLst>
                <a:path extrusionOk="0" h="357" w="253">
                  <a:moveTo>
                    <a:pt x="127" y="0"/>
                  </a:moveTo>
                  <a:cubicBezTo>
                    <a:pt x="43" y="84"/>
                    <a:pt x="1" y="147"/>
                    <a:pt x="1" y="189"/>
                  </a:cubicBezTo>
                  <a:cubicBezTo>
                    <a:pt x="1" y="230"/>
                    <a:pt x="85" y="293"/>
                    <a:pt x="127" y="356"/>
                  </a:cubicBezTo>
                  <a:cubicBezTo>
                    <a:pt x="189" y="293"/>
                    <a:pt x="252" y="230"/>
                    <a:pt x="252" y="189"/>
                  </a:cubicBezTo>
                  <a:cubicBezTo>
                    <a:pt x="252" y="168"/>
                    <a:pt x="189" y="84"/>
                    <a:pt x="1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6"/>
            <p:cNvSpPr/>
            <p:nvPr/>
          </p:nvSpPr>
          <p:spPr>
            <a:xfrm>
              <a:off x="3872525" y="592100"/>
              <a:ext cx="6825" cy="8400"/>
            </a:xfrm>
            <a:custGeom>
              <a:rect b="b" l="l" r="r" t="t"/>
              <a:pathLst>
                <a:path extrusionOk="0" h="336" w="273">
                  <a:moveTo>
                    <a:pt x="126" y="0"/>
                  </a:moveTo>
                  <a:cubicBezTo>
                    <a:pt x="84" y="105"/>
                    <a:pt x="0" y="147"/>
                    <a:pt x="0" y="209"/>
                  </a:cubicBezTo>
                  <a:cubicBezTo>
                    <a:pt x="0" y="251"/>
                    <a:pt x="84" y="272"/>
                    <a:pt x="126" y="335"/>
                  </a:cubicBezTo>
                  <a:cubicBezTo>
                    <a:pt x="189" y="272"/>
                    <a:pt x="272" y="230"/>
                    <a:pt x="272" y="168"/>
                  </a:cubicBezTo>
                  <a:cubicBezTo>
                    <a:pt x="272" y="126"/>
                    <a:pt x="210"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6"/>
            <p:cNvSpPr/>
            <p:nvPr/>
          </p:nvSpPr>
          <p:spPr>
            <a:xfrm>
              <a:off x="3870425" y="919550"/>
              <a:ext cx="6825" cy="7875"/>
            </a:xfrm>
            <a:custGeom>
              <a:rect b="b" l="l" r="r" t="t"/>
              <a:pathLst>
                <a:path extrusionOk="0" h="315" w="273">
                  <a:moveTo>
                    <a:pt x="147" y="0"/>
                  </a:moveTo>
                  <a:cubicBezTo>
                    <a:pt x="84" y="0"/>
                    <a:pt x="1" y="84"/>
                    <a:pt x="1" y="126"/>
                  </a:cubicBezTo>
                  <a:cubicBezTo>
                    <a:pt x="1" y="189"/>
                    <a:pt x="84" y="231"/>
                    <a:pt x="105" y="293"/>
                  </a:cubicBezTo>
                  <a:cubicBezTo>
                    <a:pt x="147" y="293"/>
                    <a:pt x="147" y="293"/>
                    <a:pt x="168" y="314"/>
                  </a:cubicBezTo>
                  <a:cubicBezTo>
                    <a:pt x="210" y="231"/>
                    <a:pt x="273" y="189"/>
                    <a:pt x="273" y="126"/>
                  </a:cubicBezTo>
                  <a:cubicBezTo>
                    <a:pt x="273" y="84"/>
                    <a:pt x="168"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6"/>
            <p:cNvSpPr/>
            <p:nvPr/>
          </p:nvSpPr>
          <p:spPr>
            <a:xfrm>
              <a:off x="3871475" y="663225"/>
              <a:ext cx="6300" cy="7350"/>
            </a:xfrm>
            <a:custGeom>
              <a:rect b="b" l="l" r="r" t="t"/>
              <a:pathLst>
                <a:path extrusionOk="0" h="294" w="252">
                  <a:moveTo>
                    <a:pt x="126" y="1"/>
                  </a:moveTo>
                  <a:cubicBezTo>
                    <a:pt x="63" y="1"/>
                    <a:pt x="0" y="85"/>
                    <a:pt x="0" y="126"/>
                  </a:cubicBezTo>
                  <a:cubicBezTo>
                    <a:pt x="0" y="147"/>
                    <a:pt x="63" y="231"/>
                    <a:pt x="105" y="294"/>
                  </a:cubicBezTo>
                  <a:lnTo>
                    <a:pt x="147" y="294"/>
                  </a:lnTo>
                  <a:cubicBezTo>
                    <a:pt x="168" y="231"/>
                    <a:pt x="252" y="189"/>
                    <a:pt x="252" y="126"/>
                  </a:cubicBezTo>
                  <a:cubicBezTo>
                    <a:pt x="252" y="85"/>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6"/>
            <p:cNvSpPr/>
            <p:nvPr/>
          </p:nvSpPr>
          <p:spPr>
            <a:xfrm>
              <a:off x="3873050" y="849900"/>
              <a:ext cx="7875" cy="6375"/>
            </a:xfrm>
            <a:custGeom>
              <a:rect b="b" l="l" r="r" t="t"/>
              <a:pathLst>
                <a:path extrusionOk="0" h="255" w="315">
                  <a:moveTo>
                    <a:pt x="176" y="0"/>
                  </a:moveTo>
                  <a:cubicBezTo>
                    <a:pt x="173" y="0"/>
                    <a:pt x="170" y="1"/>
                    <a:pt x="168" y="4"/>
                  </a:cubicBezTo>
                  <a:cubicBezTo>
                    <a:pt x="105" y="4"/>
                    <a:pt x="63" y="66"/>
                    <a:pt x="0" y="108"/>
                  </a:cubicBezTo>
                  <a:cubicBezTo>
                    <a:pt x="42" y="150"/>
                    <a:pt x="84" y="213"/>
                    <a:pt x="147" y="255"/>
                  </a:cubicBezTo>
                  <a:cubicBezTo>
                    <a:pt x="168" y="255"/>
                    <a:pt x="209" y="171"/>
                    <a:pt x="314" y="108"/>
                  </a:cubicBezTo>
                  <a:cubicBezTo>
                    <a:pt x="258" y="71"/>
                    <a:pt x="202" y="0"/>
                    <a:pt x="17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6"/>
            <p:cNvSpPr/>
            <p:nvPr/>
          </p:nvSpPr>
          <p:spPr>
            <a:xfrm>
              <a:off x="3872525" y="780925"/>
              <a:ext cx="8400" cy="6300"/>
            </a:xfrm>
            <a:custGeom>
              <a:rect b="b" l="l" r="r" t="t"/>
              <a:pathLst>
                <a:path extrusionOk="0" h="252" w="336">
                  <a:moveTo>
                    <a:pt x="189" y="1"/>
                  </a:moveTo>
                  <a:cubicBezTo>
                    <a:pt x="168" y="1"/>
                    <a:pt x="84" y="84"/>
                    <a:pt x="0" y="126"/>
                  </a:cubicBezTo>
                  <a:cubicBezTo>
                    <a:pt x="105" y="189"/>
                    <a:pt x="168" y="252"/>
                    <a:pt x="189" y="252"/>
                  </a:cubicBezTo>
                  <a:cubicBezTo>
                    <a:pt x="230" y="252"/>
                    <a:pt x="293" y="189"/>
                    <a:pt x="335" y="126"/>
                  </a:cubicBezTo>
                  <a:cubicBezTo>
                    <a:pt x="293" y="84"/>
                    <a:pt x="230"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6"/>
            <p:cNvSpPr/>
            <p:nvPr/>
          </p:nvSpPr>
          <p:spPr>
            <a:xfrm>
              <a:off x="3876700" y="454525"/>
              <a:ext cx="6825" cy="7875"/>
            </a:xfrm>
            <a:custGeom>
              <a:rect b="b" l="l" r="r" t="t"/>
              <a:pathLst>
                <a:path extrusionOk="0" h="315" w="273">
                  <a:moveTo>
                    <a:pt x="147" y="0"/>
                  </a:moveTo>
                  <a:cubicBezTo>
                    <a:pt x="63" y="84"/>
                    <a:pt x="1" y="126"/>
                    <a:pt x="22" y="189"/>
                  </a:cubicBezTo>
                  <a:cubicBezTo>
                    <a:pt x="22" y="230"/>
                    <a:pt x="105" y="314"/>
                    <a:pt x="126" y="314"/>
                  </a:cubicBezTo>
                  <a:cubicBezTo>
                    <a:pt x="168" y="314"/>
                    <a:pt x="252" y="272"/>
                    <a:pt x="252" y="210"/>
                  </a:cubicBezTo>
                  <a:cubicBezTo>
                    <a:pt x="273" y="168"/>
                    <a:pt x="210" y="105"/>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6"/>
            <p:cNvSpPr/>
            <p:nvPr/>
          </p:nvSpPr>
          <p:spPr>
            <a:xfrm>
              <a:off x="3878275" y="896525"/>
              <a:ext cx="6300" cy="7875"/>
            </a:xfrm>
            <a:custGeom>
              <a:rect b="b" l="l" r="r" t="t"/>
              <a:pathLst>
                <a:path extrusionOk="0" h="315" w="252">
                  <a:moveTo>
                    <a:pt x="105" y="1"/>
                  </a:moveTo>
                  <a:cubicBezTo>
                    <a:pt x="63" y="105"/>
                    <a:pt x="0" y="168"/>
                    <a:pt x="0" y="189"/>
                  </a:cubicBezTo>
                  <a:cubicBezTo>
                    <a:pt x="42" y="231"/>
                    <a:pt x="84" y="273"/>
                    <a:pt x="147" y="315"/>
                  </a:cubicBezTo>
                  <a:cubicBezTo>
                    <a:pt x="168" y="273"/>
                    <a:pt x="252" y="231"/>
                    <a:pt x="252" y="189"/>
                  </a:cubicBezTo>
                  <a:cubicBezTo>
                    <a:pt x="252" y="126"/>
                    <a:pt x="168" y="84"/>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6"/>
            <p:cNvSpPr/>
            <p:nvPr/>
          </p:nvSpPr>
          <p:spPr>
            <a:xfrm>
              <a:off x="3878275" y="642300"/>
              <a:ext cx="7875" cy="6300"/>
            </a:xfrm>
            <a:custGeom>
              <a:rect b="b" l="l" r="r" t="t"/>
              <a:pathLst>
                <a:path extrusionOk="0" h="252" w="315">
                  <a:moveTo>
                    <a:pt x="147" y="1"/>
                  </a:moveTo>
                  <a:cubicBezTo>
                    <a:pt x="84" y="22"/>
                    <a:pt x="63" y="85"/>
                    <a:pt x="0" y="126"/>
                  </a:cubicBezTo>
                  <a:cubicBezTo>
                    <a:pt x="42" y="168"/>
                    <a:pt x="84" y="252"/>
                    <a:pt x="147" y="252"/>
                  </a:cubicBezTo>
                  <a:cubicBezTo>
                    <a:pt x="189" y="252"/>
                    <a:pt x="252" y="168"/>
                    <a:pt x="314" y="126"/>
                  </a:cubicBezTo>
                  <a:cubicBezTo>
                    <a:pt x="252" y="85"/>
                    <a:pt x="189" y="1"/>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6"/>
            <p:cNvSpPr/>
            <p:nvPr/>
          </p:nvSpPr>
          <p:spPr>
            <a:xfrm>
              <a:off x="3880375" y="828000"/>
              <a:ext cx="6825" cy="7950"/>
            </a:xfrm>
            <a:custGeom>
              <a:rect b="b" l="l" r="r" t="t"/>
              <a:pathLst>
                <a:path extrusionOk="0" h="318" w="273">
                  <a:moveTo>
                    <a:pt x="126" y="1"/>
                  </a:moveTo>
                  <a:cubicBezTo>
                    <a:pt x="84" y="84"/>
                    <a:pt x="0" y="126"/>
                    <a:pt x="21" y="189"/>
                  </a:cubicBezTo>
                  <a:cubicBezTo>
                    <a:pt x="63" y="231"/>
                    <a:pt x="105" y="315"/>
                    <a:pt x="168" y="315"/>
                  </a:cubicBezTo>
                  <a:cubicBezTo>
                    <a:pt x="170" y="317"/>
                    <a:pt x="173" y="318"/>
                    <a:pt x="176" y="318"/>
                  </a:cubicBezTo>
                  <a:cubicBezTo>
                    <a:pt x="206" y="318"/>
                    <a:pt x="272" y="247"/>
                    <a:pt x="272" y="210"/>
                  </a:cubicBezTo>
                  <a:cubicBezTo>
                    <a:pt x="272" y="147"/>
                    <a:pt x="188" y="105"/>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6"/>
            <p:cNvSpPr/>
            <p:nvPr/>
          </p:nvSpPr>
          <p:spPr>
            <a:xfrm>
              <a:off x="3876700" y="711875"/>
              <a:ext cx="6300" cy="8400"/>
            </a:xfrm>
            <a:custGeom>
              <a:rect b="b" l="l" r="r" t="t"/>
              <a:pathLst>
                <a:path extrusionOk="0" h="336" w="252">
                  <a:moveTo>
                    <a:pt x="147" y="1"/>
                  </a:moveTo>
                  <a:cubicBezTo>
                    <a:pt x="105" y="1"/>
                    <a:pt x="22" y="64"/>
                    <a:pt x="22" y="126"/>
                  </a:cubicBezTo>
                  <a:cubicBezTo>
                    <a:pt x="1" y="168"/>
                    <a:pt x="63" y="231"/>
                    <a:pt x="126" y="336"/>
                  </a:cubicBezTo>
                  <a:cubicBezTo>
                    <a:pt x="210" y="231"/>
                    <a:pt x="252" y="189"/>
                    <a:pt x="252" y="147"/>
                  </a:cubicBezTo>
                  <a:cubicBezTo>
                    <a:pt x="252" y="84"/>
                    <a:pt x="168" y="1"/>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6"/>
            <p:cNvSpPr/>
            <p:nvPr/>
          </p:nvSpPr>
          <p:spPr>
            <a:xfrm>
              <a:off x="3880375" y="572225"/>
              <a:ext cx="6825" cy="7850"/>
            </a:xfrm>
            <a:custGeom>
              <a:rect b="b" l="l" r="r" t="t"/>
              <a:pathLst>
                <a:path extrusionOk="0" h="314" w="273">
                  <a:moveTo>
                    <a:pt x="126" y="0"/>
                  </a:moveTo>
                  <a:cubicBezTo>
                    <a:pt x="84" y="84"/>
                    <a:pt x="0" y="126"/>
                    <a:pt x="21" y="188"/>
                  </a:cubicBezTo>
                  <a:cubicBezTo>
                    <a:pt x="63" y="230"/>
                    <a:pt x="105" y="272"/>
                    <a:pt x="168" y="314"/>
                  </a:cubicBezTo>
                  <a:cubicBezTo>
                    <a:pt x="188" y="272"/>
                    <a:pt x="272" y="230"/>
                    <a:pt x="272" y="188"/>
                  </a:cubicBezTo>
                  <a:cubicBezTo>
                    <a:pt x="272" y="126"/>
                    <a:pt x="188" y="105"/>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6"/>
            <p:cNvSpPr/>
            <p:nvPr/>
          </p:nvSpPr>
          <p:spPr>
            <a:xfrm>
              <a:off x="3876700" y="967150"/>
              <a:ext cx="6300" cy="8400"/>
            </a:xfrm>
            <a:custGeom>
              <a:rect b="b" l="l" r="r" t="t"/>
              <a:pathLst>
                <a:path extrusionOk="0" h="336" w="252">
                  <a:moveTo>
                    <a:pt x="126" y="0"/>
                  </a:moveTo>
                  <a:cubicBezTo>
                    <a:pt x="63" y="21"/>
                    <a:pt x="1" y="84"/>
                    <a:pt x="1" y="126"/>
                  </a:cubicBezTo>
                  <a:cubicBezTo>
                    <a:pt x="1" y="189"/>
                    <a:pt x="43" y="231"/>
                    <a:pt x="126" y="335"/>
                  </a:cubicBezTo>
                  <a:cubicBezTo>
                    <a:pt x="210" y="231"/>
                    <a:pt x="252" y="189"/>
                    <a:pt x="252" y="105"/>
                  </a:cubicBezTo>
                  <a:cubicBezTo>
                    <a:pt x="231" y="84"/>
                    <a:pt x="147"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6"/>
            <p:cNvSpPr/>
            <p:nvPr/>
          </p:nvSpPr>
          <p:spPr>
            <a:xfrm>
              <a:off x="3985500" y="797675"/>
              <a:ext cx="5250" cy="7350"/>
            </a:xfrm>
            <a:custGeom>
              <a:rect b="b" l="l" r="r" t="t"/>
              <a:pathLst>
                <a:path extrusionOk="0" h="294" w="210">
                  <a:moveTo>
                    <a:pt x="105" y="0"/>
                  </a:moveTo>
                  <a:cubicBezTo>
                    <a:pt x="84" y="0"/>
                    <a:pt x="1" y="63"/>
                    <a:pt x="1" y="105"/>
                  </a:cubicBezTo>
                  <a:cubicBezTo>
                    <a:pt x="1" y="168"/>
                    <a:pt x="64" y="209"/>
                    <a:pt x="105" y="293"/>
                  </a:cubicBezTo>
                  <a:cubicBezTo>
                    <a:pt x="168" y="209"/>
                    <a:pt x="210" y="168"/>
                    <a:pt x="210" y="147"/>
                  </a:cubicBezTo>
                  <a:cubicBezTo>
                    <a:pt x="210" y="84"/>
                    <a:pt x="168"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6"/>
            <p:cNvSpPr/>
            <p:nvPr/>
          </p:nvSpPr>
          <p:spPr>
            <a:xfrm>
              <a:off x="3893450" y="599950"/>
              <a:ext cx="6825" cy="6825"/>
            </a:xfrm>
            <a:custGeom>
              <a:rect b="b" l="l" r="r" t="t"/>
              <a:pathLst>
                <a:path extrusionOk="0" h="273" w="273">
                  <a:moveTo>
                    <a:pt x="126" y="0"/>
                  </a:moveTo>
                  <a:cubicBezTo>
                    <a:pt x="84" y="105"/>
                    <a:pt x="21" y="147"/>
                    <a:pt x="0" y="167"/>
                  </a:cubicBezTo>
                  <a:cubicBezTo>
                    <a:pt x="0" y="188"/>
                    <a:pt x="84" y="272"/>
                    <a:pt x="105" y="272"/>
                  </a:cubicBezTo>
                  <a:cubicBezTo>
                    <a:pt x="168" y="272"/>
                    <a:pt x="230" y="230"/>
                    <a:pt x="230" y="167"/>
                  </a:cubicBezTo>
                  <a:cubicBezTo>
                    <a:pt x="272" y="147"/>
                    <a:pt x="189" y="105"/>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6"/>
            <p:cNvSpPr/>
            <p:nvPr/>
          </p:nvSpPr>
          <p:spPr>
            <a:xfrm>
              <a:off x="3942100" y="595750"/>
              <a:ext cx="5775" cy="7875"/>
            </a:xfrm>
            <a:custGeom>
              <a:rect b="b" l="l" r="r" t="t"/>
              <a:pathLst>
                <a:path extrusionOk="0" h="315" w="231">
                  <a:moveTo>
                    <a:pt x="105" y="1"/>
                  </a:moveTo>
                  <a:cubicBezTo>
                    <a:pt x="63" y="63"/>
                    <a:pt x="0" y="84"/>
                    <a:pt x="0" y="126"/>
                  </a:cubicBezTo>
                  <a:cubicBezTo>
                    <a:pt x="0" y="189"/>
                    <a:pt x="63" y="231"/>
                    <a:pt x="126" y="315"/>
                  </a:cubicBezTo>
                  <a:cubicBezTo>
                    <a:pt x="167" y="231"/>
                    <a:pt x="230" y="189"/>
                    <a:pt x="230" y="126"/>
                  </a:cubicBezTo>
                  <a:cubicBezTo>
                    <a:pt x="188" y="84"/>
                    <a:pt x="147" y="63"/>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6"/>
            <p:cNvSpPr/>
            <p:nvPr/>
          </p:nvSpPr>
          <p:spPr>
            <a:xfrm>
              <a:off x="3936850" y="802900"/>
              <a:ext cx="6825" cy="6300"/>
            </a:xfrm>
            <a:custGeom>
              <a:rect b="b" l="l" r="r" t="t"/>
              <a:pathLst>
                <a:path extrusionOk="0" h="252" w="273">
                  <a:moveTo>
                    <a:pt x="126" y="0"/>
                  </a:moveTo>
                  <a:cubicBezTo>
                    <a:pt x="64" y="42"/>
                    <a:pt x="1" y="84"/>
                    <a:pt x="1" y="147"/>
                  </a:cubicBezTo>
                  <a:cubicBezTo>
                    <a:pt x="1" y="168"/>
                    <a:pt x="43" y="252"/>
                    <a:pt x="105" y="252"/>
                  </a:cubicBezTo>
                  <a:cubicBezTo>
                    <a:pt x="147" y="252"/>
                    <a:pt x="210" y="189"/>
                    <a:pt x="273" y="147"/>
                  </a:cubicBezTo>
                  <a:cubicBezTo>
                    <a:pt x="210" y="84"/>
                    <a:pt x="147"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6"/>
            <p:cNvSpPr/>
            <p:nvPr/>
          </p:nvSpPr>
          <p:spPr>
            <a:xfrm>
              <a:off x="3919600" y="658450"/>
              <a:ext cx="7350" cy="5325"/>
            </a:xfrm>
            <a:custGeom>
              <a:rect b="b" l="l" r="r" t="t"/>
              <a:pathLst>
                <a:path extrusionOk="0" h="213" w="294">
                  <a:moveTo>
                    <a:pt x="140" y="0"/>
                  </a:moveTo>
                  <a:cubicBezTo>
                    <a:pt x="135" y="0"/>
                    <a:pt x="130" y="1"/>
                    <a:pt x="126" y="4"/>
                  </a:cubicBezTo>
                  <a:cubicBezTo>
                    <a:pt x="84" y="4"/>
                    <a:pt x="0" y="66"/>
                    <a:pt x="0" y="108"/>
                  </a:cubicBezTo>
                  <a:cubicBezTo>
                    <a:pt x="0" y="129"/>
                    <a:pt x="63" y="213"/>
                    <a:pt x="105" y="213"/>
                  </a:cubicBezTo>
                  <a:cubicBezTo>
                    <a:pt x="168" y="213"/>
                    <a:pt x="210" y="171"/>
                    <a:pt x="293" y="108"/>
                  </a:cubicBezTo>
                  <a:cubicBezTo>
                    <a:pt x="219" y="71"/>
                    <a:pt x="177" y="0"/>
                    <a:pt x="14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6"/>
            <p:cNvSpPr/>
            <p:nvPr/>
          </p:nvSpPr>
          <p:spPr>
            <a:xfrm>
              <a:off x="4005900" y="803950"/>
              <a:ext cx="5775" cy="6825"/>
            </a:xfrm>
            <a:custGeom>
              <a:rect b="b" l="l" r="r" t="t"/>
              <a:pathLst>
                <a:path extrusionOk="0" h="273" w="231">
                  <a:moveTo>
                    <a:pt x="126" y="0"/>
                  </a:moveTo>
                  <a:cubicBezTo>
                    <a:pt x="84" y="63"/>
                    <a:pt x="1" y="105"/>
                    <a:pt x="22" y="147"/>
                  </a:cubicBezTo>
                  <a:cubicBezTo>
                    <a:pt x="22" y="210"/>
                    <a:pt x="84" y="251"/>
                    <a:pt x="126" y="272"/>
                  </a:cubicBezTo>
                  <a:cubicBezTo>
                    <a:pt x="168" y="272"/>
                    <a:pt x="231" y="230"/>
                    <a:pt x="231" y="168"/>
                  </a:cubicBezTo>
                  <a:cubicBezTo>
                    <a:pt x="231" y="126"/>
                    <a:pt x="189"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6"/>
            <p:cNvSpPr/>
            <p:nvPr/>
          </p:nvSpPr>
          <p:spPr>
            <a:xfrm>
              <a:off x="3989175" y="659825"/>
              <a:ext cx="6825" cy="5525"/>
            </a:xfrm>
            <a:custGeom>
              <a:rect b="b" l="l" r="r" t="t"/>
              <a:pathLst>
                <a:path extrusionOk="0" h="221" w="273">
                  <a:moveTo>
                    <a:pt x="142" y="0"/>
                  </a:moveTo>
                  <a:cubicBezTo>
                    <a:pt x="135" y="0"/>
                    <a:pt x="130" y="3"/>
                    <a:pt x="126" y="11"/>
                  </a:cubicBezTo>
                  <a:cubicBezTo>
                    <a:pt x="63" y="11"/>
                    <a:pt x="21" y="53"/>
                    <a:pt x="0" y="116"/>
                  </a:cubicBezTo>
                  <a:cubicBezTo>
                    <a:pt x="0" y="137"/>
                    <a:pt x="42" y="221"/>
                    <a:pt x="105" y="221"/>
                  </a:cubicBezTo>
                  <a:cubicBezTo>
                    <a:pt x="147" y="221"/>
                    <a:pt x="209" y="158"/>
                    <a:pt x="272" y="116"/>
                  </a:cubicBezTo>
                  <a:cubicBezTo>
                    <a:pt x="221" y="65"/>
                    <a:pt x="170" y="0"/>
                    <a:pt x="14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6"/>
            <p:cNvSpPr/>
            <p:nvPr/>
          </p:nvSpPr>
          <p:spPr>
            <a:xfrm>
              <a:off x="3888200" y="808125"/>
              <a:ext cx="7350" cy="6400"/>
            </a:xfrm>
            <a:custGeom>
              <a:rect b="b" l="l" r="r" t="t"/>
              <a:pathLst>
                <a:path extrusionOk="0" h="256" w="294">
                  <a:moveTo>
                    <a:pt x="106" y="1"/>
                  </a:moveTo>
                  <a:cubicBezTo>
                    <a:pt x="85" y="1"/>
                    <a:pt x="1" y="84"/>
                    <a:pt x="1" y="105"/>
                  </a:cubicBezTo>
                  <a:cubicBezTo>
                    <a:pt x="1" y="168"/>
                    <a:pt x="64" y="252"/>
                    <a:pt x="106" y="252"/>
                  </a:cubicBezTo>
                  <a:cubicBezTo>
                    <a:pt x="108" y="254"/>
                    <a:pt x="111" y="255"/>
                    <a:pt x="114" y="255"/>
                  </a:cubicBezTo>
                  <a:cubicBezTo>
                    <a:pt x="141" y="255"/>
                    <a:pt x="201" y="184"/>
                    <a:pt x="294" y="147"/>
                  </a:cubicBezTo>
                  <a:cubicBezTo>
                    <a:pt x="189" y="84"/>
                    <a:pt x="168" y="43"/>
                    <a:pt x="1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6"/>
            <p:cNvSpPr/>
            <p:nvPr/>
          </p:nvSpPr>
          <p:spPr>
            <a:xfrm>
              <a:off x="3957775" y="811500"/>
              <a:ext cx="6825" cy="5550"/>
            </a:xfrm>
            <a:custGeom>
              <a:rect b="b" l="l" r="r" t="t"/>
              <a:pathLst>
                <a:path extrusionOk="0" h="222" w="273">
                  <a:moveTo>
                    <a:pt x="142" y="1"/>
                  </a:moveTo>
                  <a:cubicBezTo>
                    <a:pt x="136" y="1"/>
                    <a:pt x="130" y="4"/>
                    <a:pt x="126" y="12"/>
                  </a:cubicBezTo>
                  <a:cubicBezTo>
                    <a:pt x="64" y="12"/>
                    <a:pt x="1" y="54"/>
                    <a:pt x="1" y="117"/>
                  </a:cubicBezTo>
                  <a:cubicBezTo>
                    <a:pt x="1" y="138"/>
                    <a:pt x="43" y="221"/>
                    <a:pt x="105" y="221"/>
                  </a:cubicBezTo>
                  <a:cubicBezTo>
                    <a:pt x="147" y="221"/>
                    <a:pt x="210" y="159"/>
                    <a:pt x="273" y="117"/>
                  </a:cubicBezTo>
                  <a:cubicBezTo>
                    <a:pt x="222" y="66"/>
                    <a:pt x="171" y="1"/>
                    <a:pt x="1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6"/>
            <p:cNvSpPr/>
            <p:nvPr/>
          </p:nvSpPr>
          <p:spPr>
            <a:xfrm>
              <a:off x="3990750" y="590975"/>
              <a:ext cx="7325" cy="5325"/>
            </a:xfrm>
            <a:custGeom>
              <a:rect b="b" l="l" r="r" t="t"/>
              <a:pathLst>
                <a:path extrusionOk="0" h="213" w="293">
                  <a:moveTo>
                    <a:pt x="154" y="0"/>
                  </a:moveTo>
                  <a:cubicBezTo>
                    <a:pt x="151" y="0"/>
                    <a:pt x="149" y="1"/>
                    <a:pt x="146" y="3"/>
                  </a:cubicBezTo>
                  <a:cubicBezTo>
                    <a:pt x="84" y="3"/>
                    <a:pt x="42" y="66"/>
                    <a:pt x="0" y="108"/>
                  </a:cubicBezTo>
                  <a:cubicBezTo>
                    <a:pt x="0" y="150"/>
                    <a:pt x="63" y="213"/>
                    <a:pt x="105" y="213"/>
                  </a:cubicBezTo>
                  <a:cubicBezTo>
                    <a:pt x="167" y="213"/>
                    <a:pt x="209" y="171"/>
                    <a:pt x="293" y="108"/>
                  </a:cubicBezTo>
                  <a:cubicBezTo>
                    <a:pt x="218" y="71"/>
                    <a:pt x="177" y="0"/>
                    <a:pt x="15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6"/>
            <p:cNvSpPr/>
            <p:nvPr/>
          </p:nvSpPr>
          <p:spPr>
            <a:xfrm>
              <a:off x="3908600" y="816750"/>
              <a:ext cx="7350" cy="5525"/>
            </a:xfrm>
            <a:custGeom>
              <a:rect b="b" l="l" r="r" t="t"/>
              <a:pathLst>
                <a:path extrusionOk="0" h="221" w="294">
                  <a:moveTo>
                    <a:pt x="158" y="0"/>
                  </a:moveTo>
                  <a:cubicBezTo>
                    <a:pt x="149" y="0"/>
                    <a:pt x="138" y="4"/>
                    <a:pt x="127" y="11"/>
                  </a:cubicBezTo>
                  <a:cubicBezTo>
                    <a:pt x="85" y="11"/>
                    <a:pt x="22" y="53"/>
                    <a:pt x="1" y="116"/>
                  </a:cubicBezTo>
                  <a:cubicBezTo>
                    <a:pt x="1" y="137"/>
                    <a:pt x="43" y="221"/>
                    <a:pt x="106" y="221"/>
                  </a:cubicBezTo>
                  <a:cubicBezTo>
                    <a:pt x="147" y="221"/>
                    <a:pt x="210" y="158"/>
                    <a:pt x="294" y="116"/>
                  </a:cubicBezTo>
                  <a:cubicBezTo>
                    <a:pt x="226" y="65"/>
                    <a:pt x="199" y="0"/>
                    <a:pt x="15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6"/>
            <p:cNvSpPr/>
            <p:nvPr/>
          </p:nvSpPr>
          <p:spPr>
            <a:xfrm>
              <a:off x="3940525" y="665725"/>
              <a:ext cx="7350" cy="5375"/>
            </a:xfrm>
            <a:custGeom>
              <a:rect b="b" l="l" r="r" t="t"/>
              <a:pathLst>
                <a:path extrusionOk="0" h="215" w="294">
                  <a:moveTo>
                    <a:pt x="148" y="0"/>
                  </a:moveTo>
                  <a:cubicBezTo>
                    <a:pt x="140" y="0"/>
                    <a:pt x="133" y="2"/>
                    <a:pt x="126" y="5"/>
                  </a:cubicBezTo>
                  <a:cubicBezTo>
                    <a:pt x="84" y="5"/>
                    <a:pt x="21" y="47"/>
                    <a:pt x="0" y="110"/>
                  </a:cubicBezTo>
                  <a:cubicBezTo>
                    <a:pt x="0" y="131"/>
                    <a:pt x="63" y="215"/>
                    <a:pt x="105" y="215"/>
                  </a:cubicBezTo>
                  <a:cubicBezTo>
                    <a:pt x="168" y="215"/>
                    <a:pt x="210" y="152"/>
                    <a:pt x="293" y="110"/>
                  </a:cubicBezTo>
                  <a:cubicBezTo>
                    <a:pt x="224" y="41"/>
                    <a:pt x="183" y="0"/>
                    <a:pt x="1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6"/>
            <p:cNvSpPr/>
            <p:nvPr/>
          </p:nvSpPr>
          <p:spPr>
            <a:xfrm>
              <a:off x="3977125" y="817025"/>
              <a:ext cx="5800" cy="6825"/>
            </a:xfrm>
            <a:custGeom>
              <a:rect b="b" l="l" r="r" t="t"/>
              <a:pathLst>
                <a:path extrusionOk="0" h="273" w="232">
                  <a:moveTo>
                    <a:pt x="127" y="0"/>
                  </a:moveTo>
                  <a:cubicBezTo>
                    <a:pt x="85" y="63"/>
                    <a:pt x="1" y="126"/>
                    <a:pt x="22" y="147"/>
                  </a:cubicBezTo>
                  <a:cubicBezTo>
                    <a:pt x="22" y="210"/>
                    <a:pt x="85" y="251"/>
                    <a:pt x="127" y="272"/>
                  </a:cubicBezTo>
                  <a:cubicBezTo>
                    <a:pt x="168" y="272"/>
                    <a:pt x="231" y="231"/>
                    <a:pt x="231" y="168"/>
                  </a:cubicBezTo>
                  <a:cubicBezTo>
                    <a:pt x="231" y="126"/>
                    <a:pt x="189" y="63"/>
                    <a:pt x="1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6"/>
            <p:cNvSpPr/>
            <p:nvPr/>
          </p:nvSpPr>
          <p:spPr>
            <a:xfrm>
              <a:off x="3922225" y="589150"/>
              <a:ext cx="7325" cy="5575"/>
            </a:xfrm>
            <a:custGeom>
              <a:rect b="b" l="l" r="r" t="t"/>
              <a:pathLst>
                <a:path extrusionOk="0" h="223" w="293">
                  <a:moveTo>
                    <a:pt x="151" y="0"/>
                  </a:moveTo>
                  <a:cubicBezTo>
                    <a:pt x="143" y="0"/>
                    <a:pt x="135" y="4"/>
                    <a:pt x="126" y="14"/>
                  </a:cubicBezTo>
                  <a:cubicBezTo>
                    <a:pt x="84" y="14"/>
                    <a:pt x="21" y="55"/>
                    <a:pt x="0" y="118"/>
                  </a:cubicBezTo>
                  <a:cubicBezTo>
                    <a:pt x="0" y="139"/>
                    <a:pt x="63" y="223"/>
                    <a:pt x="105" y="223"/>
                  </a:cubicBezTo>
                  <a:cubicBezTo>
                    <a:pt x="167" y="223"/>
                    <a:pt x="209" y="160"/>
                    <a:pt x="293" y="118"/>
                  </a:cubicBezTo>
                  <a:cubicBezTo>
                    <a:pt x="211" y="53"/>
                    <a:pt x="181" y="0"/>
                    <a:pt x="1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6"/>
            <p:cNvSpPr/>
            <p:nvPr/>
          </p:nvSpPr>
          <p:spPr>
            <a:xfrm>
              <a:off x="4009050" y="667950"/>
              <a:ext cx="6300" cy="6825"/>
            </a:xfrm>
            <a:custGeom>
              <a:rect b="b" l="l" r="r" t="t"/>
              <a:pathLst>
                <a:path extrusionOk="0" h="273" w="252">
                  <a:moveTo>
                    <a:pt x="105" y="0"/>
                  </a:moveTo>
                  <a:cubicBezTo>
                    <a:pt x="84" y="0"/>
                    <a:pt x="0" y="42"/>
                    <a:pt x="0" y="105"/>
                  </a:cubicBezTo>
                  <a:cubicBezTo>
                    <a:pt x="0" y="147"/>
                    <a:pt x="63" y="188"/>
                    <a:pt x="105" y="272"/>
                  </a:cubicBezTo>
                  <a:cubicBezTo>
                    <a:pt x="168" y="209"/>
                    <a:pt x="251" y="147"/>
                    <a:pt x="210" y="126"/>
                  </a:cubicBezTo>
                  <a:cubicBezTo>
                    <a:pt x="210" y="63"/>
                    <a:pt x="168"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6"/>
            <p:cNvSpPr/>
            <p:nvPr/>
          </p:nvSpPr>
          <p:spPr>
            <a:xfrm>
              <a:off x="3969825" y="582675"/>
              <a:ext cx="7850" cy="5775"/>
            </a:xfrm>
            <a:custGeom>
              <a:rect b="b" l="l" r="r" t="t"/>
              <a:pathLst>
                <a:path extrusionOk="0" h="231" w="314">
                  <a:moveTo>
                    <a:pt x="147" y="1"/>
                  </a:moveTo>
                  <a:cubicBezTo>
                    <a:pt x="84" y="22"/>
                    <a:pt x="63" y="84"/>
                    <a:pt x="0" y="126"/>
                  </a:cubicBezTo>
                  <a:cubicBezTo>
                    <a:pt x="63" y="168"/>
                    <a:pt x="84" y="231"/>
                    <a:pt x="147" y="231"/>
                  </a:cubicBezTo>
                  <a:cubicBezTo>
                    <a:pt x="188" y="231"/>
                    <a:pt x="251" y="189"/>
                    <a:pt x="314" y="126"/>
                  </a:cubicBezTo>
                  <a:cubicBezTo>
                    <a:pt x="251" y="84"/>
                    <a:pt x="188" y="1"/>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6"/>
            <p:cNvSpPr/>
            <p:nvPr/>
          </p:nvSpPr>
          <p:spPr>
            <a:xfrm>
              <a:off x="3927450" y="824875"/>
              <a:ext cx="7875" cy="5775"/>
            </a:xfrm>
            <a:custGeom>
              <a:rect b="b" l="l" r="r" t="t"/>
              <a:pathLst>
                <a:path extrusionOk="0" h="231" w="315">
                  <a:moveTo>
                    <a:pt x="189" y="0"/>
                  </a:moveTo>
                  <a:cubicBezTo>
                    <a:pt x="126" y="0"/>
                    <a:pt x="84" y="42"/>
                    <a:pt x="0" y="105"/>
                  </a:cubicBezTo>
                  <a:cubicBezTo>
                    <a:pt x="84" y="147"/>
                    <a:pt x="126" y="230"/>
                    <a:pt x="189" y="230"/>
                  </a:cubicBezTo>
                  <a:cubicBezTo>
                    <a:pt x="230" y="209"/>
                    <a:pt x="272" y="147"/>
                    <a:pt x="314" y="105"/>
                  </a:cubicBezTo>
                  <a:cubicBezTo>
                    <a:pt x="272" y="63"/>
                    <a:pt x="230"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6"/>
            <p:cNvSpPr/>
            <p:nvPr/>
          </p:nvSpPr>
          <p:spPr>
            <a:xfrm>
              <a:off x="3891350" y="669000"/>
              <a:ext cx="6300" cy="7325"/>
            </a:xfrm>
            <a:custGeom>
              <a:rect b="b" l="l" r="r" t="t"/>
              <a:pathLst>
                <a:path extrusionOk="0" h="293" w="252">
                  <a:moveTo>
                    <a:pt x="147" y="0"/>
                  </a:moveTo>
                  <a:cubicBezTo>
                    <a:pt x="84" y="84"/>
                    <a:pt x="1" y="126"/>
                    <a:pt x="1" y="167"/>
                  </a:cubicBezTo>
                  <a:cubicBezTo>
                    <a:pt x="1" y="209"/>
                    <a:pt x="84" y="293"/>
                    <a:pt x="105" y="293"/>
                  </a:cubicBezTo>
                  <a:cubicBezTo>
                    <a:pt x="168" y="293"/>
                    <a:pt x="252" y="230"/>
                    <a:pt x="252" y="188"/>
                  </a:cubicBezTo>
                  <a:cubicBezTo>
                    <a:pt x="252" y="167"/>
                    <a:pt x="189" y="105"/>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6"/>
            <p:cNvSpPr/>
            <p:nvPr/>
          </p:nvSpPr>
          <p:spPr>
            <a:xfrm>
              <a:off x="3900775" y="579550"/>
              <a:ext cx="5775" cy="7325"/>
            </a:xfrm>
            <a:custGeom>
              <a:rect b="b" l="l" r="r" t="t"/>
              <a:pathLst>
                <a:path extrusionOk="0" h="293" w="231">
                  <a:moveTo>
                    <a:pt x="126" y="0"/>
                  </a:moveTo>
                  <a:cubicBezTo>
                    <a:pt x="84" y="84"/>
                    <a:pt x="0" y="126"/>
                    <a:pt x="0" y="147"/>
                  </a:cubicBezTo>
                  <a:cubicBezTo>
                    <a:pt x="21" y="209"/>
                    <a:pt x="84" y="293"/>
                    <a:pt x="126" y="293"/>
                  </a:cubicBezTo>
                  <a:cubicBezTo>
                    <a:pt x="147" y="293"/>
                    <a:pt x="230" y="230"/>
                    <a:pt x="230" y="188"/>
                  </a:cubicBezTo>
                  <a:cubicBezTo>
                    <a:pt x="230" y="126"/>
                    <a:pt x="188"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6"/>
            <p:cNvSpPr/>
            <p:nvPr/>
          </p:nvSpPr>
          <p:spPr>
            <a:xfrm>
              <a:off x="3998050" y="823825"/>
              <a:ext cx="5800" cy="7350"/>
            </a:xfrm>
            <a:custGeom>
              <a:rect b="b" l="l" r="r" t="t"/>
              <a:pathLst>
                <a:path extrusionOk="0" h="294" w="232">
                  <a:moveTo>
                    <a:pt x="126" y="0"/>
                  </a:moveTo>
                  <a:cubicBezTo>
                    <a:pt x="85" y="84"/>
                    <a:pt x="1" y="147"/>
                    <a:pt x="22" y="168"/>
                  </a:cubicBezTo>
                  <a:cubicBezTo>
                    <a:pt x="22" y="210"/>
                    <a:pt x="85" y="272"/>
                    <a:pt x="126" y="293"/>
                  </a:cubicBezTo>
                  <a:cubicBezTo>
                    <a:pt x="168" y="293"/>
                    <a:pt x="231" y="231"/>
                    <a:pt x="231" y="189"/>
                  </a:cubicBezTo>
                  <a:cubicBezTo>
                    <a:pt x="231" y="147"/>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6"/>
            <p:cNvSpPr/>
            <p:nvPr/>
          </p:nvSpPr>
          <p:spPr>
            <a:xfrm>
              <a:off x="3948900" y="574825"/>
              <a:ext cx="7850" cy="5775"/>
            </a:xfrm>
            <a:custGeom>
              <a:rect b="b" l="l" r="r" t="t"/>
              <a:pathLst>
                <a:path extrusionOk="0" h="231" w="314">
                  <a:moveTo>
                    <a:pt x="147" y="1"/>
                  </a:moveTo>
                  <a:cubicBezTo>
                    <a:pt x="84" y="22"/>
                    <a:pt x="63" y="84"/>
                    <a:pt x="0" y="126"/>
                  </a:cubicBezTo>
                  <a:cubicBezTo>
                    <a:pt x="63" y="168"/>
                    <a:pt x="84" y="231"/>
                    <a:pt x="147" y="231"/>
                  </a:cubicBezTo>
                  <a:cubicBezTo>
                    <a:pt x="188" y="231"/>
                    <a:pt x="251" y="189"/>
                    <a:pt x="314" y="126"/>
                  </a:cubicBezTo>
                  <a:cubicBezTo>
                    <a:pt x="251" y="84"/>
                    <a:pt x="188" y="22"/>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6"/>
            <p:cNvSpPr/>
            <p:nvPr/>
          </p:nvSpPr>
          <p:spPr>
            <a:xfrm>
              <a:off x="3960925" y="672125"/>
              <a:ext cx="7875" cy="6300"/>
            </a:xfrm>
            <a:custGeom>
              <a:rect b="b" l="l" r="r" t="t"/>
              <a:pathLst>
                <a:path extrusionOk="0" h="252" w="315">
                  <a:moveTo>
                    <a:pt x="126" y="1"/>
                  </a:moveTo>
                  <a:cubicBezTo>
                    <a:pt x="84" y="42"/>
                    <a:pt x="42" y="84"/>
                    <a:pt x="0" y="147"/>
                  </a:cubicBezTo>
                  <a:cubicBezTo>
                    <a:pt x="42" y="168"/>
                    <a:pt x="84" y="252"/>
                    <a:pt x="126" y="252"/>
                  </a:cubicBezTo>
                  <a:cubicBezTo>
                    <a:pt x="189" y="252"/>
                    <a:pt x="231" y="189"/>
                    <a:pt x="314" y="147"/>
                  </a:cubicBezTo>
                  <a:cubicBezTo>
                    <a:pt x="231" y="84"/>
                    <a:pt x="189" y="42"/>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6"/>
            <p:cNvSpPr/>
            <p:nvPr/>
          </p:nvSpPr>
          <p:spPr>
            <a:xfrm>
              <a:off x="3949925" y="831150"/>
              <a:ext cx="5800" cy="7350"/>
            </a:xfrm>
            <a:custGeom>
              <a:rect b="b" l="l" r="r" t="t"/>
              <a:pathLst>
                <a:path extrusionOk="0" h="294" w="232">
                  <a:moveTo>
                    <a:pt x="106" y="0"/>
                  </a:moveTo>
                  <a:cubicBezTo>
                    <a:pt x="64" y="0"/>
                    <a:pt x="1" y="63"/>
                    <a:pt x="1" y="105"/>
                  </a:cubicBezTo>
                  <a:cubicBezTo>
                    <a:pt x="1" y="168"/>
                    <a:pt x="43" y="210"/>
                    <a:pt x="106" y="293"/>
                  </a:cubicBezTo>
                  <a:cubicBezTo>
                    <a:pt x="168" y="210"/>
                    <a:pt x="231" y="168"/>
                    <a:pt x="231" y="126"/>
                  </a:cubicBezTo>
                  <a:cubicBezTo>
                    <a:pt x="210" y="84"/>
                    <a:pt x="147" y="0"/>
                    <a:pt x="10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6"/>
            <p:cNvSpPr/>
            <p:nvPr/>
          </p:nvSpPr>
          <p:spPr>
            <a:xfrm>
              <a:off x="4018975" y="833750"/>
              <a:ext cx="5800" cy="7350"/>
            </a:xfrm>
            <a:custGeom>
              <a:rect b="b" l="l" r="r" t="t"/>
              <a:pathLst>
                <a:path extrusionOk="0" h="294" w="232">
                  <a:moveTo>
                    <a:pt x="106" y="1"/>
                  </a:moveTo>
                  <a:cubicBezTo>
                    <a:pt x="85" y="1"/>
                    <a:pt x="1" y="64"/>
                    <a:pt x="1" y="106"/>
                  </a:cubicBezTo>
                  <a:cubicBezTo>
                    <a:pt x="1" y="168"/>
                    <a:pt x="64" y="210"/>
                    <a:pt x="106" y="294"/>
                  </a:cubicBezTo>
                  <a:cubicBezTo>
                    <a:pt x="168" y="210"/>
                    <a:pt x="210" y="168"/>
                    <a:pt x="231" y="126"/>
                  </a:cubicBezTo>
                  <a:cubicBezTo>
                    <a:pt x="210" y="85"/>
                    <a:pt x="168" y="1"/>
                    <a:pt x="1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6"/>
            <p:cNvSpPr/>
            <p:nvPr/>
          </p:nvSpPr>
          <p:spPr>
            <a:xfrm>
              <a:off x="3912275" y="676825"/>
              <a:ext cx="6300" cy="7350"/>
            </a:xfrm>
            <a:custGeom>
              <a:rect b="b" l="l" r="r" t="t"/>
              <a:pathLst>
                <a:path extrusionOk="0" h="294" w="252">
                  <a:moveTo>
                    <a:pt x="147" y="1"/>
                  </a:moveTo>
                  <a:cubicBezTo>
                    <a:pt x="63" y="85"/>
                    <a:pt x="0" y="126"/>
                    <a:pt x="42" y="168"/>
                  </a:cubicBezTo>
                  <a:cubicBezTo>
                    <a:pt x="42" y="210"/>
                    <a:pt x="84" y="294"/>
                    <a:pt x="147" y="294"/>
                  </a:cubicBezTo>
                  <a:cubicBezTo>
                    <a:pt x="168" y="294"/>
                    <a:pt x="252" y="231"/>
                    <a:pt x="252" y="189"/>
                  </a:cubicBezTo>
                  <a:cubicBezTo>
                    <a:pt x="252" y="126"/>
                    <a:pt x="189" y="8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6"/>
            <p:cNvSpPr/>
            <p:nvPr/>
          </p:nvSpPr>
          <p:spPr>
            <a:xfrm>
              <a:off x="3900775" y="835850"/>
              <a:ext cx="5775" cy="7350"/>
            </a:xfrm>
            <a:custGeom>
              <a:rect b="b" l="l" r="r" t="t"/>
              <a:pathLst>
                <a:path extrusionOk="0" h="294" w="231">
                  <a:moveTo>
                    <a:pt x="126" y="1"/>
                  </a:moveTo>
                  <a:cubicBezTo>
                    <a:pt x="84" y="84"/>
                    <a:pt x="0" y="126"/>
                    <a:pt x="21" y="147"/>
                  </a:cubicBezTo>
                  <a:cubicBezTo>
                    <a:pt x="21" y="210"/>
                    <a:pt x="84" y="294"/>
                    <a:pt x="126" y="294"/>
                  </a:cubicBezTo>
                  <a:cubicBezTo>
                    <a:pt x="147" y="294"/>
                    <a:pt x="230" y="231"/>
                    <a:pt x="230" y="189"/>
                  </a:cubicBezTo>
                  <a:cubicBezTo>
                    <a:pt x="230" y="126"/>
                    <a:pt x="188" y="8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6"/>
            <p:cNvSpPr/>
            <p:nvPr/>
          </p:nvSpPr>
          <p:spPr>
            <a:xfrm>
              <a:off x="3970850" y="839400"/>
              <a:ext cx="6825" cy="5375"/>
            </a:xfrm>
            <a:custGeom>
              <a:rect b="b" l="l" r="r" t="t"/>
              <a:pathLst>
                <a:path extrusionOk="0" h="215" w="273">
                  <a:moveTo>
                    <a:pt x="137" y="1"/>
                  </a:moveTo>
                  <a:cubicBezTo>
                    <a:pt x="133" y="1"/>
                    <a:pt x="129" y="2"/>
                    <a:pt x="126" y="5"/>
                  </a:cubicBezTo>
                  <a:cubicBezTo>
                    <a:pt x="64" y="5"/>
                    <a:pt x="22" y="68"/>
                    <a:pt x="1" y="110"/>
                  </a:cubicBezTo>
                  <a:cubicBezTo>
                    <a:pt x="1" y="152"/>
                    <a:pt x="43" y="214"/>
                    <a:pt x="106" y="214"/>
                  </a:cubicBezTo>
                  <a:cubicBezTo>
                    <a:pt x="147" y="214"/>
                    <a:pt x="210" y="172"/>
                    <a:pt x="273" y="110"/>
                  </a:cubicBezTo>
                  <a:cubicBezTo>
                    <a:pt x="219" y="55"/>
                    <a:pt x="164"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6"/>
            <p:cNvSpPr/>
            <p:nvPr/>
          </p:nvSpPr>
          <p:spPr>
            <a:xfrm>
              <a:off x="3977125" y="560700"/>
              <a:ext cx="5800" cy="6825"/>
            </a:xfrm>
            <a:custGeom>
              <a:rect b="b" l="l" r="r" t="t"/>
              <a:pathLst>
                <a:path extrusionOk="0" h="273" w="232">
                  <a:moveTo>
                    <a:pt x="127" y="1"/>
                  </a:moveTo>
                  <a:cubicBezTo>
                    <a:pt x="85" y="105"/>
                    <a:pt x="1" y="126"/>
                    <a:pt x="22" y="147"/>
                  </a:cubicBezTo>
                  <a:cubicBezTo>
                    <a:pt x="22" y="189"/>
                    <a:pt x="85" y="273"/>
                    <a:pt x="127" y="273"/>
                  </a:cubicBezTo>
                  <a:cubicBezTo>
                    <a:pt x="168" y="273"/>
                    <a:pt x="231" y="231"/>
                    <a:pt x="231" y="168"/>
                  </a:cubicBezTo>
                  <a:cubicBezTo>
                    <a:pt x="231" y="126"/>
                    <a:pt x="189" y="64"/>
                    <a:pt x="12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6"/>
            <p:cNvSpPr/>
            <p:nvPr/>
          </p:nvSpPr>
          <p:spPr>
            <a:xfrm>
              <a:off x="3981850" y="679975"/>
              <a:ext cx="7350" cy="6300"/>
            </a:xfrm>
            <a:custGeom>
              <a:rect b="b" l="l" r="r" t="t"/>
              <a:pathLst>
                <a:path extrusionOk="0" h="252" w="294">
                  <a:moveTo>
                    <a:pt x="126" y="0"/>
                  </a:moveTo>
                  <a:cubicBezTo>
                    <a:pt x="84" y="42"/>
                    <a:pt x="0" y="84"/>
                    <a:pt x="0" y="147"/>
                  </a:cubicBezTo>
                  <a:cubicBezTo>
                    <a:pt x="0" y="168"/>
                    <a:pt x="42" y="251"/>
                    <a:pt x="105" y="251"/>
                  </a:cubicBezTo>
                  <a:cubicBezTo>
                    <a:pt x="147" y="251"/>
                    <a:pt x="210" y="189"/>
                    <a:pt x="293" y="147"/>
                  </a:cubicBezTo>
                  <a:cubicBezTo>
                    <a:pt x="189" y="84"/>
                    <a:pt x="147"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6"/>
            <p:cNvSpPr/>
            <p:nvPr/>
          </p:nvSpPr>
          <p:spPr>
            <a:xfrm>
              <a:off x="3921700" y="843175"/>
              <a:ext cx="6300" cy="7875"/>
            </a:xfrm>
            <a:custGeom>
              <a:rect b="b" l="l" r="r" t="t"/>
              <a:pathLst>
                <a:path extrusionOk="0" h="315" w="252">
                  <a:moveTo>
                    <a:pt x="126" y="1"/>
                  </a:moveTo>
                  <a:cubicBezTo>
                    <a:pt x="42" y="63"/>
                    <a:pt x="0" y="126"/>
                    <a:pt x="21" y="168"/>
                  </a:cubicBezTo>
                  <a:cubicBezTo>
                    <a:pt x="42" y="231"/>
                    <a:pt x="105" y="252"/>
                    <a:pt x="147" y="314"/>
                  </a:cubicBezTo>
                  <a:cubicBezTo>
                    <a:pt x="188" y="252"/>
                    <a:pt x="251" y="231"/>
                    <a:pt x="251" y="168"/>
                  </a:cubicBezTo>
                  <a:cubicBezTo>
                    <a:pt x="251" y="126"/>
                    <a:pt x="188" y="63"/>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6"/>
            <p:cNvSpPr/>
            <p:nvPr/>
          </p:nvSpPr>
          <p:spPr>
            <a:xfrm>
              <a:off x="3908600" y="560700"/>
              <a:ext cx="7350" cy="5775"/>
            </a:xfrm>
            <a:custGeom>
              <a:rect b="b" l="l" r="r" t="t"/>
              <a:pathLst>
                <a:path extrusionOk="0" h="231" w="294">
                  <a:moveTo>
                    <a:pt x="127" y="1"/>
                  </a:moveTo>
                  <a:cubicBezTo>
                    <a:pt x="85" y="22"/>
                    <a:pt x="1" y="64"/>
                    <a:pt x="1" y="126"/>
                  </a:cubicBezTo>
                  <a:cubicBezTo>
                    <a:pt x="1" y="147"/>
                    <a:pt x="43" y="231"/>
                    <a:pt x="106" y="231"/>
                  </a:cubicBezTo>
                  <a:cubicBezTo>
                    <a:pt x="147" y="231"/>
                    <a:pt x="210" y="168"/>
                    <a:pt x="294" y="126"/>
                  </a:cubicBezTo>
                  <a:cubicBezTo>
                    <a:pt x="210" y="64"/>
                    <a:pt x="147" y="1"/>
                    <a:pt x="12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6"/>
            <p:cNvSpPr/>
            <p:nvPr/>
          </p:nvSpPr>
          <p:spPr>
            <a:xfrm>
              <a:off x="3957775" y="555875"/>
              <a:ext cx="6825" cy="5375"/>
            </a:xfrm>
            <a:custGeom>
              <a:rect b="b" l="l" r="r" t="t"/>
              <a:pathLst>
                <a:path extrusionOk="0" h="215" w="273">
                  <a:moveTo>
                    <a:pt x="141" y="0"/>
                  </a:moveTo>
                  <a:cubicBezTo>
                    <a:pt x="135" y="0"/>
                    <a:pt x="130" y="2"/>
                    <a:pt x="126" y="6"/>
                  </a:cubicBezTo>
                  <a:cubicBezTo>
                    <a:pt x="64" y="6"/>
                    <a:pt x="22" y="47"/>
                    <a:pt x="1" y="110"/>
                  </a:cubicBezTo>
                  <a:cubicBezTo>
                    <a:pt x="1" y="131"/>
                    <a:pt x="43" y="215"/>
                    <a:pt x="105" y="215"/>
                  </a:cubicBezTo>
                  <a:cubicBezTo>
                    <a:pt x="147" y="215"/>
                    <a:pt x="210" y="152"/>
                    <a:pt x="273" y="110"/>
                  </a:cubicBezTo>
                  <a:cubicBezTo>
                    <a:pt x="221" y="41"/>
                    <a:pt x="169" y="0"/>
                    <a:pt x="14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6"/>
            <p:cNvSpPr/>
            <p:nvPr/>
          </p:nvSpPr>
          <p:spPr>
            <a:xfrm>
              <a:off x="3990225" y="846750"/>
              <a:ext cx="7850" cy="5875"/>
            </a:xfrm>
            <a:custGeom>
              <a:rect b="b" l="l" r="r" t="t"/>
              <a:pathLst>
                <a:path extrusionOk="0" h="235" w="314">
                  <a:moveTo>
                    <a:pt x="140" y="1"/>
                  </a:moveTo>
                  <a:cubicBezTo>
                    <a:pt x="135" y="1"/>
                    <a:pt x="130" y="2"/>
                    <a:pt x="126" y="4"/>
                  </a:cubicBezTo>
                  <a:cubicBezTo>
                    <a:pt x="84" y="25"/>
                    <a:pt x="63" y="88"/>
                    <a:pt x="0" y="130"/>
                  </a:cubicBezTo>
                  <a:cubicBezTo>
                    <a:pt x="63" y="171"/>
                    <a:pt x="84" y="234"/>
                    <a:pt x="126" y="234"/>
                  </a:cubicBezTo>
                  <a:cubicBezTo>
                    <a:pt x="188" y="234"/>
                    <a:pt x="230" y="171"/>
                    <a:pt x="314" y="109"/>
                  </a:cubicBezTo>
                  <a:cubicBezTo>
                    <a:pt x="239" y="71"/>
                    <a:pt x="181" y="1"/>
                    <a:pt x="14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6"/>
            <p:cNvSpPr/>
            <p:nvPr/>
          </p:nvSpPr>
          <p:spPr>
            <a:xfrm>
              <a:off x="3932675" y="684675"/>
              <a:ext cx="5775" cy="7350"/>
            </a:xfrm>
            <a:custGeom>
              <a:rect b="b" l="l" r="r" t="t"/>
              <a:pathLst>
                <a:path extrusionOk="0" h="294" w="231">
                  <a:moveTo>
                    <a:pt x="126" y="1"/>
                  </a:moveTo>
                  <a:cubicBezTo>
                    <a:pt x="63" y="84"/>
                    <a:pt x="0" y="105"/>
                    <a:pt x="21" y="168"/>
                  </a:cubicBezTo>
                  <a:cubicBezTo>
                    <a:pt x="21" y="210"/>
                    <a:pt x="84" y="273"/>
                    <a:pt x="126" y="294"/>
                  </a:cubicBezTo>
                  <a:cubicBezTo>
                    <a:pt x="168" y="294"/>
                    <a:pt x="231" y="231"/>
                    <a:pt x="231" y="189"/>
                  </a:cubicBezTo>
                  <a:cubicBezTo>
                    <a:pt x="231" y="126"/>
                    <a:pt x="189" y="8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6"/>
            <p:cNvSpPr/>
            <p:nvPr/>
          </p:nvSpPr>
          <p:spPr>
            <a:xfrm>
              <a:off x="3888200" y="553275"/>
              <a:ext cx="7350" cy="5900"/>
            </a:xfrm>
            <a:custGeom>
              <a:rect b="b" l="l" r="r" t="t"/>
              <a:pathLst>
                <a:path extrusionOk="0" h="236" w="294">
                  <a:moveTo>
                    <a:pt x="116" y="1"/>
                  </a:moveTo>
                  <a:cubicBezTo>
                    <a:pt x="112" y="1"/>
                    <a:pt x="108" y="2"/>
                    <a:pt x="106" y="5"/>
                  </a:cubicBezTo>
                  <a:cubicBezTo>
                    <a:pt x="85" y="5"/>
                    <a:pt x="1" y="89"/>
                    <a:pt x="1" y="110"/>
                  </a:cubicBezTo>
                  <a:cubicBezTo>
                    <a:pt x="1" y="151"/>
                    <a:pt x="64" y="235"/>
                    <a:pt x="106" y="235"/>
                  </a:cubicBezTo>
                  <a:cubicBezTo>
                    <a:pt x="168" y="235"/>
                    <a:pt x="210" y="151"/>
                    <a:pt x="294" y="110"/>
                  </a:cubicBezTo>
                  <a:cubicBezTo>
                    <a:pt x="203" y="55"/>
                    <a:pt x="144" y="1"/>
                    <a:pt x="11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6"/>
            <p:cNvSpPr/>
            <p:nvPr/>
          </p:nvSpPr>
          <p:spPr>
            <a:xfrm>
              <a:off x="3942100" y="852500"/>
              <a:ext cx="6825" cy="5350"/>
            </a:xfrm>
            <a:custGeom>
              <a:rect b="b" l="l" r="r" t="t"/>
              <a:pathLst>
                <a:path extrusionOk="0" h="214" w="273">
                  <a:moveTo>
                    <a:pt x="143" y="0"/>
                  </a:moveTo>
                  <a:cubicBezTo>
                    <a:pt x="137" y="0"/>
                    <a:pt x="131" y="1"/>
                    <a:pt x="126" y="4"/>
                  </a:cubicBezTo>
                  <a:cubicBezTo>
                    <a:pt x="63" y="4"/>
                    <a:pt x="21" y="67"/>
                    <a:pt x="0" y="109"/>
                  </a:cubicBezTo>
                  <a:cubicBezTo>
                    <a:pt x="0" y="151"/>
                    <a:pt x="42" y="213"/>
                    <a:pt x="105" y="213"/>
                  </a:cubicBezTo>
                  <a:cubicBezTo>
                    <a:pt x="147" y="213"/>
                    <a:pt x="209" y="172"/>
                    <a:pt x="272" y="109"/>
                  </a:cubicBezTo>
                  <a:cubicBezTo>
                    <a:pt x="218" y="54"/>
                    <a:pt x="179" y="0"/>
                    <a:pt x="14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6"/>
            <p:cNvSpPr/>
            <p:nvPr/>
          </p:nvSpPr>
          <p:spPr>
            <a:xfrm>
              <a:off x="3936850" y="548050"/>
              <a:ext cx="6825" cy="5350"/>
            </a:xfrm>
            <a:custGeom>
              <a:rect b="b" l="l" r="r" t="t"/>
              <a:pathLst>
                <a:path extrusionOk="0" h="214" w="273">
                  <a:moveTo>
                    <a:pt x="137" y="1"/>
                  </a:moveTo>
                  <a:cubicBezTo>
                    <a:pt x="133" y="1"/>
                    <a:pt x="129" y="2"/>
                    <a:pt x="126" y="5"/>
                  </a:cubicBezTo>
                  <a:cubicBezTo>
                    <a:pt x="64" y="5"/>
                    <a:pt x="22" y="46"/>
                    <a:pt x="1" y="109"/>
                  </a:cubicBezTo>
                  <a:cubicBezTo>
                    <a:pt x="1" y="130"/>
                    <a:pt x="43" y="214"/>
                    <a:pt x="105" y="214"/>
                  </a:cubicBezTo>
                  <a:cubicBezTo>
                    <a:pt x="147" y="214"/>
                    <a:pt x="210" y="151"/>
                    <a:pt x="273" y="109"/>
                  </a:cubicBezTo>
                  <a:cubicBezTo>
                    <a:pt x="219" y="55"/>
                    <a:pt x="164"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6"/>
            <p:cNvSpPr/>
            <p:nvPr/>
          </p:nvSpPr>
          <p:spPr>
            <a:xfrm>
              <a:off x="4010100" y="854150"/>
              <a:ext cx="7875" cy="5800"/>
            </a:xfrm>
            <a:custGeom>
              <a:rect b="b" l="l" r="r" t="t"/>
              <a:pathLst>
                <a:path extrusionOk="0" h="232" w="315">
                  <a:moveTo>
                    <a:pt x="168" y="1"/>
                  </a:moveTo>
                  <a:cubicBezTo>
                    <a:pt x="126" y="1"/>
                    <a:pt x="63" y="43"/>
                    <a:pt x="0" y="106"/>
                  </a:cubicBezTo>
                  <a:cubicBezTo>
                    <a:pt x="63" y="147"/>
                    <a:pt x="126" y="210"/>
                    <a:pt x="168" y="231"/>
                  </a:cubicBezTo>
                  <a:cubicBezTo>
                    <a:pt x="230" y="210"/>
                    <a:pt x="251" y="147"/>
                    <a:pt x="314" y="106"/>
                  </a:cubicBezTo>
                  <a:cubicBezTo>
                    <a:pt x="251" y="85"/>
                    <a:pt x="230"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6"/>
            <p:cNvSpPr/>
            <p:nvPr/>
          </p:nvSpPr>
          <p:spPr>
            <a:xfrm>
              <a:off x="4002775" y="687725"/>
              <a:ext cx="7350" cy="5350"/>
            </a:xfrm>
            <a:custGeom>
              <a:rect b="b" l="l" r="r" t="t"/>
              <a:pathLst>
                <a:path extrusionOk="0" h="214" w="294">
                  <a:moveTo>
                    <a:pt x="129" y="0"/>
                  </a:moveTo>
                  <a:cubicBezTo>
                    <a:pt x="127" y="0"/>
                    <a:pt x="126" y="1"/>
                    <a:pt x="126" y="4"/>
                  </a:cubicBezTo>
                  <a:cubicBezTo>
                    <a:pt x="84" y="4"/>
                    <a:pt x="0" y="67"/>
                    <a:pt x="0" y="109"/>
                  </a:cubicBezTo>
                  <a:cubicBezTo>
                    <a:pt x="0" y="151"/>
                    <a:pt x="42" y="213"/>
                    <a:pt x="105" y="213"/>
                  </a:cubicBezTo>
                  <a:cubicBezTo>
                    <a:pt x="147" y="213"/>
                    <a:pt x="209" y="172"/>
                    <a:pt x="293" y="109"/>
                  </a:cubicBezTo>
                  <a:cubicBezTo>
                    <a:pt x="203" y="55"/>
                    <a:pt x="143" y="0"/>
                    <a:pt x="12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6"/>
            <p:cNvSpPr/>
            <p:nvPr/>
          </p:nvSpPr>
          <p:spPr>
            <a:xfrm>
              <a:off x="3893975" y="857300"/>
              <a:ext cx="7350" cy="6050"/>
            </a:xfrm>
            <a:custGeom>
              <a:rect b="b" l="l" r="r" t="t"/>
              <a:pathLst>
                <a:path extrusionOk="0" h="242" w="294">
                  <a:moveTo>
                    <a:pt x="105" y="1"/>
                  </a:moveTo>
                  <a:cubicBezTo>
                    <a:pt x="84" y="1"/>
                    <a:pt x="0" y="84"/>
                    <a:pt x="0" y="105"/>
                  </a:cubicBezTo>
                  <a:cubicBezTo>
                    <a:pt x="0" y="168"/>
                    <a:pt x="63" y="231"/>
                    <a:pt x="105" y="231"/>
                  </a:cubicBezTo>
                  <a:cubicBezTo>
                    <a:pt x="113" y="238"/>
                    <a:pt x="120" y="242"/>
                    <a:pt x="129" y="242"/>
                  </a:cubicBezTo>
                  <a:cubicBezTo>
                    <a:pt x="164" y="242"/>
                    <a:pt x="208" y="177"/>
                    <a:pt x="293" y="126"/>
                  </a:cubicBezTo>
                  <a:cubicBezTo>
                    <a:pt x="209" y="63"/>
                    <a:pt x="168"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6"/>
            <p:cNvSpPr/>
            <p:nvPr/>
          </p:nvSpPr>
          <p:spPr>
            <a:xfrm>
              <a:off x="3882975" y="691200"/>
              <a:ext cx="7875" cy="6050"/>
            </a:xfrm>
            <a:custGeom>
              <a:rect b="b" l="l" r="r" t="t"/>
              <a:pathLst>
                <a:path extrusionOk="0" h="242" w="315">
                  <a:moveTo>
                    <a:pt x="171" y="0"/>
                  </a:moveTo>
                  <a:cubicBezTo>
                    <a:pt x="137" y="0"/>
                    <a:pt x="69" y="65"/>
                    <a:pt x="1" y="116"/>
                  </a:cubicBezTo>
                  <a:cubicBezTo>
                    <a:pt x="84" y="179"/>
                    <a:pt x="126" y="242"/>
                    <a:pt x="189" y="242"/>
                  </a:cubicBezTo>
                  <a:cubicBezTo>
                    <a:pt x="231" y="242"/>
                    <a:pt x="273" y="179"/>
                    <a:pt x="315" y="137"/>
                  </a:cubicBezTo>
                  <a:cubicBezTo>
                    <a:pt x="273" y="74"/>
                    <a:pt x="231" y="12"/>
                    <a:pt x="189" y="12"/>
                  </a:cubicBezTo>
                  <a:cubicBezTo>
                    <a:pt x="185" y="4"/>
                    <a:pt x="179" y="0"/>
                    <a:pt x="17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6"/>
            <p:cNvSpPr/>
            <p:nvPr/>
          </p:nvSpPr>
          <p:spPr>
            <a:xfrm>
              <a:off x="3963025" y="859925"/>
              <a:ext cx="5775" cy="7350"/>
            </a:xfrm>
            <a:custGeom>
              <a:rect b="b" l="l" r="r" t="t"/>
              <a:pathLst>
                <a:path extrusionOk="0" h="294" w="231">
                  <a:moveTo>
                    <a:pt x="105" y="0"/>
                  </a:moveTo>
                  <a:cubicBezTo>
                    <a:pt x="63" y="0"/>
                    <a:pt x="0" y="63"/>
                    <a:pt x="0" y="105"/>
                  </a:cubicBezTo>
                  <a:cubicBezTo>
                    <a:pt x="0" y="168"/>
                    <a:pt x="42" y="209"/>
                    <a:pt x="105" y="293"/>
                  </a:cubicBezTo>
                  <a:cubicBezTo>
                    <a:pt x="147" y="209"/>
                    <a:pt x="230" y="168"/>
                    <a:pt x="209" y="126"/>
                  </a:cubicBezTo>
                  <a:cubicBezTo>
                    <a:pt x="209" y="84"/>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6"/>
            <p:cNvSpPr/>
            <p:nvPr/>
          </p:nvSpPr>
          <p:spPr>
            <a:xfrm>
              <a:off x="3951500" y="693050"/>
              <a:ext cx="7875" cy="6300"/>
            </a:xfrm>
            <a:custGeom>
              <a:rect b="b" l="l" r="r" t="t"/>
              <a:pathLst>
                <a:path extrusionOk="0" h="252" w="315">
                  <a:moveTo>
                    <a:pt x="189" y="0"/>
                  </a:moveTo>
                  <a:cubicBezTo>
                    <a:pt x="147" y="0"/>
                    <a:pt x="84" y="63"/>
                    <a:pt x="1" y="105"/>
                  </a:cubicBezTo>
                  <a:cubicBezTo>
                    <a:pt x="105" y="168"/>
                    <a:pt x="168" y="252"/>
                    <a:pt x="189" y="252"/>
                  </a:cubicBezTo>
                  <a:cubicBezTo>
                    <a:pt x="252" y="210"/>
                    <a:pt x="273" y="168"/>
                    <a:pt x="315" y="105"/>
                  </a:cubicBezTo>
                  <a:cubicBezTo>
                    <a:pt x="273" y="84"/>
                    <a:pt x="252"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6"/>
            <p:cNvSpPr/>
            <p:nvPr/>
          </p:nvSpPr>
          <p:spPr>
            <a:xfrm>
              <a:off x="3913850" y="864100"/>
              <a:ext cx="5775" cy="6825"/>
            </a:xfrm>
            <a:custGeom>
              <a:rect b="b" l="l" r="r" t="t"/>
              <a:pathLst>
                <a:path extrusionOk="0" h="273" w="231">
                  <a:moveTo>
                    <a:pt x="126" y="1"/>
                  </a:moveTo>
                  <a:cubicBezTo>
                    <a:pt x="84" y="63"/>
                    <a:pt x="0" y="126"/>
                    <a:pt x="21" y="147"/>
                  </a:cubicBezTo>
                  <a:cubicBezTo>
                    <a:pt x="21" y="189"/>
                    <a:pt x="84" y="252"/>
                    <a:pt x="126" y="273"/>
                  </a:cubicBezTo>
                  <a:cubicBezTo>
                    <a:pt x="147" y="273"/>
                    <a:pt x="230" y="231"/>
                    <a:pt x="230" y="168"/>
                  </a:cubicBezTo>
                  <a:cubicBezTo>
                    <a:pt x="230" y="126"/>
                    <a:pt x="189" y="63"/>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6"/>
            <p:cNvSpPr/>
            <p:nvPr/>
          </p:nvSpPr>
          <p:spPr>
            <a:xfrm>
              <a:off x="3915925" y="540200"/>
              <a:ext cx="7875" cy="5875"/>
            </a:xfrm>
            <a:custGeom>
              <a:rect b="b" l="l" r="r" t="t"/>
              <a:pathLst>
                <a:path extrusionOk="0" h="235" w="315">
                  <a:moveTo>
                    <a:pt x="144" y="1"/>
                  </a:moveTo>
                  <a:cubicBezTo>
                    <a:pt x="138" y="1"/>
                    <a:pt x="132" y="2"/>
                    <a:pt x="126" y="5"/>
                  </a:cubicBezTo>
                  <a:cubicBezTo>
                    <a:pt x="64" y="26"/>
                    <a:pt x="43" y="88"/>
                    <a:pt x="1" y="130"/>
                  </a:cubicBezTo>
                  <a:cubicBezTo>
                    <a:pt x="43" y="151"/>
                    <a:pt x="64" y="235"/>
                    <a:pt x="126" y="235"/>
                  </a:cubicBezTo>
                  <a:cubicBezTo>
                    <a:pt x="168" y="235"/>
                    <a:pt x="231" y="151"/>
                    <a:pt x="315" y="109"/>
                  </a:cubicBezTo>
                  <a:cubicBezTo>
                    <a:pt x="242" y="55"/>
                    <a:pt x="186" y="1"/>
                    <a:pt x="14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6"/>
            <p:cNvSpPr/>
            <p:nvPr/>
          </p:nvSpPr>
          <p:spPr>
            <a:xfrm>
              <a:off x="3983925" y="867125"/>
              <a:ext cx="6825" cy="5375"/>
            </a:xfrm>
            <a:custGeom>
              <a:rect b="b" l="l" r="r" t="t"/>
              <a:pathLst>
                <a:path extrusionOk="0" h="215" w="273">
                  <a:moveTo>
                    <a:pt x="137" y="1"/>
                  </a:moveTo>
                  <a:cubicBezTo>
                    <a:pt x="133" y="1"/>
                    <a:pt x="129" y="2"/>
                    <a:pt x="127" y="5"/>
                  </a:cubicBezTo>
                  <a:cubicBezTo>
                    <a:pt x="64" y="5"/>
                    <a:pt x="1" y="47"/>
                    <a:pt x="1" y="110"/>
                  </a:cubicBezTo>
                  <a:cubicBezTo>
                    <a:pt x="1" y="131"/>
                    <a:pt x="43" y="214"/>
                    <a:pt x="106" y="214"/>
                  </a:cubicBezTo>
                  <a:cubicBezTo>
                    <a:pt x="147" y="214"/>
                    <a:pt x="210" y="152"/>
                    <a:pt x="273" y="110"/>
                  </a:cubicBezTo>
                  <a:cubicBezTo>
                    <a:pt x="219" y="55"/>
                    <a:pt x="164"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6"/>
            <p:cNvSpPr/>
            <p:nvPr/>
          </p:nvSpPr>
          <p:spPr>
            <a:xfrm>
              <a:off x="3964575" y="534975"/>
              <a:ext cx="7350" cy="5350"/>
            </a:xfrm>
            <a:custGeom>
              <a:rect b="b" l="l" r="r" t="t"/>
              <a:pathLst>
                <a:path extrusionOk="0" h="214" w="294">
                  <a:moveTo>
                    <a:pt x="157" y="0"/>
                  </a:moveTo>
                  <a:cubicBezTo>
                    <a:pt x="153" y="0"/>
                    <a:pt x="150" y="2"/>
                    <a:pt x="147" y="5"/>
                  </a:cubicBezTo>
                  <a:cubicBezTo>
                    <a:pt x="85" y="5"/>
                    <a:pt x="43" y="46"/>
                    <a:pt x="1" y="109"/>
                  </a:cubicBezTo>
                  <a:cubicBezTo>
                    <a:pt x="1" y="130"/>
                    <a:pt x="64" y="214"/>
                    <a:pt x="105" y="214"/>
                  </a:cubicBezTo>
                  <a:cubicBezTo>
                    <a:pt x="168" y="214"/>
                    <a:pt x="210" y="151"/>
                    <a:pt x="294" y="109"/>
                  </a:cubicBezTo>
                  <a:cubicBezTo>
                    <a:pt x="221" y="55"/>
                    <a:pt x="180" y="0"/>
                    <a:pt x="1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6"/>
            <p:cNvSpPr/>
            <p:nvPr/>
          </p:nvSpPr>
          <p:spPr>
            <a:xfrm>
              <a:off x="3905475" y="698275"/>
              <a:ext cx="6825" cy="6300"/>
            </a:xfrm>
            <a:custGeom>
              <a:rect b="b" l="l" r="r" t="t"/>
              <a:pathLst>
                <a:path extrusionOk="0" h="252" w="273">
                  <a:moveTo>
                    <a:pt x="126" y="1"/>
                  </a:moveTo>
                  <a:cubicBezTo>
                    <a:pt x="63" y="43"/>
                    <a:pt x="0" y="84"/>
                    <a:pt x="0" y="147"/>
                  </a:cubicBezTo>
                  <a:cubicBezTo>
                    <a:pt x="0" y="168"/>
                    <a:pt x="42" y="252"/>
                    <a:pt x="105" y="252"/>
                  </a:cubicBezTo>
                  <a:cubicBezTo>
                    <a:pt x="147" y="252"/>
                    <a:pt x="210" y="189"/>
                    <a:pt x="272" y="147"/>
                  </a:cubicBezTo>
                  <a:cubicBezTo>
                    <a:pt x="168" y="84"/>
                    <a:pt x="126" y="43"/>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6"/>
            <p:cNvSpPr/>
            <p:nvPr/>
          </p:nvSpPr>
          <p:spPr>
            <a:xfrm>
              <a:off x="3934775" y="870375"/>
              <a:ext cx="5775" cy="7350"/>
            </a:xfrm>
            <a:custGeom>
              <a:rect b="b" l="l" r="r" t="t"/>
              <a:pathLst>
                <a:path extrusionOk="0" h="294" w="231">
                  <a:moveTo>
                    <a:pt x="126" y="1"/>
                  </a:moveTo>
                  <a:cubicBezTo>
                    <a:pt x="84" y="84"/>
                    <a:pt x="0" y="126"/>
                    <a:pt x="21" y="168"/>
                  </a:cubicBezTo>
                  <a:cubicBezTo>
                    <a:pt x="21" y="210"/>
                    <a:pt x="84" y="273"/>
                    <a:pt x="126" y="294"/>
                  </a:cubicBezTo>
                  <a:cubicBezTo>
                    <a:pt x="147" y="294"/>
                    <a:pt x="230" y="231"/>
                    <a:pt x="230" y="189"/>
                  </a:cubicBezTo>
                  <a:cubicBezTo>
                    <a:pt x="230" y="126"/>
                    <a:pt x="188" y="8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6"/>
            <p:cNvSpPr/>
            <p:nvPr/>
          </p:nvSpPr>
          <p:spPr>
            <a:xfrm>
              <a:off x="3895525" y="532975"/>
              <a:ext cx="5800" cy="7350"/>
            </a:xfrm>
            <a:custGeom>
              <a:rect b="b" l="l" r="r" t="t"/>
              <a:pathLst>
                <a:path extrusionOk="0" h="294" w="232">
                  <a:moveTo>
                    <a:pt x="106" y="1"/>
                  </a:moveTo>
                  <a:cubicBezTo>
                    <a:pt x="85" y="1"/>
                    <a:pt x="1" y="64"/>
                    <a:pt x="1" y="105"/>
                  </a:cubicBezTo>
                  <a:cubicBezTo>
                    <a:pt x="1" y="168"/>
                    <a:pt x="43" y="210"/>
                    <a:pt x="106" y="294"/>
                  </a:cubicBezTo>
                  <a:cubicBezTo>
                    <a:pt x="189" y="210"/>
                    <a:pt x="231" y="168"/>
                    <a:pt x="210" y="126"/>
                  </a:cubicBezTo>
                  <a:cubicBezTo>
                    <a:pt x="210" y="85"/>
                    <a:pt x="147" y="22"/>
                    <a:pt x="1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6"/>
            <p:cNvSpPr/>
            <p:nvPr/>
          </p:nvSpPr>
          <p:spPr>
            <a:xfrm>
              <a:off x="4003825" y="874950"/>
              <a:ext cx="7350" cy="5400"/>
            </a:xfrm>
            <a:custGeom>
              <a:rect b="b" l="l" r="r" t="t"/>
              <a:pathLst>
                <a:path extrusionOk="0" h="216" w="294">
                  <a:moveTo>
                    <a:pt x="159" y="1"/>
                  </a:moveTo>
                  <a:cubicBezTo>
                    <a:pt x="154" y="1"/>
                    <a:pt x="150" y="2"/>
                    <a:pt x="147" y="6"/>
                  </a:cubicBezTo>
                  <a:cubicBezTo>
                    <a:pt x="84" y="6"/>
                    <a:pt x="0" y="48"/>
                    <a:pt x="0" y="111"/>
                  </a:cubicBezTo>
                  <a:cubicBezTo>
                    <a:pt x="0" y="131"/>
                    <a:pt x="63" y="215"/>
                    <a:pt x="105" y="215"/>
                  </a:cubicBezTo>
                  <a:cubicBezTo>
                    <a:pt x="167" y="215"/>
                    <a:pt x="209" y="152"/>
                    <a:pt x="293" y="111"/>
                  </a:cubicBezTo>
                  <a:cubicBezTo>
                    <a:pt x="224" y="41"/>
                    <a:pt x="183" y="1"/>
                    <a:pt x="15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6"/>
            <p:cNvSpPr/>
            <p:nvPr/>
          </p:nvSpPr>
          <p:spPr>
            <a:xfrm>
              <a:off x="3974000" y="700825"/>
              <a:ext cx="7350" cy="5325"/>
            </a:xfrm>
            <a:custGeom>
              <a:rect b="b" l="l" r="r" t="t"/>
              <a:pathLst>
                <a:path extrusionOk="0" h="213" w="294">
                  <a:moveTo>
                    <a:pt x="134" y="0"/>
                  </a:moveTo>
                  <a:cubicBezTo>
                    <a:pt x="131" y="0"/>
                    <a:pt x="128" y="1"/>
                    <a:pt x="126" y="3"/>
                  </a:cubicBezTo>
                  <a:cubicBezTo>
                    <a:pt x="84" y="3"/>
                    <a:pt x="21" y="66"/>
                    <a:pt x="0" y="108"/>
                  </a:cubicBezTo>
                  <a:cubicBezTo>
                    <a:pt x="0" y="150"/>
                    <a:pt x="42" y="213"/>
                    <a:pt x="105" y="213"/>
                  </a:cubicBezTo>
                  <a:cubicBezTo>
                    <a:pt x="147" y="213"/>
                    <a:pt x="210" y="171"/>
                    <a:pt x="293" y="108"/>
                  </a:cubicBezTo>
                  <a:cubicBezTo>
                    <a:pt x="219" y="71"/>
                    <a:pt x="161" y="0"/>
                    <a:pt x="13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6"/>
            <p:cNvSpPr/>
            <p:nvPr/>
          </p:nvSpPr>
          <p:spPr>
            <a:xfrm>
              <a:off x="3944700" y="527125"/>
              <a:ext cx="6825" cy="5350"/>
            </a:xfrm>
            <a:custGeom>
              <a:rect b="b" l="l" r="r" t="t"/>
              <a:pathLst>
                <a:path extrusionOk="0" h="214" w="273">
                  <a:moveTo>
                    <a:pt x="137" y="1"/>
                  </a:moveTo>
                  <a:cubicBezTo>
                    <a:pt x="133" y="1"/>
                    <a:pt x="129" y="2"/>
                    <a:pt x="126" y="5"/>
                  </a:cubicBezTo>
                  <a:cubicBezTo>
                    <a:pt x="63" y="5"/>
                    <a:pt x="22" y="47"/>
                    <a:pt x="1" y="109"/>
                  </a:cubicBezTo>
                  <a:cubicBezTo>
                    <a:pt x="1" y="130"/>
                    <a:pt x="43" y="214"/>
                    <a:pt x="105" y="214"/>
                  </a:cubicBezTo>
                  <a:cubicBezTo>
                    <a:pt x="147" y="214"/>
                    <a:pt x="210" y="151"/>
                    <a:pt x="273" y="109"/>
                  </a:cubicBezTo>
                  <a:cubicBezTo>
                    <a:pt x="218" y="55"/>
                    <a:pt x="164"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6"/>
            <p:cNvSpPr/>
            <p:nvPr/>
          </p:nvSpPr>
          <p:spPr>
            <a:xfrm>
              <a:off x="3887175" y="878650"/>
              <a:ext cx="6825" cy="6400"/>
            </a:xfrm>
            <a:custGeom>
              <a:rect b="b" l="l" r="r" t="t"/>
              <a:pathLst>
                <a:path extrusionOk="0" h="256" w="273">
                  <a:moveTo>
                    <a:pt x="114" y="0"/>
                  </a:moveTo>
                  <a:cubicBezTo>
                    <a:pt x="111" y="0"/>
                    <a:pt x="108" y="2"/>
                    <a:pt x="105" y="4"/>
                  </a:cubicBezTo>
                  <a:cubicBezTo>
                    <a:pt x="63" y="4"/>
                    <a:pt x="0" y="88"/>
                    <a:pt x="0" y="109"/>
                  </a:cubicBezTo>
                  <a:cubicBezTo>
                    <a:pt x="0" y="172"/>
                    <a:pt x="42" y="255"/>
                    <a:pt x="105" y="255"/>
                  </a:cubicBezTo>
                  <a:cubicBezTo>
                    <a:pt x="147" y="255"/>
                    <a:pt x="209" y="172"/>
                    <a:pt x="272" y="109"/>
                  </a:cubicBezTo>
                  <a:cubicBezTo>
                    <a:pt x="182" y="55"/>
                    <a:pt x="138" y="0"/>
                    <a:pt x="1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6"/>
            <p:cNvSpPr/>
            <p:nvPr/>
          </p:nvSpPr>
          <p:spPr>
            <a:xfrm>
              <a:off x="3954125" y="879800"/>
              <a:ext cx="7875" cy="5775"/>
            </a:xfrm>
            <a:custGeom>
              <a:rect b="b" l="l" r="r" t="t"/>
              <a:pathLst>
                <a:path extrusionOk="0" h="231" w="315">
                  <a:moveTo>
                    <a:pt x="147" y="0"/>
                  </a:moveTo>
                  <a:cubicBezTo>
                    <a:pt x="84" y="21"/>
                    <a:pt x="63" y="63"/>
                    <a:pt x="0" y="126"/>
                  </a:cubicBezTo>
                  <a:cubicBezTo>
                    <a:pt x="63" y="147"/>
                    <a:pt x="84" y="230"/>
                    <a:pt x="147" y="230"/>
                  </a:cubicBezTo>
                  <a:cubicBezTo>
                    <a:pt x="189" y="230"/>
                    <a:pt x="251" y="168"/>
                    <a:pt x="314" y="126"/>
                  </a:cubicBezTo>
                  <a:cubicBezTo>
                    <a:pt x="251" y="63"/>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6"/>
            <p:cNvSpPr/>
            <p:nvPr/>
          </p:nvSpPr>
          <p:spPr>
            <a:xfrm>
              <a:off x="3925350" y="705600"/>
              <a:ext cx="6300" cy="7875"/>
            </a:xfrm>
            <a:custGeom>
              <a:rect b="b" l="l" r="r" t="t"/>
              <a:pathLst>
                <a:path extrusionOk="0" h="315" w="252">
                  <a:moveTo>
                    <a:pt x="105" y="1"/>
                  </a:moveTo>
                  <a:cubicBezTo>
                    <a:pt x="84" y="63"/>
                    <a:pt x="1" y="84"/>
                    <a:pt x="1" y="126"/>
                  </a:cubicBezTo>
                  <a:cubicBezTo>
                    <a:pt x="1" y="189"/>
                    <a:pt x="84" y="231"/>
                    <a:pt x="147" y="315"/>
                  </a:cubicBezTo>
                  <a:cubicBezTo>
                    <a:pt x="189" y="231"/>
                    <a:pt x="252" y="168"/>
                    <a:pt x="252" y="126"/>
                  </a:cubicBezTo>
                  <a:cubicBezTo>
                    <a:pt x="210" y="84"/>
                    <a:pt x="168" y="63"/>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6"/>
            <p:cNvSpPr/>
            <p:nvPr/>
          </p:nvSpPr>
          <p:spPr>
            <a:xfrm>
              <a:off x="3922725" y="519825"/>
              <a:ext cx="7875" cy="5850"/>
            </a:xfrm>
            <a:custGeom>
              <a:rect b="b" l="l" r="r" t="t"/>
              <a:pathLst>
                <a:path extrusionOk="0" h="234" w="315">
                  <a:moveTo>
                    <a:pt x="162" y="0"/>
                  </a:moveTo>
                  <a:cubicBezTo>
                    <a:pt x="157" y="0"/>
                    <a:pt x="152" y="2"/>
                    <a:pt x="147" y="4"/>
                  </a:cubicBezTo>
                  <a:cubicBezTo>
                    <a:pt x="85" y="25"/>
                    <a:pt x="64" y="87"/>
                    <a:pt x="1" y="129"/>
                  </a:cubicBezTo>
                  <a:cubicBezTo>
                    <a:pt x="64" y="171"/>
                    <a:pt x="85" y="234"/>
                    <a:pt x="147" y="234"/>
                  </a:cubicBezTo>
                  <a:cubicBezTo>
                    <a:pt x="189" y="234"/>
                    <a:pt x="252" y="171"/>
                    <a:pt x="315" y="108"/>
                  </a:cubicBezTo>
                  <a:cubicBezTo>
                    <a:pt x="259" y="71"/>
                    <a:pt x="203" y="0"/>
                    <a:pt x="16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6"/>
            <p:cNvSpPr/>
            <p:nvPr/>
          </p:nvSpPr>
          <p:spPr>
            <a:xfrm>
              <a:off x="3906525" y="885925"/>
              <a:ext cx="7350" cy="5400"/>
            </a:xfrm>
            <a:custGeom>
              <a:rect b="b" l="l" r="r" t="t"/>
              <a:pathLst>
                <a:path extrusionOk="0" h="216" w="294">
                  <a:moveTo>
                    <a:pt x="148" y="1"/>
                  </a:moveTo>
                  <a:cubicBezTo>
                    <a:pt x="140" y="1"/>
                    <a:pt x="133" y="3"/>
                    <a:pt x="126" y="6"/>
                  </a:cubicBezTo>
                  <a:cubicBezTo>
                    <a:pt x="84" y="6"/>
                    <a:pt x="21" y="69"/>
                    <a:pt x="0" y="111"/>
                  </a:cubicBezTo>
                  <a:cubicBezTo>
                    <a:pt x="0" y="132"/>
                    <a:pt x="63" y="216"/>
                    <a:pt x="105" y="216"/>
                  </a:cubicBezTo>
                  <a:cubicBezTo>
                    <a:pt x="168" y="216"/>
                    <a:pt x="210" y="174"/>
                    <a:pt x="293" y="111"/>
                  </a:cubicBezTo>
                  <a:cubicBezTo>
                    <a:pt x="224" y="42"/>
                    <a:pt x="183" y="1"/>
                    <a:pt x="14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6"/>
            <p:cNvSpPr/>
            <p:nvPr/>
          </p:nvSpPr>
          <p:spPr>
            <a:xfrm>
              <a:off x="3994925" y="708225"/>
              <a:ext cx="5775" cy="7350"/>
            </a:xfrm>
            <a:custGeom>
              <a:rect b="b" l="l" r="r" t="t"/>
              <a:pathLst>
                <a:path extrusionOk="0" h="294" w="231">
                  <a:moveTo>
                    <a:pt x="105" y="0"/>
                  </a:moveTo>
                  <a:cubicBezTo>
                    <a:pt x="84" y="0"/>
                    <a:pt x="0" y="63"/>
                    <a:pt x="0" y="105"/>
                  </a:cubicBezTo>
                  <a:cubicBezTo>
                    <a:pt x="0" y="168"/>
                    <a:pt x="42" y="210"/>
                    <a:pt x="105" y="293"/>
                  </a:cubicBezTo>
                  <a:cubicBezTo>
                    <a:pt x="147" y="210"/>
                    <a:pt x="231" y="168"/>
                    <a:pt x="210" y="126"/>
                  </a:cubicBezTo>
                  <a:cubicBezTo>
                    <a:pt x="210" y="84"/>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6"/>
            <p:cNvSpPr/>
            <p:nvPr/>
          </p:nvSpPr>
          <p:spPr>
            <a:xfrm>
              <a:off x="3976100" y="888050"/>
              <a:ext cx="6825" cy="5375"/>
            </a:xfrm>
            <a:custGeom>
              <a:rect b="b" l="l" r="r" t="t"/>
              <a:pathLst>
                <a:path extrusionOk="0" h="215" w="273">
                  <a:moveTo>
                    <a:pt x="136" y="1"/>
                  </a:moveTo>
                  <a:cubicBezTo>
                    <a:pt x="132" y="1"/>
                    <a:pt x="128" y="2"/>
                    <a:pt x="126" y="5"/>
                  </a:cubicBezTo>
                  <a:cubicBezTo>
                    <a:pt x="63" y="5"/>
                    <a:pt x="0" y="47"/>
                    <a:pt x="0" y="110"/>
                  </a:cubicBezTo>
                  <a:cubicBezTo>
                    <a:pt x="0" y="131"/>
                    <a:pt x="42" y="214"/>
                    <a:pt x="105" y="214"/>
                  </a:cubicBezTo>
                  <a:cubicBezTo>
                    <a:pt x="147" y="214"/>
                    <a:pt x="209" y="151"/>
                    <a:pt x="272" y="110"/>
                  </a:cubicBezTo>
                  <a:cubicBezTo>
                    <a:pt x="218" y="55"/>
                    <a:pt x="163" y="1"/>
                    <a:pt x="1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6"/>
            <p:cNvSpPr/>
            <p:nvPr/>
          </p:nvSpPr>
          <p:spPr>
            <a:xfrm>
              <a:off x="3927450" y="893300"/>
              <a:ext cx="7350" cy="5350"/>
            </a:xfrm>
            <a:custGeom>
              <a:rect b="b" l="l" r="r" t="t"/>
              <a:pathLst>
                <a:path extrusionOk="0" h="214" w="294">
                  <a:moveTo>
                    <a:pt x="143" y="0"/>
                  </a:moveTo>
                  <a:cubicBezTo>
                    <a:pt x="137" y="0"/>
                    <a:pt x="131" y="1"/>
                    <a:pt x="126" y="4"/>
                  </a:cubicBezTo>
                  <a:cubicBezTo>
                    <a:pt x="84" y="4"/>
                    <a:pt x="21" y="46"/>
                    <a:pt x="0" y="109"/>
                  </a:cubicBezTo>
                  <a:cubicBezTo>
                    <a:pt x="0" y="130"/>
                    <a:pt x="63" y="213"/>
                    <a:pt x="105" y="213"/>
                  </a:cubicBezTo>
                  <a:cubicBezTo>
                    <a:pt x="168" y="213"/>
                    <a:pt x="209" y="151"/>
                    <a:pt x="293" y="109"/>
                  </a:cubicBezTo>
                  <a:cubicBezTo>
                    <a:pt x="221" y="54"/>
                    <a:pt x="180" y="0"/>
                    <a:pt x="14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6"/>
            <p:cNvSpPr/>
            <p:nvPr/>
          </p:nvSpPr>
          <p:spPr>
            <a:xfrm>
              <a:off x="3903375" y="512050"/>
              <a:ext cx="7350" cy="5275"/>
            </a:xfrm>
            <a:custGeom>
              <a:rect b="b" l="l" r="r" t="t"/>
              <a:pathLst>
                <a:path extrusionOk="0" h="211" w="294">
                  <a:moveTo>
                    <a:pt x="126" y="1"/>
                  </a:moveTo>
                  <a:cubicBezTo>
                    <a:pt x="84" y="1"/>
                    <a:pt x="1" y="64"/>
                    <a:pt x="1" y="106"/>
                  </a:cubicBezTo>
                  <a:cubicBezTo>
                    <a:pt x="1" y="126"/>
                    <a:pt x="43" y="210"/>
                    <a:pt x="105" y="210"/>
                  </a:cubicBezTo>
                  <a:cubicBezTo>
                    <a:pt x="147" y="210"/>
                    <a:pt x="210" y="147"/>
                    <a:pt x="294" y="106"/>
                  </a:cubicBezTo>
                  <a:cubicBezTo>
                    <a:pt x="210" y="64"/>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6"/>
            <p:cNvSpPr/>
            <p:nvPr/>
          </p:nvSpPr>
          <p:spPr>
            <a:xfrm>
              <a:off x="3995975" y="894450"/>
              <a:ext cx="6300" cy="7350"/>
            </a:xfrm>
            <a:custGeom>
              <a:rect b="b" l="l" r="r" t="t"/>
              <a:pathLst>
                <a:path extrusionOk="0" h="294" w="252">
                  <a:moveTo>
                    <a:pt x="105" y="0"/>
                  </a:moveTo>
                  <a:cubicBezTo>
                    <a:pt x="84" y="0"/>
                    <a:pt x="0" y="63"/>
                    <a:pt x="0" y="105"/>
                  </a:cubicBezTo>
                  <a:cubicBezTo>
                    <a:pt x="0" y="167"/>
                    <a:pt x="63" y="209"/>
                    <a:pt x="105" y="293"/>
                  </a:cubicBezTo>
                  <a:cubicBezTo>
                    <a:pt x="168" y="209"/>
                    <a:pt x="251" y="167"/>
                    <a:pt x="209" y="147"/>
                  </a:cubicBezTo>
                  <a:cubicBezTo>
                    <a:pt x="209" y="84"/>
                    <a:pt x="168" y="42"/>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6"/>
            <p:cNvSpPr/>
            <p:nvPr/>
          </p:nvSpPr>
          <p:spPr>
            <a:xfrm>
              <a:off x="3945225" y="713875"/>
              <a:ext cx="7875" cy="6400"/>
            </a:xfrm>
            <a:custGeom>
              <a:rect b="b" l="l" r="r" t="t"/>
              <a:pathLst>
                <a:path extrusionOk="0" h="256" w="315">
                  <a:moveTo>
                    <a:pt x="150" y="0"/>
                  </a:moveTo>
                  <a:cubicBezTo>
                    <a:pt x="143" y="0"/>
                    <a:pt x="135" y="2"/>
                    <a:pt x="126" y="4"/>
                  </a:cubicBezTo>
                  <a:cubicBezTo>
                    <a:pt x="84" y="46"/>
                    <a:pt x="42" y="88"/>
                    <a:pt x="1" y="151"/>
                  </a:cubicBezTo>
                  <a:cubicBezTo>
                    <a:pt x="42" y="172"/>
                    <a:pt x="84" y="256"/>
                    <a:pt x="126" y="256"/>
                  </a:cubicBezTo>
                  <a:cubicBezTo>
                    <a:pt x="189" y="256"/>
                    <a:pt x="231" y="172"/>
                    <a:pt x="315" y="109"/>
                  </a:cubicBezTo>
                  <a:cubicBezTo>
                    <a:pt x="242" y="55"/>
                    <a:pt x="201" y="0"/>
                    <a:pt x="15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6"/>
            <p:cNvSpPr/>
            <p:nvPr/>
          </p:nvSpPr>
          <p:spPr>
            <a:xfrm>
              <a:off x="3952550" y="506750"/>
              <a:ext cx="6825" cy="5325"/>
            </a:xfrm>
            <a:custGeom>
              <a:rect b="b" l="l" r="r" t="t"/>
              <a:pathLst>
                <a:path extrusionOk="0" h="213" w="273">
                  <a:moveTo>
                    <a:pt x="134" y="0"/>
                  </a:moveTo>
                  <a:cubicBezTo>
                    <a:pt x="131" y="0"/>
                    <a:pt x="128" y="1"/>
                    <a:pt x="126" y="4"/>
                  </a:cubicBezTo>
                  <a:cubicBezTo>
                    <a:pt x="63" y="4"/>
                    <a:pt x="22" y="66"/>
                    <a:pt x="1" y="108"/>
                  </a:cubicBezTo>
                  <a:cubicBezTo>
                    <a:pt x="1" y="129"/>
                    <a:pt x="42" y="213"/>
                    <a:pt x="105" y="213"/>
                  </a:cubicBezTo>
                  <a:cubicBezTo>
                    <a:pt x="147" y="213"/>
                    <a:pt x="210" y="171"/>
                    <a:pt x="273" y="108"/>
                  </a:cubicBezTo>
                  <a:cubicBezTo>
                    <a:pt x="217" y="71"/>
                    <a:pt x="161" y="0"/>
                    <a:pt x="13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6"/>
            <p:cNvSpPr/>
            <p:nvPr/>
          </p:nvSpPr>
          <p:spPr>
            <a:xfrm>
              <a:off x="4015325" y="715025"/>
              <a:ext cx="5775" cy="6825"/>
            </a:xfrm>
            <a:custGeom>
              <a:rect b="b" l="l" r="r" t="t"/>
              <a:pathLst>
                <a:path extrusionOk="0" h="273" w="231">
                  <a:moveTo>
                    <a:pt x="126" y="0"/>
                  </a:moveTo>
                  <a:cubicBezTo>
                    <a:pt x="63" y="63"/>
                    <a:pt x="0" y="126"/>
                    <a:pt x="0" y="147"/>
                  </a:cubicBezTo>
                  <a:cubicBezTo>
                    <a:pt x="21" y="210"/>
                    <a:pt x="63" y="272"/>
                    <a:pt x="126" y="272"/>
                  </a:cubicBezTo>
                  <a:cubicBezTo>
                    <a:pt x="147" y="272"/>
                    <a:pt x="231" y="230"/>
                    <a:pt x="231" y="168"/>
                  </a:cubicBezTo>
                  <a:cubicBezTo>
                    <a:pt x="231" y="126"/>
                    <a:pt x="168"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6"/>
            <p:cNvSpPr/>
            <p:nvPr/>
          </p:nvSpPr>
          <p:spPr>
            <a:xfrm>
              <a:off x="3948375" y="901250"/>
              <a:ext cx="5775" cy="7350"/>
            </a:xfrm>
            <a:custGeom>
              <a:rect b="b" l="l" r="r" t="t"/>
              <a:pathLst>
                <a:path extrusionOk="0" h="294" w="231">
                  <a:moveTo>
                    <a:pt x="105" y="0"/>
                  </a:moveTo>
                  <a:cubicBezTo>
                    <a:pt x="84" y="0"/>
                    <a:pt x="0" y="42"/>
                    <a:pt x="0" y="105"/>
                  </a:cubicBezTo>
                  <a:cubicBezTo>
                    <a:pt x="0" y="147"/>
                    <a:pt x="63" y="209"/>
                    <a:pt x="105" y="293"/>
                  </a:cubicBezTo>
                  <a:cubicBezTo>
                    <a:pt x="168" y="209"/>
                    <a:pt x="230" y="147"/>
                    <a:pt x="209" y="126"/>
                  </a:cubicBezTo>
                  <a:cubicBezTo>
                    <a:pt x="209" y="84"/>
                    <a:pt x="168"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6"/>
            <p:cNvSpPr/>
            <p:nvPr/>
          </p:nvSpPr>
          <p:spPr>
            <a:xfrm>
              <a:off x="3882450" y="502125"/>
              <a:ext cx="6300" cy="7350"/>
            </a:xfrm>
            <a:custGeom>
              <a:rect b="b" l="l" r="r" t="t"/>
              <a:pathLst>
                <a:path extrusionOk="0" h="294" w="252">
                  <a:moveTo>
                    <a:pt x="126" y="0"/>
                  </a:moveTo>
                  <a:cubicBezTo>
                    <a:pt x="43" y="105"/>
                    <a:pt x="1" y="168"/>
                    <a:pt x="1" y="168"/>
                  </a:cubicBezTo>
                  <a:cubicBezTo>
                    <a:pt x="1" y="210"/>
                    <a:pt x="43" y="293"/>
                    <a:pt x="105" y="293"/>
                  </a:cubicBezTo>
                  <a:cubicBezTo>
                    <a:pt x="147" y="293"/>
                    <a:pt x="231" y="251"/>
                    <a:pt x="231" y="189"/>
                  </a:cubicBezTo>
                  <a:cubicBezTo>
                    <a:pt x="252" y="147"/>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6"/>
            <p:cNvSpPr/>
            <p:nvPr/>
          </p:nvSpPr>
          <p:spPr>
            <a:xfrm>
              <a:off x="3896575" y="717625"/>
              <a:ext cx="6300" cy="6825"/>
            </a:xfrm>
            <a:custGeom>
              <a:rect b="b" l="l" r="r" t="t"/>
              <a:pathLst>
                <a:path extrusionOk="0" h="273" w="252">
                  <a:moveTo>
                    <a:pt x="147" y="1"/>
                  </a:moveTo>
                  <a:cubicBezTo>
                    <a:pt x="84" y="64"/>
                    <a:pt x="1" y="126"/>
                    <a:pt x="43" y="147"/>
                  </a:cubicBezTo>
                  <a:cubicBezTo>
                    <a:pt x="43" y="189"/>
                    <a:pt x="84" y="252"/>
                    <a:pt x="147" y="273"/>
                  </a:cubicBezTo>
                  <a:cubicBezTo>
                    <a:pt x="168" y="273"/>
                    <a:pt x="252" y="231"/>
                    <a:pt x="252" y="168"/>
                  </a:cubicBezTo>
                  <a:cubicBezTo>
                    <a:pt x="252" y="126"/>
                    <a:pt x="189" y="64"/>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6"/>
            <p:cNvSpPr/>
            <p:nvPr/>
          </p:nvSpPr>
          <p:spPr>
            <a:xfrm>
              <a:off x="3899200" y="904375"/>
              <a:ext cx="6300" cy="7350"/>
            </a:xfrm>
            <a:custGeom>
              <a:rect b="b" l="l" r="r" t="t"/>
              <a:pathLst>
                <a:path extrusionOk="0" h="294" w="252">
                  <a:moveTo>
                    <a:pt x="147" y="1"/>
                  </a:moveTo>
                  <a:cubicBezTo>
                    <a:pt x="63" y="84"/>
                    <a:pt x="0" y="126"/>
                    <a:pt x="42" y="168"/>
                  </a:cubicBezTo>
                  <a:cubicBezTo>
                    <a:pt x="42" y="210"/>
                    <a:pt x="84" y="273"/>
                    <a:pt x="147" y="294"/>
                  </a:cubicBezTo>
                  <a:cubicBezTo>
                    <a:pt x="168" y="294"/>
                    <a:pt x="251" y="231"/>
                    <a:pt x="251" y="189"/>
                  </a:cubicBezTo>
                  <a:cubicBezTo>
                    <a:pt x="251" y="126"/>
                    <a:pt x="189" y="84"/>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6"/>
            <p:cNvSpPr/>
            <p:nvPr/>
          </p:nvSpPr>
          <p:spPr>
            <a:xfrm>
              <a:off x="3931625" y="498975"/>
              <a:ext cx="5775" cy="7350"/>
            </a:xfrm>
            <a:custGeom>
              <a:rect b="b" l="l" r="r" t="t"/>
              <a:pathLst>
                <a:path extrusionOk="0" h="294" w="231">
                  <a:moveTo>
                    <a:pt x="105" y="1"/>
                  </a:moveTo>
                  <a:cubicBezTo>
                    <a:pt x="63" y="1"/>
                    <a:pt x="1" y="64"/>
                    <a:pt x="1" y="105"/>
                  </a:cubicBezTo>
                  <a:cubicBezTo>
                    <a:pt x="1" y="168"/>
                    <a:pt x="42" y="210"/>
                    <a:pt x="105" y="294"/>
                  </a:cubicBezTo>
                  <a:cubicBezTo>
                    <a:pt x="147" y="210"/>
                    <a:pt x="231" y="168"/>
                    <a:pt x="210" y="126"/>
                  </a:cubicBezTo>
                  <a:cubicBezTo>
                    <a:pt x="210" y="85"/>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6"/>
            <p:cNvSpPr/>
            <p:nvPr/>
          </p:nvSpPr>
          <p:spPr>
            <a:xfrm>
              <a:off x="3966675" y="908575"/>
              <a:ext cx="7875" cy="5775"/>
            </a:xfrm>
            <a:custGeom>
              <a:rect b="b" l="l" r="r" t="t"/>
              <a:pathLst>
                <a:path extrusionOk="0" h="231" w="315">
                  <a:moveTo>
                    <a:pt x="189" y="0"/>
                  </a:moveTo>
                  <a:cubicBezTo>
                    <a:pt x="126" y="0"/>
                    <a:pt x="84" y="42"/>
                    <a:pt x="1" y="105"/>
                  </a:cubicBezTo>
                  <a:cubicBezTo>
                    <a:pt x="84" y="146"/>
                    <a:pt x="126" y="209"/>
                    <a:pt x="189" y="230"/>
                  </a:cubicBezTo>
                  <a:cubicBezTo>
                    <a:pt x="231" y="209"/>
                    <a:pt x="273" y="146"/>
                    <a:pt x="314" y="105"/>
                  </a:cubicBezTo>
                  <a:cubicBezTo>
                    <a:pt x="273" y="63"/>
                    <a:pt x="231"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6"/>
            <p:cNvSpPr/>
            <p:nvPr/>
          </p:nvSpPr>
          <p:spPr>
            <a:xfrm>
              <a:off x="3966150" y="721300"/>
              <a:ext cx="7875" cy="5775"/>
            </a:xfrm>
            <a:custGeom>
              <a:rect b="b" l="l" r="r" t="t"/>
              <a:pathLst>
                <a:path extrusionOk="0" h="231" w="315">
                  <a:moveTo>
                    <a:pt x="126" y="0"/>
                  </a:moveTo>
                  <a:cubicBezTo>
                    <a:pt x="84" y="21"/>
                    <a:pt x="42" y="84"/>
                    <a:pt x="1" y="126"/>
                  </a:cubicBezTo>
                  <a:cubicBezTo>
                    <a:pt x="42" y="147"/>
                    <a:pt x="84" y="231"/>
                    <a:pt x="126" y="231"/>
                  </a:cubicBezTo>
                  <a:cubicBezTo>
                    <a:pt x="189" y="231"/>
                    <a:pt x="231" y="147"/>
                    <a:pt x="314" y="105"/>
                  </a:cubicBezTo>
                  <a:cubicBezTo>
                    <a:pt x="231" y="63"/>
                    <a:pt x="189"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6"/>
            <p:cNvSpPr/>
            <p:nvPr/>
          </p:nvSpPr>
          <p:spPr>
            <a:xfrm>
              <a:off x="3910700" y="491125"/>
              <a:ext cx="5775" cy="7350"/>
            </a:xfrm>
            <a:custGeom>
              <a:rect b="b" l="l" r="r" t="t"/>
              <a:pathLst>
                <a:path extrusionOk="0" h="294" w="231">
                  <a:moveTo>
                    <a:pt x="105" y="1"/>
                  </a:moveTo>
                  <a:cubicBezTo>
                    <a:pt x="63" y="1"/>
                    <a:pt x="1" y="64"/>
                    <a:pt x="1" y="106"/>
                  </a:cubicBezTo>
                  <a:cubicBezTo>
                    <a:pt x="1" y="168"/>
                    <a:pt x="43" y="210"/>
                    <a:pt x="105" y="294"/>
                  </a:cubicBezTo>
                  <a:cubicBezTo>
                    <a:pt x="147" y="210"/>
                    <a:pt x="231" y="168"/>
                    <a:pt x="231" y="127"/>
                  </a:cubicBezTo>
                  <a:cubicBezTo>
                    <a:pt x="210" y="85"/>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6"/>
            <p:cNvSpPr/>
            <p:nvPr/>
          </p:nvSpPr>
          <p:spPr>
            <a:xfrm>
              <a:off x="3890300" y="483825"/>
              <a:ext cx="7350" cy="6300"/>
            </a:xfrm>
            <a:custGeom>
              <a:rect b="b" l="l" r="r" t="t"/>
              <a:pathLst>
                <a:path extrusionOk="0" h="252" w="294">
                  <a:moveTo>
                    <a:pt x="105" y="0"/>
                  </a:moveTo>
                  <a:cubicBezTo>
                    <a:pt x="84" y="0"/>
                    <a:pt x="1" y="84"/>
                    <a:pt x="1" y="105"/>
                  </a:cubicBezTo>
                  <a:cubicBezTo>
                    <a:pt x="1" y="167"/>
                    <a:pt x="43" y="251"/>
                    <a:pt x="105" y="251"/>
                  </a:cubicBezTo>
                  <a:cubicBezTo>
                    <a:pt x="126" y="251"/>
                    <a:pt x="189" y="188"/>
                    <a:pt x="294" y="147"/>
                  </a:cubicBezTo>
                  <a:cubicBezTo>
                    <a:pt x="210" y="84"/>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6"/>
            <p:cNvSpPr/>
            <p:nvPr/>
          </p:nvSpPr>
          <p:spPr>
            <a:xfrm>
              <a:off x="3919600" y="914225"/>
              <a:ext cx="7350" cy="5350"/>
            </a:xfrm>
            <a:custGeom>
              <a:rect b="b" l="l" r="r" t="t"/>
              <a:pathLst>
                <a:path extrusionOk="0" h="214" w="294">
                  <a:moveTo>
                    <a:pt x="143" y="0"/>
                  </a:moveTo>
                  <a:cubicBezTo>
                    <a:pt x="137" y="0"/>
                    <a:pt x="132" y="1"/>
                    <a:pt x="126" y="4"/>
                  </a:cubicBezTo>
                  <a:cubicBezTo>
                    <a:pt x="84" y="4"/>
                    <a:pt x="0" y="46"/>
                    <a:pt x="0" y="109"/>
                  </a:cubicBezTo>
                  <a:cubicBezTo>
                    <a:pt x="0" y="130"/>
                    <a:pt x="63" y="213"/>
                    <a:pt x="105" y="213"/>
                  </a:cubicBezTo>
                  <a:cubicBezTo>
                    <a:pt x="168" y="213"/>
                    <a:pt x="210" y="151"/>
                    <a:pt x="293" y="109"/>
                  </a:cubicBezTo>
                  <a:cubicBezTo>
                    <a:pt x="221" y="54"/>
                    <a:pt x="180" y="0"/>
                    <a:pt x="14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6"/>
            <p:cNvSpPr/>
            <p:nvPr/>
          </p:nvSpPr>
          <p:spPr>
            <a:xfrm>
              <a:off x="3918550" y="727050"/>
              <a:ext cx="5250" cy="7350"/>
            </a:xfrm>
            <a:custGeom>
              <a:rect b="b" l="l" r="r" t="t"/>
              <a:pathLst>
                <a:path extrusionOk="0" h="294" w="210">
                  <a:moveTo>
                    <a:pt x="105" y="1"/>
                  </a:moveTo>
                  <a:cubicBezTo>
                    <a:pt x="63" y="1"/>
                    <a:pt x="1" y="63"/>
                    <a:pt x="1" y="105"/>
                  </a:cubicBezTo>
                  <a:cubicBezTo>
                    <a:pt x="1" y="168"/>
                    <a:pt x="42" y="210"/>
                    <a:pt x="105" y="293"/>
                  </a:cubicBezTo>
                  <a:cubicBezTo>
                    <a:pt x="147" y="210"/>
                    <a:pt x="210" y="168"/>
                    <a:pt x="210" y="147"/>
                  </a:cubicBezTo>
                  <a:cubicBezTo>
                    <a:pt x="210" y="84"/>
                    <a:pt x="147" y="4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6"/>
            <p:cNvSpPr/>
            <p:nvPr/>
          </p:nvSpPr>
          <p:spPr>
            <a:xfrm>
              <a:off x="3989175" y="914325"/>
              <a:ext cx="5775" cy="7350"/>
            </a:xfrm>
            <a:custGeom>
              <a:rect b="b" l="l" r="r" t="t"/>
              <a:pathLst>
                <a:path extrusionOk="0" h="294" w="231">
                  <a:moveTo>
                    <a:pt x="126" y="0"/>
                  </a:moveTo>
                  <a:cubicBezTo>
                    <a:pt x="42" y="84"/>
                    <a:pt x="0" y="126"/>
                    <a:pt x="21" y="147"/>
                  </a:cubicBezTo>
                  <a:cubicBezTo>
                    <a:pt x="21" y="209"/>
                    <a:pt x="63" y="293"/>
                    <a:pt x="126" y="293"/>
                  </a:cubicBezTo>
                  <a:cubicBezTo>
                    <a:pt x="147" y="293"/>
                    <a:pt x="230" y="230"/>
                    <a:pt x="230" y="188"/>
                  </a:cubicBezTo>
                  <a:cubicBezTo>
                    <a:pt x="230" y="126"/>
                    <a:pt x="168"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6"/>
            <p:cNvSpPr/>
            <p:nvPr/>
          </p:nvSpPr>
          <p:spPr>
            <a:xfrm>
              <a:off x="3938425" y="477525"/>
              <a:ext cx="6300" cy="7350"/>
            </a:xfrm>
            <a:custGeom>
              <a:rect b="b" l="l" r="r" t="t"/>
              <a:pathLst>
                <a:path extrusionOk="0" h="294" w="252">
                  <a:moveTo>
                    <a:pt x="147" y="1"/>
                  </a:moveTo>
                  <a:cubicBezTo>
                    <a:pt x="84" y="85"/>
                    <a:pt x="1" y="127"/>
                    <a:pt x="42" y="147"/>
                  </a:cubicBezTo>
                  <a:cubicBezTo>
                    <a:pt x="42" y="210"/>
                    <a:pt x="84" y="252"/>
                    <a:pt x="147" y="294"/>
                  </a:cubicBezTo>
                  <a:cubicBezTo>
                    <a:pt x="168" y="294"/>
                    <a:pt x="252" y="231"/>
                    <a:pt x="252" y="189"/>
                  </a:cubicBezTo>
                  <a:cubicBezTo>
                    <a:pt x="252" y="127"/>
                    <a:pt x="189" y="8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6"/>
            <p:cNvSpPr/>
            <p:nvPr/>
          </p:nvSpPr>
          <p:spPr>
            <a:xfrm>
              <a:off x="3987075" y="729000"/>
              <a:ext cx="7350" cy="5400"/>
            </a:xfrm>
            <a:custGeom>
              <a:rect b="b" l="l" r="r" t="t"/>
              <a:pathLst>
                <a:path extrusionOk="0" h="216" w="294">
                  <a:moveTo>
                    <a:pt x="140" y="1"/>
                  </a:moveTo>
                  <a:cubicBezTo>
                    <a:pt x="134" y="1"/>
                    <a:pt x="130" y="3"/>
                    <a:pt x="126" y="6"/>
                  </a:cubicBezTo>
                  <a:cubicBezTo>
                    <a:pt x="84" y="6"/>
                    <a:pt x="21" y="69"/>
                    <a:pt x="1" y="111"/>
                  </a:cubicBezTo>
                  <a:cubicBezTo>
                    <a:pt x="1" y="132"/>
                    <a:pt x="42" y="215"/>
                    <a:pt x="105" y="215"/>
                  </a:cubicBezTo>
                  <a:cubicBezTo>
                    <a:pt x="147" y="215"/>
                    <a:pt x="210" y="174"/>
                    <a:pt x="293" y="111"/>
                  </a:cubicBezTo>
                  <a:cubicBezTo>
                    <a:pt x="224" y="42"/>
                    <a:pt x="169" y="1"/>
                    <a:pt x="14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6"/>
            <p:cNvSpPr/>
            <p:nvPr/>
          </p:nvSpPr>
          <p:spPr>
            <a:xfrm>
              <a:off x="3940000" y="920075"/>
              <a:ext cx="7875" cy="5775"/>
            </a:xfrm>
            <a:custGeom>
              <a:rect b="b" l="l" r="r" t="t"/>
              <a:pathLst>
                <a:path extrusionOk="0" h="231" w="315">
                  <a:moveTo>
                    <a:pt x="126" y="0"/>
                  </a:moveTo>
                  <a:cubicBezTo>
                    <a:pt x="84" y="21"/>
                    <a:pt x="42" y="84"/>
                    <a:pt x="0" y="126"/>
                  </a:cubicBezTo>
                  <a:cubicBezTo>
                    <a:pt x="42" y="168"/>
                    <a:pt x="84" y="231"/>
                    <a:pt x="126" y="231"/>
                  </a:cubicBezTo>
                  <a:cubicBezTo>
                    <a:pt x="189" y="231"/>
                    <a:pt x="231" y="189"/>
                    <a:pt x="314" y="126"/>
                  </a:cubicBezTo>
                  <a:cubicBezTo>
                    <a:pt x="231" y="84"/>
                    <a:pt x="189"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26"/>
            <p:cNvSpPr/>
            <p:nvPr/>
          </p:nvSpPr>
          <p:spPr>
            <a:xfrm>
              <a:off x="3926925" y="635500"/>
              <a:ext cx="6300" cy="7875"/>
            </a:xfrm>
            <a:custGeom>
              <a:rect b="b" l="l" r="r" t="t"/>
              <a:pathLst>
                <a:path extrusionOk="0" h="315" w="252">
                  <a:moveTo>
                    <a:pt x="126" y="1"/>
                  </a:moveTo>
                  <a:cubicBezTo>
                    <a:pt x="84" y="85"/>
                    <a:pt x="0" y="147"/>
                    <a:pt x="21" y="189"/>
                  </a:cubicBezTo>
                  <a:cubicBezTo>
                    <a:pt x="42" y="231"/>
                    <a:pt x="105" y="273"/>
                    <a:pt x="147" y="315"/>
                  </a:cubicBezTo>
                  <a:cubicBezTo>
                    <a:pt x="189" y="273"/>
                    <a:pt x="251" y="231"/>
                    <a:pt x="251" y="189"/>
                  </a:cubicBezTo>
                  <a:cubicBezTo>
                    <a:pt x="251" y="147"/>
                    <a:pt x="189" y="85"/>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26"/>
            <p:cNvSpPr/>
            <p:nvPr/>
          </p:nvSpPr>
          <p:spPr>
            <a:xfrm>
              <a:off x="3929525" y="568950"/>
              <a:ext cx="7350" cy="5375"/>
            </a:xfrm>
            <a:custGeom>
              <a:rect b="b" l="l" r="r" t="t"/>
              <a:pathLst>
                <a:path extrusionOk="0" h="215" w="294">
                  <a:moveTo>
                    <a:pt x="141" y="0"/>
                  </a:moveTo>
                  <a:cubicBezTo>
                    <a:pt x="135" y="0"/>
                    <a:pt x="130" y="2"/>
                    <a:pt x="126" y="6"/>
                  </a:cubicBezTo>
                  <a:cubicBezTo>
                    <a:pt x="85" y="6"/>
                    <a:pt x="22" y="47"/>
                    <a:pt x="1" y="110"/>
                  </a:cubicBezTo>
                  <a:cubicBezTo>
                    <a:pt x="1" y="131"/>
                    <a:pt x="43" y="215"/>
                    <a:pt x="106" y="215"/>
                  </a:cubicBezTo>
                  <a:cubicBezTo>
                    <a:pt x="147" y="215"/>
                    <a:pt x="210" y="152"/>
                    <a:pt x="294" y="110"/>
                  </a:cubicBezTo>
                  <a:cubicBezTo>
                    <a:pt x="225" y="41"/>
                    <a:pt x="170" y="0"/>
                    <a:pt x="14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6"/>
            <p:cNvSpPr/>
            <p:nvPr/>
          </p:nvSpPr>
          <p:spPr>
            <a:xfrm>
              <a:off x="3917500" y="469700"/>
              <a:ext cx="6300" cy="7350"/>
            </a:xfrm>
            <a:custGeom>
              <a:rect b="b" l="l" r="r" t="t"/>
              <a:pathLst>
                <a:path extrusionOk="0" h="294" w="252">
                  <a:moveTo>
                    <a:pt x="147" y="0"/>
                  </a:moveTo>
                  <a:cubicBezTo>
                    <a:pt x="84" y="84"/>
                    <a:pt x="1" y="126"/>
                    <a:pt x="43" y="147"/>
                  </a:cubicBezTo>
                  <a:cubicBezTo>
                    <a:pt x="43" y="209"/>
                    <a:pt x="84" y="251"/>
                    <a:pt x="147" y="293"/>
                  </a:cubicBezTo>
                  <a:cubicBezTo>
                    <a:pt x="168" y="293"/>
                    <a:pt x="252" y="230"/>
                    <a:pt x="252" y="188"/>
                  </a:cubicBezTo>
                  <a:cubicBezTo>
                    <a:pt x="252" y="126"/>
                    <a:pt x="189"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6"/>
            <p:cNvSpPr/>
            <p:nvPr/>
          </p:nvSpPr>
          <p:spPr>
            <a:xfrm>
              <a:off x="3891350" y="926875"/>
              <a:ext cx="6300" cy="7875"/>
            </a:xfrm>
            <a:custGeom>
              <a:rect b="b" l="l" r="r" t="t"/>
              <a:pathLst>
                <a:path extrusionOk="0" h="315" w="252">
                  <a:moveTo>
                    <a:pt x="147" y="0"/>
                  </a:moveTo>
                  <a:cubicBezTo>
                    <a:pt x="84" y="21"/>
                    <a:pt x="1" y="63"/>
                    <a:pt x="1" y="126"/>
                  </a:cubicBezTo>
                  <a:cubicBezTo>
                    <a:pt x="1" y="168"/>
                    <a:pt x="84" y="231"/>
                    <a:pt x="147" y="314"/>
                  </a:cubicBezTo>
                  <a:cubicBezTo>
                    <a:pt x="189" y="231"/>
                    <a:pt x="252" y="168"/>
                    <a:pt x="252" y="105"/>
                  </a:cubicBezTo>
                  <a:cubicBezTo>
                    <a:pt x="252" y="63"/>
                    <a:pt x="168"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6"/>
            <p:cNvSpPr/>
            <p:nvPr/>
          </p:nvSpPr>
          <p:spPr>
            <a:xfrm>
              <a:off x="3938425" y="733325"/>
              <a:ext cx="6300" cy="7875"/>
            </a:xfrm>
            <a:custGeom>
              <a:rect b="b" l="l" r="r" t="t"/>
              <a:pathLst>
                <a:path extrusionOk="0" h="315" w="252">
                  <a:moveTo>
                    <a:pt x="147" y="1"/>
                  </a:moveTo>
                  <a:cubicBezTo>
                    <a:pt x="84" y="63"/>
                    <a:pt x="1" y="126"/>
                    <a:pt x="1" y="168"/>
                  </a:cubicBezTo>
                  <a:cubicBezTo>
                    <a:pt x="42" y="231"/>
                    <a:pt x="84" y="252"/>
                    <a:pt x="147" y="314"/>
                  </a:cubicBezTo>
                  <a:cubicBezTo>
                    <a:pt x="168" y="252"/>
                    <a:pt x="252" y="231"/>
                    <a:pt x="252" y="168"/>
                  </a:cubicBezTo>
                  <a:cubicBezTo>
                    <a:pt x="252" y="126"/>
                    <a:pt x="189" y="63"/>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6"/>
            <p:cNvSpPr/>
            <p:nvPr/>
          </p:nvSpPr>
          <p:spPr>
            <a:xfrm>
              <a:off x="3960925" y="929150"/>
              <a:ext cx="7350" cy="5600"/>
            </a:xfrm>
            <a:custGeom>
              <a:rect b="b" l="l" r="r" t="t"/>
              <a:pathLst>
                <a:path extrusionOk="0" h="224" w="294">
                  <a:moveTo>
                    <a:pt x="145" y="1"/>
                  </a:moveTo>
                  <a:cubicBezTo>
                    <a:pt x="137" y="1"/>
                    <a:pt x="130" y="5"/>
                    <a:pt x="126" y="14"/>
                  </a:cubicBezTo>
                  <a:cubicBezTo>
                    <a:pt x="84" y="14"/>
                    <a:pt x="21" y="56"/>
                    <a:pt x="0" y="119"/>
                  </a:cubicBezTo>
                  <a:cubicBezTo>
                    <a:pt x="0" y="140"/>
                    <a:pt x="42" y="223"/>
                    <a:pt x="105" y="223"/>
                  </a:cubicBezTo>
                  <a:cubicBezTo>
                    <a:pt x="147" y="223"/>
                    <a:pt x="210" y="160"/>
                    <a:pt x="293" y="119"/>
                  </a:cubicBezTo>
                  <a:cubicBezTo>
                    <a:pt x="228" y="53"/>
                    <a:pt x="175" y="1"/>
                    <a:pt x="14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6"/>
            <p:cNvSpPr/>
            <p:nvPr/>
          </p:nvSpPr>
          <p:spPr>
            <a:xfrm>
              <a:off x="3898150" y="463925"/>
              <a:ext cx="5775" cy="6825"/>
            </a:xfrm>
            <a:custGeom>
              <a:rect b="b" l="l" r="r" t="t"/>
              <a:pathLst>
                <a:path extrusionOk="0" h="273" w="231">
                  <a:moveTo>
                    <a:pt x="105" y="1"/>
                  </a:moveTo>
                  <a:cubicBezTo>
                    <a:pt x="84" y="1"/>
                    <a:pt x="1" y="43"/>
                    <a:pt x="1" y="106"/>
                  </a:cubicBezTo>
                  <a:cubicBezTo>
                    <a:pt x="1" y="147"/>
                    <a:pt x="42" y="210"/>
                    <a:pt x="105" y="273"/>
                  </a:cubicBezTo>
                  <a:cubicBezTo>
                    <a:pt x="147" y="168"/>
                    <a:pt x="231" y="126"/>
                    <a:pt x="231" y="126"/>
                  </a:cubicBezTo>
                  <a:cubicBezTo>
                    <a:pt x="210" y="6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6"/>
            <p:cNvSpPr/>
            <p:nvPr/>
          </p:nvSpPr>
          <p:spPr>
            <a:xfrm>
              <a:off x="3912275" y="934425"/>
              <a:ext cx="7350" cy="5550"/>
            </a:xfrm>
            <a:custGeom>
              <a:rect b="b" l="l" r="r" t="t"/>
              <a:pathLst>
                <a:path extrusionOk="0" h="222" w="294">
                  <a:moveTo>
                    <a:pt x="161" y="1"/>
                  </a:moveTo>
                  <a:cubicBezTo>
                    <a:pt x="155" y="1"/>
                    <a:pt x="151" y="4"/>
                    <a:pt x="147" y="12"/>
                  </a:cubicBezTo>
                  <a:cubicBezTo>
                    <a:pt x="84" y="12"/>
                    <a:pt x="42" y="54"/>
                    <a:pt x="0" y="117"/>
                  </a:cubicBezTo>
                  <a:cubicBezTo>
                    <a:pt x="0" y="138"/>
                    <a:pt x="63" y="221"/>
                    <a:pt x="105" y="221"/>
                  </a:cubicBezTo>
                  <a:cubicBezTo>
                    <a:pt x="168" y="221"/>
                    <a:pt x="210" y="159"/>
                    <a:pt x="293" y="117"/>
                  </a:cubicBezTo>
                  <a:cubicBezTo>
                    <a:pt x="225" y="66"/>
                    <a:pt x="185" y="1"/>
                    <a:pt x="1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6"/>
            <p:cNvSpPr/>
            <p:nvPr/>
          </p:nvSpPr>
          <p:spPr>
            <a:xfrm>
              <a:off x="4008000" y="736475"/>
              <a:ext cx="7350" cy="5250"/>
            </a:xfrm>
            <a:custGeom>
              <a:rect b="b" l="l" r="r" t="t"/>
              <a:pathLst>
                <a:path extrusionOk="0" h="210" w="294">
                  <a:moveTo>
                    <a:pt x="126" y="0"/>
                  </a:moveTo>
                  <a:cubicBezTo>
                    <a:pt x="84" y="0"/>
                    <a:pt x="21" y="42"/>
                    <a:pt x="0" y="105"/>
                  </a:cubicBezTo>
                  <a:cubicBezTo>
                    <a:pt x="0" y="126"/>
                    <a:pt x="42" y="209"/>
                    <a:pt x="105" y="209"/>
                  </a:cubicBezTo>
                  <a:cubicBezTo>
                    <a:pt x="147" y="209"/>
                    <a:pt x="210" y="147"/>
                    <a:pt x="293" y="105"/>
                  </a:cubicBezTo>
                  <a:cubicBezTo>
                    <a:pt x="210" y="42"/>
                    <a:pt x="147"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6"/>
            <p:cNvSpPr/>
            <p:nvPr/>
          </p:nvSpPr>
          <p:spPr>
            <a:xfrm>
              <a:off x="3981325" y="935250"/>
              <a:ext cx="5775" cy="7350"/>
            </a:xfrm>
            <a:custGeom>
              <a:rect b="b" l="l" r="r" t="t"/>
              <a:pathLst>
                <a:path extrusionOk="0" h="294" w="231">
                  <a:moveTo>
                    <a:pt x="126" y="0"/>
                  </a:moveTo>
                  <a:cubicBezTo>
                    <a:pt x="63" y="42"/>
                    <a:pt x="0" y="105"/>
                    <a:pt x="21" y="147"/>
                  </a:cubicBezTo>
                  <a:cubicBezTo>
                    <a:pt x="21" y="209"/>
                    <a:pt x="63" y="251"/>
                    <a:pt x="126" y="293"/>
                  </a:cubicBezTo>
                  <a:cubicBezTo>
                    <a:pt x="147" y="293"/>
                    <a:pt x="231" y="230"/>
                    <a:pt x="231" y="188"/>
                  </a:cubicBezTo>
                  <a:cubicBezTo>
                    <a:pt x="231" y="126"/>
                    <a:pt x="168"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6"/>
            <p:cNvSpPr/>
            <p:nvPr/>
          </p:nvSpPr>
          <p:spPr>
            <a:xfrm>
              <a:off x="3925350" y="448775"/>
              <a:ext cx="6300" cy="6825"/>
            </a:xfrm>
            <a:custGeom>
              <a:rect b="b" l="l" r="r" t="t"/>
              <a:pathLst>
                <a:path extrusionOk="0" h="273" w="252">
                  <a:moveTo>
                    <a:pt x="147" y="0"/>
                  </a:moveTo>
                  <a:cubicBezTo>
                    <a:pt x="84" y="84"/>
                    <a:pt x="1" y="126"/>
                    <a:pt x="42" y="147"/>
                  </a:cubicBezTo>
                  <a:cubicBezTo>
                    <a:pt x="42" y="209"/>
                    <a:pt x="84" y="272"/>
                    <a:pt x="147" y="272"/>
                  </a:cubicBezTo>
                  <a:cubicBezTo>
                    <a:pt x="168" y="272"/>
                    <a:pt x="252" y="209"/>
                    <a:pt x="252" y="168"/>
                  </a:cubicBezTo>
                  <a:cubicBezTo>
                    <a:pt x="252" y="126"/>
                    <a:pt x="189"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6"/>
            <p:cNvSpPr/>
            <p:nvPr/>
          </p:nvSpPr>
          <p:spPr>
            <a:xfrm>
              <a:off x="3890300" y="739600"/>
              <a:ext cx="7350" cy="6075"/>
            </a:xfrm>
            <a:custGeom>
              <a:rect b="b" l="l" r="r" t="t"/>
              <a:pathLst>
                <a:path extrusionOk="0" h="243" w="294">
                  <a:moveTo>
                    <a:pt x="105" y="1"/>
                  </a:moveTo>
                  <a:cubicBezTo>
                    <a:pt x="84" y="1"/>
                    <a:pt x="1" y="84"/>
                    <a:pt x="1" y="105"/>
                  </a:cubicBezTo>
                  <a:cubicBezTo>
                    <a:pt x="1" y="168"/>
                    <a:pt x="43" y="231"/>
                    <a:pt x="105" y="231"/>
                  </a:cubicBezTo>
                  <a:cubicBezTo>
                    <a:pt x="109" y="239"/>
                    <a:pt x="115" y="242"/>
                    <a:pt x="121" y="242"/>
                  </a:cubicBezTo>
                  <a:cubicBezTo>
                    <a:pt x="151" y="242"/>
                    <a:pt x="209" y="177"/>
                    <a:pt x="294" y="126"/>
                  </a:cubicBezTo>
                  <a:cubicBezTo>
                    <a:pt x="210" y="84"/>
                    <a:pt x="147"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6"/>
            <p:cNvSpPr/>
            <p:nvPr/>
          </p:nvSpPr>
          <p:spPr>
            <a:xfrm>
              <a:off x="3932675" y="941525"/>
              <a:ext cx="5775" cy="7350"/>
            </a:xfrm>
            <a:custGeom>
              <a:rect b="b" l="l" r="r" t="t"/>
              <a:pathLst>
                <a:path extrusionOk="0" h="294" w="231">
                  <a:moveTo>
                    <a:pt x="105" y="0"/>
                  </a:moveTo>
                  <a:cubicBezTo>
                    <a:pt x="84" y="0"/>
                    <a:pt x="0" y="63"/>
                    <a:pt x="0" y="105"/>
                  </a:cubicBezTo>
                  <a:cubicBezTo>
                    <a:pt x="0" y="168"/>
                    <a:pt x="63" y="209"/>
                    <a:pt x="105" y="293"/>
                  </a:cubicBezTo>
                  <a:cubicBezTo>
                    <a:pt x="168" y="209"/>
                    <a:pt x="231" y="168"/>
                    <a:pt x="210" y="147"/>
                  </a:cubicBezTo>
                  <a:cubicBezTo>
                    <a:pt x="210" y="84"/>
                    <a:pt x="168" y="42"/>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26"/>
            <p:cNvSpPr/>
            <p:nvPr/>
          </p:nvSpPr>
          <p:spPr>
            <a:xfrm>
              <a:off x="3905475" y="443525"/>
              <a:ext cx="6825" cy="5275"/>
            </a:xfrm>
            <a:custGeom>
              <a:rect b="b" l="l" r="r" t="t"/>
              <a:pathLst>
                <a:path extrusionOk="0" h="211" w="273">
                  <a:moveTo>
                    <a:pt x="126" y="1"/>
                  </a:moveTo>
                  <a:cubicBezTo>
                    <a:pt x="63" y="1"/>
                    <a:pt x="21" y="43"/>
                    <a:pt x="0" y="106"/>
                  </a:cubicBezTo>
                  <a:cubicBezTo>
                    <a:pt x="0" y="126"/>
                    <a:pt x="42" y="210"/>
                    <a:pt x="105" y="210"/>
                  </a:cubicBezTo>
                  <a:cubicBezTo>
                    <a:pt x="147" y="210"/>
                    <a:pt x="210" y="147"/>
                    <a:pt x="272" y="106"/>
                  </a:cubicBezTo>
                  <a:cubicBezTo>
                    <a:pt x="210" y="43"/>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6"/>
            <p:cNvSpPr/>
            <p:nvPr/>
          </p:nvSpPr>
          <p:spPr>
            <a:xfrm>
              <a:off x="3958825" y="740125"/>
              <a:ext cx="5775" cy="7350"/>
            </a:xfrm>
            <a:custGeom>
              <a:rect b="b" l="l" r="r" t="t"/>
              <a:pathLst>
                <a:path extrusionOk="0" h="294" w="231">
                  <a:moveTo>
                    <a:pt x="126" y="1"/>
                  </a:moveTo>
                  <a:cubicBezTo>
                    <a:pt x="63" y="84"/>
                    <a:pt x="1" y="147"/>
                    <a:pt x="22" y="168"/>
                  </a:cubicBezTo>
                  <a:cubicBezTo>
                    <a:pt x="22" y="210"/>
                    <a:pt x="84" y="273"/>
                    <a:pt x="126" y="294"/>
                  </a:cubicBezTo>
                  <a:cubicBezTo>
                    <a:pt x="168" y="294"/>
                    <a:pt x="231" y="231"/>
                    <a:pt x="231" y="189"/>
                  </a:cubicBezTo>
                  <a:cubicBezTo>
                    <a:pt x="231" y="147"/>
                    <a:pt x="189" y="8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26"/>
            <p:cNvSpPr/>
            <p:nvPr/>
          </p:nvSpPr>
          <p:spPr>
            <a:xfrm>
              <a:off x="3884550" y="435175"/>
              <a:ext cx="7875" cy="5850"/>
            </a:xfrm>
            <a:custGeom>
              <a:rect b="b" l="l" r="r" t="t"/>
              <a:pathLst>
                <a:path extrusionOk="0" h="234" w="315">
                  <a:moveTo>
                    <a:pt x="126" y="0"/>
                  </a:moveTo>
                  <a:cubicBezTo>
                    <a:pt x="63" y="0"/>
                    <a:pt x="42" y="42"/>
                    <a:pt x="1" y="105"/>
                  </a:cubicBezTo>
                  <a:cubicBezTo>
                    <a:pt x="42" y="147"/>
                    <a:pt x="63" y="230"/>
                    <a:pt x="126" y="230"/>
                  </a:cubicBezTo>
                  <a:cubicBezTo>
                    <a:pt x="128" y="233"/>
                    <a:pt x="131" y="234"/>
                    <a:pt x="135" y="234"/>
                  </a:cubicBezTo>
                  <a:cubicBezTo>
                    <a:pt x="165" y="234"/>
                    <a:pt x="240" y="163"/>
                    <a:pt x="314" y="126"/>
                  </a:cubicBezTo>
                  <a:cubicBezTo>
                    <a:pt x="231" y="63"/>
                    <a:pt x="168"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26"/>
            <p:cNvSpPr/>
            <p:nvPr/>
          </p:nvSpPr>
          <p:spPr>
            <a:xfrm>
              <a:off x="3883500" y="947450"/>
              <a:ext cx="7875" cy="6125"/>
            </a:xfrm>
            <a:custGeom>
              <a:rect b="b" l="l" r="r" t="t"/>
              <a:pathLst>
                <a:path extrusionOk="0" h="245" w="315">
                  <a:moveTo>
                    <a:pt x="177" y="1"/>
                  </a:moveTo>
                  <a:cubicBezTo>
                    <a:pt x="166" y="1"/>
                    <a:pt x="156" y="5"/>
                    <a:pt x="147" y="14"/>
                  </a:cubicBezTo>
                  <a:cubicBezTo>
                    <a:pt x="84" y="35"/>
                    <a:pt x="63" y="77"/>
                    <a:pt x="1" y="140"/>
                  </a:cubicBezTo>
                  <a:cubicBezTo>
                    <a:pt x="63" y="161"/>
                    <a:pt x="84" y="244"/>
                    <a:pt x="147" y="244"/>
                  </a:cubicBezTo>
                  <a:cubicBezTo>
                    <a:pt x="189" y="244"/>
                    <a:pt x="252" y="161"/>
                    <a:pt x="315" y="119"/>
                  </a:cubicBezTo>
                  <a:cubicBezTo>
                    <a:pt x="266" y="54"/>
                    <a:pt x="217" y="1"/>
                    <a:pt x="1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6"/>
            <p:cNvSpPr/>
            <p:nvPr/>
          </p:nvSpPr>
          <p:spPr>
            <a:xfrm>
              <a:off x="3953600" y="949375"/>
              <a:ext cx="5775" cy="7325"/>
            </a:xfrm>
            <a:custGeom>
              <a:rect b="b" l="l" r="r" t="t"/>
              <a:pathLst>
                <a:path extrusionOk="0" h="293" w="231">
                  <a:moveTo>
                    <a:pt x="105" y="0"/>
                  </a:moveTo>
                  <a:cubicBezTo>
                    <a:pt x="84" y="0"/>
                    <a:pt x="0" y="63"/>
                    <a:pt x="0" y="105"/>
                  </a:cubicBezTo>
                  <a:cubicBezTo>
                    <a:pt x="0" y="167"/>
                    <a:pt x="63" y="209"/>
                    <a:pt x="105" y="293"/>
                  </a:cubicBezTo>
                  <a:cubicBezTo>
                    <a:pt x="168" y="209"/>
                    <a:pt x="231" y="167"/>
                    <a:pt x="231" y="147"/>
                  </a:cubicBezTo>
                  <a:cubicBezTo>
                    <a:pt x="210" y="84"/>
                    <a:pt x="168"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6"/>
            <p:cNvSpPr/>
            <p:nvPr/>
          </p:nvSpPr>
          <p:spPr>
            <a:xfrm>
              <a:off x="3909650" y="746400"/>
              <a:ext cx="6300" cy="6825"/>
            </a:xfrm>
            <a:custGeom>
              <a:rect b="b" l="l" r="r" t="t"/>
              <a:pathLst>
                <a:path extrusionOk="0" h="273" w="252">
                  <a:moveTo>
                    <a:pt x="147" y="1"/>
                  </a:moveTo>
                  <a:cubicBezTo>
                    <a:pt x="85" y="63"/>
                    <a:pt x="1" y="126"/>
                    <a:pt x="1" y="147"/>
                  </a:cubicBezTo>
                  <a:cubicBezTo>
                    <a:pt x="43" y="189"/>
                    <a:pt x="85" y="273"/>
                    <a:pt x="147" y="273"/>
                  </a:cubicBezTo>
                  <a:cubicBezTo>
                    <a:pt x="168" y="273"/>
                    <a:pt x="252" y="231"/>
                    <a:pt x="252" y="168"/>
                  </a:cubicBezTo>
                  <a:cubicBezTo>
                    <a:pt x="252" y="126"/>
                    <a:pt x="189" y="63"/>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6"/>
            <p:cNvSpPr/>
            <p:nvPr/>
          </p:nvSpPr>
          <p:spPr>
            <a:xfrm>
              <a:off x="3905475" y="954600"/>
              <a:ext cx="5250" cy="7350"/>
            </a:xfrm>
            <a:custGeom>
              <a:rect b="b" l="l" r="r" t="t"/>
              <a:pathLst>
                <a:path extrusionOk="0" h="294" w="210">
                  <a:moveTo>
                    <a:pt x="105" y="0"/>
                  </a:moveTo>
                  <a:cubicBezTo>
                    <a:pt x="63" y="0"/>
                    <a:pt x="0" y="63"/>
                    <a:pt x="0" y="105"/>
                  </a:cubicBezTo>
                  <a:cubicBezTo>
                    <a:pt x="0" y="168"/>
                    <a:pt x="42" y="210"/>
                    <a:pt x="105" y="293"/>
                  </a:cubicBezTo>
                  <a:cubicBezTo>
                    <a:pt x="147" y="210"/>
                    <a:pt x="210" y="168"/>
                    <a:pt x="210" y="147"/>
                  </a:cubicBezTo>
                  <a:cubicBezTo>
                    <a:pt x="210" y="84"/>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6"/>
            <p:cNvSpPr/>
            <p:nvPr/>
          </p:nvSpPr>
          <p:spPr>
            <a:xfrm>
              <a:off x="3979750" y="749550"/>
              <a:ext cx="7350" cy="5250"/>
            </a:xfrm>
            <a:custGeom>
              <a:rect b="b" l="l" r="r" t="t"/>
              <a:pathLst>
                <a:path extrusionOk="0" h="210" w="294">
                  <a:moveTo>
                    <a:pt x="126" y="0"/>
                  </a:moveTo>
                  <a:cubicBezTo>
                    <a:pt x="84" y="0"/>
                    <a:pt x="1" y="42"/>
                    <a:pt x="1" y="105"/>
                  </a:cubicBezTo>
                  <a:cubicBezTo>
                    <a:pt x="1" y="126"/>
                    <a:pt x="63" y="209"/>
                    <a:pt x="105" y="209"/>
                  </a:cubicBezTo>
                  <a:cubicBezTo>
                    <a:pt x="168" y="209"/>
                    <a:pt x="210" y="147"/>
                    <a:pt x="294" y="105"/>
                  </a:cubicBezTo>
                  <a:cubicBezTo>
                    <a:pt x="210" y="42"/>
                    <a:pt x="168"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6"/>
            <p:cNvSpPr/>
            <p:nvPr/>
          </p:nvSpPr>
          <p:spPr>
            <a:xfrm>
              <a:off x="3974000" y="956600"/>
              <a:ext cx="7350" cy="5350"/>
            </a:xfrm>
            <a:custGeom>
              <a:rect b="b" l="l" r="r" t="t"/>
              <a:pathLst>
                <a:path extrusionOk="0" h="214" w="294">
                  <a:moveTo>
                    <a:pt x="134" y="1"/>
                  </a:moveTo>
                  <a:cubicBezTo>
                    <a:pt x="131" y="1"/>
                    <a:pt x="128" y="2"/>
                    <a:pt x="126" y="4"/>
                  </a:cubicBezTo>
                  <a:cubicBezTo>
                    <a:pt x="84" y="4"/>
                    <a:pt x="0" y="67"/>
                    <a:pt x="0" y="109"/>
                  </a:cubicBezTo>
                  <a:cubicBezTo>
                    <a:pt x="0" y="130"/>
                    <a:pt x="42" y="213"/>
                    <a:pt x="105" y="213"/>
                  </a:cubicBezTo>
                  <a:cubicBezTo>
                    <a:pt x="147" y="213"/>
                    <a:pt x="210" y="150"/>
                    <a:pt x="293" y="109"/>
                  </a:cubicBezTo>
                  <a:cubicBezTo>
                    <a:pt x="219" y="71"/>
                    <a:pt x="161" y="1"/>
                    <a:pt x="13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6"/>
            <p:cNvSpPr/>
            <p:nvPr/>
          </p:nvSpPr>
          <p:spPr>
            <a:xfrm>
              <a:off x="3925350" y="962350"/>
              <a:ext cx="7350" cy="5350"/>
            </a:xfrm>
            <a:custGeom>
              <a:rect b="b" l="l" r="r" t="t"/>
              <a:pathLst>
                <a:path extrusionOk="0" h="214" w="294">
                  <a:moveTo>
                    <a:pt x="163" y="0"/>
                  </a:moveTo>
                  <a:cubicBezTo>
                    <a:pt x="158" y="0"/>
                    <a:pt x="153" y="1"/>
                    <a:pt x="147" y="4"/>
                  </a:cubicBezTo>
                  <a:cubicBezTo>
                    <a:pt x="84" y="4"/>
                    <a:pt x="42" y="67"/>
                    <a:pt x="1" y="109"/>
                  </a:cubicBezTo>
                  <a:cubicBezTo>
                    <a:pt x="1" y="151"/>
                    <a:pt x="63" y="213"/>
                    <a:pt x="105" y="213"/>
                  </a:cubicBezTo>
                  <a:cubicBezTo>
                    <a:pt x="168" y="213"/>
                    <a:pt x="210" y="172"/>
                    <a:pt x="293" y="109"/>
                  </a:cubicBezTo>
                  <a:cubicBezTo>
                    <a:pt x="221" y="54"/>
                    <a:pt x="196" y="0"/>
                    <a:pt x="16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6"/>
            <p:cNvSpPr/>
            <p:nvPr/>
          </p:nvSpPr>
          <p:spPr>
            <a:xfrm>
              <a:off x="3931625" y="754775"/>
              <a:ext cx="5775" cy="7350"/>
            </a:xfrm>
            <a:custGeom>
              <a:rect b="b" l="l" r="r" t="t"/>
              <a:pathLst>
                <a:path extrusionOk="0" h="294" w="231">
                  <a:moveTo>
                    <a:pt x="105" y="0"/>
                  </a:moveTo>
                  <a:cubicBezTo>
                    <a:pt x="63" y="0"/>
                    <a:pt x="1" y="42"/>
                    <a:pt x="1" y="105"/>
                  </a:cubicBezTo>
                  <a:cubicBezTo>
                    <a:pt x="1" y="147"/>
                    <a:pt x="42" y="210"/>
                    <a:pt x="105" y="293"/>
                  </a:cubicBezTo>
                  <a:cubicBezTo>
                    <a:pt x="147" y="210"/>
                    <a:pt x="231" y="147"/>
                    <a:pt x="210" y="126"/>
                  </a:cubicBezTo>
                  <a:cubicBezTo>
                    <a:pt x="210" y="84"/>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6"/>
            <p:cNvSpPr/>
            <p:nvPr/>
          </p:nvSpPr>
          <p:spPr>
            <a:xfrm>
              <a:off x="4000150" y="755300"/>
              <a:ext cx="5775" cy="7350"/>
            </a:xfrm>
            <a:custGeom>
              <a:rect b="b" l="l" r="r" t="t"/>
              <a:pathLst>
                <a:path extrusionOk="0" h="294" w="231">
                  <a:moveTo>
                    <a:pt x="126" y="0"/>
                  </a:moveTo>
                  <a:cubicBezTo>
                    <a:pt x="42" y="84"/>
                    <a:pt x="1" y="126"/>
                    <a:pt x="22" y="168"/>
                  </a:cubicBezTo>
                  <a:cubicBezTo>
                    <a:pt x="22" y="210"/>
                    <a:pt x="84" y="272"/>
                    <a:pt x="126" y="293"/>
                  </a:cubicBezTo>
                  <a:cubicBezTo>
                    <a:pt x="147" y="293"/>
                    <a:pt x="231" y="231"/>
                    <a:pt x="231" y="189"/>
                  </a:cubicBezTo>
                  <a:cubicBezTo>
                    <a:pt x="231" y="126"/>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6"/>
            <p:cNvSpPr/>
            <p:nvPr/>
          </p:nvSpPr>
          <p:spPr>
            <a:xfrm>
              <a:off x="3945750" y="967675"/>
              <a:ext cx="5775" cy="7350"/>
            </a:xfrm>
            <a:custGeom>
              <a:rect b="b" l="l" r="r" t="t"/>
              <a:pathLst>
                <a:path extrusionOk="0" h="294" w="231">
                  <a:moveTo>
                    <a:pt x="126" y="0"/>
                  </a:moveTo>
                  <a:cubicBezTo>
                    <a:pt x="63" y="84"/>
                    <a:pt x="1" y="147"/>
                    <a:pt x="21" y="168"/>
                  </a:cubicBezTo>
                  <a:cubicBezTo>
                    <a:pt x="21" y="210"/>
                    <a:pt x="84" y="272"/>
                    <a:pt x="126" y="293"/>
                  </a:cubicBezTo>
                  <a:cubicBezTo>
                    <a:pt x="168" y="293"/>
                    <a:pt x="231" y="231"/>
                    <a:pt x="231" y="189"/>
                  </a:cubicBezTo>
                  <a:cubicBezTo>
                    <a:pt x="231" y="147"/>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6"/>
            <p:cNvSpPr/>
            <p:nvPr/>
          </p:nvSpPr>
          <p:spPr>
            <a:xfrm>
              <a:off x="3882450" y="760000"/>
              <a:ext cx="7875" cy="5875"/>
            </a:xfrm>
            <a:custGeom>
              <a:rect b="b" l="l" r="r" t="t"/>
              <a:pathLst>
                <a:path extrusionOk="0" h="235" w="315">
                  <a:moveTo>
                    <a:pt x="126" y="1"/>
                  </a:moveTo>
                  <a:cubicBezTo>
                    <a:pt x="85" y="1"/>
                    <a:pt x="43" y="43"/>
                    <a:pt x="1" y="105"/>
                  </a:cubicBezTo>
                  <a:cubicBezTo>
                    <a:pt x="43" y="147"/>
                    <a:pt x="85" y="231"/>
                    <a:pt x="126" y="231"/>
                  </a:cubicBezTo>
                  <a:cubicBezTo>
                    <a:pt x="133" y="233"/>
                    <a:pt x="140" y="234"/>
                    <a:pt x="146" y="234"/>
                  </a:cubicBezTo>
                  <a:cubicBezTo>
                    <a:pt x="199" y="234"/>
                    <a:pt x="240" y="164"/>
                    <a:pt x="315" y="126"/>
                  </a:cubicBezTo>
                  <a:cubicBezTo>
                    <a:pt x="210" y="43"/>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6"/>
            <p:cNvSpPr/>
            <p:nvPr/>
          </p:nvSpPr>
          <p:spPr>
            <a:xfrm>
              <a:off x="3896575" y="973950"/>
              <a:ext cx="6300" cy="6825"/>
            </a:xfrm>
            <a:custGeom>
              <a:rect b="b" l="l" r="r" t="t"/>
              <a:pathLst>
                <a:path extrusionOk="0" h="273" w="252">
                  <a:moveTo>
                    <a:pt x="147" y="0"/>
                  </a:moveTo>
                  <a:cubicBezTo>
                    <a:pt x="84" y="63"/>
                    <a:pt x="1" y="126"/>
                    <a:pt x="1" y="147"/>
                  </a:cubicBezTo>
                  <a:cubicBezTo>
                    <a:pt x="43" y="210"/>
                    <a:pt x="84" y="272"/>
                    <a:pt x="147" y="272"/>
                  </a:cubicBezTo>
                  <a:cubicBezTo>
                    <a:pt x="168" y="272"/>
                    <a:pt x="252" y="231"/>
                    <a:pt x="252" y="168"/>
                  </a:cubicBezTo>
                  <a:cubicBezTo>
                    <a:pt x="252" y="126"/>
                    <a:pt x="189" y="63"/>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6"/>
            <p:cNvSpPr/>
            <p:nvPr/>
          </p:nvSpPr>
          <p:spPr>
            <a:xfrm>
              <a:off x="3951500" y="762100"/>
              <a:ext cx="6300" cy="7875"/>
            </a:xfrm>
            <a:custGeom>
              <a:rect b="b" l="l" r="r" t="t"/>
              <a:pathLst>
                <a:path extrusionOk="0" h="315" w="252">
                  <a:moveTo>
                    <a:pt x="105" y="0"/>
                  </a:moveTo>
                  <a:cubicBezTo>
                    <a:pt x="84" y="42"/>
                    <a:pt x="1" y="63"/>
                    <a:pt x="1" y="126"/>
                  </a:cubicBezTo>
                  <a:cubicBezTo>
                    <a:pt x="1" y="168"/>
                    <a:pt x="64" y="231"/>
                    <a:pt x="105" y="314"/>
                  </a:cubicBezTo>
                  <a:cubicBezTo>
                    <a:pt x="168" y="231"/>
                    <a:pt x="210" y="168"/>
                    <a:pt x="252" y="126"/>
                  </a:cubicBezTo>
                  <a:cubicBezTo>
                    <a:pt x="210" y="63"/>
                    <a:pt x="168" y="42"/>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6"/>
            <p:cNvSpPr/>
            <p:nvPr/>
          </p:nvSpPr>
          <p:spPr>
            <a:xfrm>
              <a:off x="3966675" y="977600"/>
              <a:ext cx="5775" cy="7350"/>
            </a:xfrm>
            <a:custGeom>
              <a:rect b="b" l="l" r="r" t="t"/>
              <a:pathLst>
                <a:path extrusionOk="0" h="294" w="231">
                  <a:moveTo>
                    <a:pt x="105" y="1"/>
                  </a:moveTo>
                  <a:cubicBezTo>
                    <a:pt x="84" y="1"/>
                    <a:pt x="1" y="64"/>
                    <a:pt x="1" y="106"/>
                  </a:cubicBezTo>
                  <a:cubicBezTo>
                    <a:pt x="1" y="168"/>
                    <a:pt x="63" y="210"/>
                    <a:pt x="105" y="294"/>
                  </a:cubicBezTo>
                  <a:cubicBezTo>
                    <a:pt x="168" y="210"/>
                    <a:pt x="231" y="168"/>
                    <a:pt x="210" y="126"/>
                  </a:cubicBezTo>
                  <a:cubicBezTo>
                    <a:pt x="210" y="85"/>
                    <a:pt x="168"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6"/>
            <p:cNvSpPr/>
            <p:nvPr/>
          </p:nvSpPr>
          <p:spPr>
            <a:xfrm>
              <a:off x="3918550" y="983250"/>
              <a:ext cx="6825" cy="5375"/>
            </a:xfrm>
            <a:custGeom>
              <a:rect b="b" l="l" r="r" t="t"/>
              <a:pathLst>
                <a:path extrusionOk="0" h="215" w="273">
                  <a:moveTo>
                    <a:pt x="137" y="1"/>
                  </a:moveTo>
                  <a:cubicBezTo>
                    <a:pt x="132" y="1"/>
                    <a:pt x="129" y="2"/>
                    <a:pt x="126" y="5"/>
                  </a:cubicBezTo>
                  <a:cubicBezTo>
                    <a:pt x="63" y="5"/>
                    <a:pt x="21" y="68"/>
                    <a:pt x="1" y="110"/>
                  </a:cubicBezTo>
                  <a:cubicBezTo>
                    <a:pt x="1" y="152"/>
                    <a:pt x="42" y="214"/>
                    <a:pt x="105" y="214"/>
                  </a:cubicBezTo>
                  <a:cubicBezTo>
                    <a:pt x="147" y="214"/>
                    <a:pt x="210" y="172"/>
                    <a:pt x="273" y="110"/>
                  </a:cubicBezTo>
                  <a:cubicBezTo>
                    <a:pt x="218" y="55"/>
                    <a:pt x="164"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6"/>
            <p:cNvSpPr/>
            <p:nvPr/>
          </p:nvSpPr>
          <p:spPr>
            <a:xfrm>
              <a:off x="3997025" y="637075"/>
              <a:ext cx="5775" cy="7875"/>
            </a:xfrm>
            <a:custGeom>
              <a:rect b="b" l="l" r="r" t="t"/>
              <a:pathLst>
                <a:path extrusionOk="0" h="315" w="231">
                  <a:moveTo>
                    <a:pt x="105" y="1"/>
                  </a:moveTo>
                  <a:cubicBezTo>
                    <a:pt x="42" y="105"/>
                    <a:pt x="0" y="147"/>
                    <a:pt x="0" y="189"/>
                  </a:cubicBezTo>
                  <a:cubicBezTo>
                    <a:pt x="21" y="231"/>
                    <a:pt x="63" y="252"/>
                    <a:pt x="126" y="315"/>
                  </a:cubicBezTo>
                  <a:cubicBezTo>
                    <a:pt x="147" y="252"/>
                    <a:pt x="230" y="231"/>
                    <a:pt x="230" y="189"/>
                  </a:cubicBezTo>
                  <a:cubicBezTo>
                    <a:pt x="230" y="126"/>
                    <a:pt x="147" y="84"/>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6"/>
            <p:cNvSpPr/>
            <p:nvPr/>
          </p:nvSpPr>
          <p:spPr>
            <a:xfrm>
              <a:off x="3903375" y="767850"/>
              <a:ext cx="5775" cy="7350"/>
            </a:xfrm>
            <a:custGeom>
              <a:rect b="b" l="l" r="r" t="t"/>
              <a:pathLst>
                <a:path extrusionOk="0" h="294" w="231">
                  <a:moveTo>
                    <a:pt x="105" y="1"/>
                  </a:moveTo>
                  <a:cubicBezTo>
                    <a:pt x="84" y="1"/>
                    <a:pt x="1" y="42"/>
                    <a:pt x="1" y="105"/>
                  </a:cubicBezTo>
                  <a:cubicBezTo>
                    <a:pt x="1" y="147"/>
                    <a:pt x="43" y="210"/>
                    <a:pt x="105" y="293"/>
                  </a:cubicBezTo>
                  <a:cubicBezTo>
                    <a:pt x="189" y="210"/>
                    <a:pt x="231" y="147"/>
                    <a:pt x="231" y="126"/>
                  </a:cubicBezTo>
                  <a:cubicBezTo>
                    <a:pt x="210" y="8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6"/>
            <p:cNvSpPr/>
            <p:nvPr/>
          </p:nvSpPr>
          <p:spPr>
            <a:xfrm>
              <a:off x="3975050" y="631850"/>
              <a:ext cx="7875" cy="5775"/>
            </a:xfrm>
            <a:custGeom>
              <a:rect b="b" l="l" r="r" t="t"/>
              <a:pathLst>
                <a:path extrusionOk="0" h="231" w="315">
                  <a:moveTo>
                    <a:pt x="147" y="0"/>
                  </a:moveTo>
                  <a:cubicBezTo>
                    <a:pt x="84" y="21"/>
                    <a:pt x="63" y="84"/>
                    <a:pt x="0" y="126"/>
                  </a:cubicBezTo>
                  <a:cubicBezTo>
                    <a:pt x="63" y="147"/>
                    <a:pt x="84" y="231"/>
                    <a:pt x="147" y="231"/>
                  </a:cubicBezTo>
                  <a:cubicBezTo>
                    <a:pt x="189" y="231"/>
                    <a:pt x="251" y="147"/>
                    <a:pt x="314" y="105"/>
                  </a:cubicBezTo>
                  <a:cubicBezTo>
                    <a:pt x="251" y="42"/>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6"/>
            <p:cNvSpPr/>
            <p:nvPr/>
          </p:nvSpPr>
          <p:spPr>
            <a:xfrm>
              <a:off x="3907050" y="629675"/>
              <a:ext cx="7350" cy="5325"/>
            </a:xfrm>
            <a:custGeom>
              <a:rect b="b" l="l" r="r" t="t"/>
              <a:pathLst>
                <a:path extrusionOk="0" h="213" w="294">
                  <a:moveTo>
                    <a:pt x="154" y="0"/>
                  </a:moveTo>
                  <a:cubicBezTo>
                    <a:pt x="151" y="0"/>
                    <a:pt x="149" y="1"/>
                    <a:pt x="147" y="4"/>
                  </a:cubicBezTo>
                  <a:cubicBezTo>
                    <a:pt x="84" y="4"/>
                    <a:pt x="42" y="67"/>
                    <a:pt x="0" y="108"/>
                  </a:cubicBezTo>
                  <a:cubicBezTo>
                    <a:pt x="0" y="129"/>
                    <a:pt x="63" y="213"/>
                    <a:pt x="105" y="213"/>
                  </a:cubicBezTo>
                  <a:cubicBezTo>
                    <a:pt x="168" y="213"/>
                    <a:pt x="209" y="150"/>
                    <a:pt x="293" y="108"/>
                  </a:cubicBezTo>
                  <a:cubicBezTo>
                    <a:pt x="219" y="71"/>
                    <a:pt x="177" y="0"/>
                    <a:pt x="15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6"/>
            <p:cNvSpPr/>
            <p:nvPr/>
          </p:nvSpPr>
          <p:spPr>
            <a:xfrm>
              <a:off x="3937900" y="988600"/>
              <a:ext cx="5775" cy="7875"/>
            </a:xfrm>
            <a:custGeom>
              <a:rect b="b" l="l" r="r" t="t"/>
              <a:pathLst>
                <a:path extrusionOk="0" h="315" w="231">
                  <a:moveTo>
                    <a:pt x="105" y="0"/>
                  </a:moveTo>
                  <a:cubicBezTo>
                    <a:pt x="63" y="84"/>
                    <a:pt x="1" y="147"/>
                    <a:pt x="1" y="189"/>
                  </a:cubicBezTo>
                  <a:cubicBezTo>
                    <a:pt x="22" y="230"/>
                    <a:pt x="84" y="272"/>
                    <a:pt x="126" y="314"/>
                  </a:cubicBezTo>
                  <a:cubicBezTo>
                    <a:pt x="168" y="272"/>
                    <a:pt x="231" y="230"/>
                    <a:pt x="231" y="189"/>
                  </a:cubicBezTo>
                  <a:cubicBezTo>
                    <a:pt x="231" y="147"/>
                    <a:pt x="168" y="84"/>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6"/>
            <p:cNvSpPr/>
            <p:nvPr/>
          </p:nvSpPr>
          <p:spPr>
            <a:xfrm>
              <a:off x="3971900" y="768375"/>
              <a:ext cx="5775" cy="7875"/>
            </a:xfrm>
            <a:custGeom>
              <a:rect b="b" l="l" r="r" t="t"/>
              <a:pathLst>
                <a:path extrusionOk="0" h="315" w="231">
                  <a:moveTo>
                    <a:pt x="126" y="0"/>
                  </a:moveTo>
                  <a:cubicBezTo>
                    <a:pt x="64" y="105"/>
                    <a:pt x="1" y="168"/>
                    <a:pt x="1" y="189"/>
                  </a:cubicBezTo>
                  <a:cubicBezTo>
                    <a:pt x="22" y="231"/>
                    <a:pt x="84" y="272"/>
                    <a:pt x="126" y="314"/>
                  </a:cubicBezTo>
                  <a:cubicBezTo>
                    <a:pt x="168" y="272"/>
                    <a:pt x="231" y="231"/>
                    <a:pt x="231" y="189"/>
                  </a:cubicBezTo>
                  <a:cubicBezTo>
                    <a:pt x="231" y="126"/>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6"/>
            <p:cNvSpPr/>
            <p:nvPr/>
          </p:nvSpPr>
          <p:spPr>
            <a:xfrm>
              <a:off x="3955175" y="622425"/>
              <a:ext cx="5775" cy="7350"/>
            </a:xfrm>
            <a:custGeom>
              <a:rect b="b" l="l" r="r" t="t"/>
              <a:pathLst>
                <a:path extrusionOk="0" h="294" w="231">
                  <a:moveTo>
                    <a:pt x="126" y="1"/>
                  </a:moveTo>
                  <a:cubicBezTo>
                    <a:pt x="42" y="84"/>
                    <a:pt x="0" y="147"/>
                    <a:pt x="21" y="168"/>
                  </a:cubicBezTo>
                  <a:cubicBezTo>
                    <a:pt x="21" y="210"/>
                    <a:pt x="63" y="273"/>
                    <a:pt x="126" y="294"/>
                  </a:cubicBezTo>
                  <a:cubicBezTo>
                    <a:pt x="147" y="294"/>
                    <a:pt x="230" y="231"/>
                    <a:pt x="230" y="189"/>
                  </a:cubicBezTo>
                  <a:cubicBezTo>
                    <a:pt x="230" y="147"/>
                    <a:pt x="168" y="8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6"/>
            <p:cNvSpPr/>
            <p:nvPr/>
          </p:nvSpPr>
          <p:spPr>
            <a:xfrm>
              <a:off x="3923775" y="775700"/>
              <a:ext cx="5775" cy="7350"/>
            </a:xfrm>
            <a:custGeom>
              <a:rect b="b" l="l" r="r" t="t"/>
              <a:pathLst>
                <a:path extrusionOk="0" h="294" w="231">
                  <a:moveTo>
                    <a:pt x="105" y="0"/>
                  </a:moveTo>
                  <a:cubicBezTo>
                    <a:pt x="64" y="0"/>
                    <a:pt x="1" y="42"/>
                    <a:pt x="1" y="105"/>
                  </a:cubicBezTo>
                  <a:cubicBezTo>
                    <a:pt x="1" y="147"/>
                    <a:pt x="43" y="210"/>
                    <a:pt x="105" y="293"/>
                  </a:cubicBezTo>
                  <a:cubicBezTo>
                    <a:pt x="147" y="210"/>
                    <a:pt x="231" y="147"/>
                    <a:pt x="210" y="126"/>
                  </a:cubicBezTo>
                  <a:cubicBezTo>
                    <a:pt x="210" y="84"/>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6"/>
            <p:cNvSpPr/>
            <p:nvPr/>
          </p:nvSpPr>
          <p:spPr>
            <a:xfrm>
              <a:off x="3890300" y="995925"/>
              <a:ext cx="7350" cy="5775"/>
            </a:xfrm>
            <a:custGeom>
              <a:rect b="b" l="l" r="r" t="t"/>
              <a:pathLst>
                <a:path extrusionOk="0" h="231" w="294">
                  <a:moveTo>
                    <a:pt x="105" y="0"/>
                  </a:moveTo>
                  <a:cubicBezTo>
                    <a:pt x="84" y="0"/>
                    <a:pt x="1" y="84"/>
                    <a:pt x="1" y="105"/>
                  </a:cubicBezTo>
                  <a:cubicBezTo>
                    <a:pt x="1" y="147"/>
                    <a:pt x="43" y="230"/>
                    <a:pt x="105" y="230"/>
                  </a:cubicBezTo>
                  <a:cubicBezTo>
                    <a:pt x="147" y="230"/>
                    <a:pt x="210" y="147"/>
                    <a:pt x="294" y="105"/>
                  </a:cubicBezTo>
                  <a:cubicBezTo>
                    <a:pt x="210" y="63"/>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6"/>
            <p:cNvSpPr/>
            <p:nvPr/>
          </p:nvSpPr>
          <p:spPr>
            <a:xfrm>
              <a:off x="3887175" y="622425"/>
              <a:ext cx="6825" cy="6400"/>
            </a:xfrm>
            <a:custGeom>
              <a:rect b="b" l="l" r="r" t="t"/>
              <a:pathLst>
                <a:path extrusionOk="0" h="256" w="273">
                  <a:moveTo>
                    <a:pt x="105" y="1"/>
                  </a:moveTo>
                  <a:cubicBezTo>
                    <a:pt x="63" y="1"/>
                    <a:pt x="0" y="84"/>
                    <a:pt x="0" y="105"/>
                  </a:cubicBezTo>
                  <a:cubicBezTo>
                    <a:pt x="0" y="168"/>
                    <a:pt x="42" y="252"/>
                    <a:pt x="105" y="252"/>
                  </a:cubicBezTo>
                  <a:cubicBezTo>
                    <a:pt x="107" y="254"/>
                    <a:pt x="110" y="255"/>
                    <a:pt x="112" y="255"/>
                  </a:cubicBezTo>
                  <a:cubicBezTo>
                    <a:pt x="135" y="255"/>
                    <a:pt x="179" y="185"/>
                    <a:pt x="272" y="147"/>
                  </a:cubicBezTo>
                  <a:cubicBezTo>
                    <a:pt x="168" y="64"/>
                    <a:pt x="12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6"/>
            <p:cNvSpPr/>
            <p:nvPr/>
          </p:nvSpPr>
          <p:spPr>
            <a:xfrm>
              <a:off x="3958825" y="995925"/>
              <a:ext cx="5775" cy="7350"/>
            </a:xfrm>
            <a:custGeom>
              <a:rect b="b" l="l" r="r" t="t"/>
              <a:pathLst>
                <a:path extrusionOk="0" h="294" w="231">
                  <a:moveTo>
                    <a:pt x="126" y="0"/>
                  </a:moveTo>
                  <a:cubicBezTo>
                    <a:pt x="63" y="84"/>
                    <a:pt x="1" y="126"/>
                    <a:pt x="22" y="168"/>
                  </a:cubicBezTo>
                  <a:cubicBezTo>
                    <a:pt x="22" y="210"/>
                    <a:pt x="84" y="272"/>
                    <a:pt x="126" y="293"/>
                  </a:cubicBezTo>
                  <a:cubicBezTo>
                    <a:pt x="168" y="293"/>
                    <a:pt x="231" y="230"/>
                    <a:pt x="231" y="189"/>
                  </a:cubicBezTo>
                  <a:cubicBezTo>
                    <a:pt x="231" y="126"/>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6"/>
            <p:cNvSpPr/>
            <p:nvPr/>
          </p:nvSpPr>
          <p:spPr>
            <a:xfrm>
              <a:off x="3947850" y="643350"/>
              <a:ext cx="5775" cy="7350"/>
            </a:xfrm>
            <a:custGeom>
              <a:rect b="b" l="l" r="r" t="t"/>
              <a:pathLst>
                <a:path extrusionOk="0" h="294" w="231">
                  <a:moveTo>
                    <a:pt x="126" y="1"/>
                  </a:moveTo>
                  <a:cubicBezTo>
                    <a:pt x="84" y="84"/>
                    <a:pt x="0" y="147"/>
                    <a:pt x="21" y="168"/>
                  </a:cubicBezTo>
                  <a:cubicBezTo>
                    <a:pt x="21" y="210"/>
                    <a:pt x="84" y="273"/>
                    <a:pt x="126" y="294"/>
                  </a:cubicBezTo>
                  <a:cubicBezTo>
                    <a:pt x="147" y="294"/>
                    <a:pt x="230" y="252"/>
                    <a:pt x="230" y="189"/>
                  </a:cubicBezTo>
                  <a:cubicBezTo>
                    <a:pt x="230" y="147"/>
                    <a:pt x="189" y="8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6"/>
            <p:cNvSpPr/>
            <p:nvPr/>
          </p:nvSpPr>
          <p:spPr>
            <a:xfrm>
              <a:off x="3992825" y="777500"/>
              <a:ext cx="7350" cy="5550"/>
            </a:xfrm>
            <a:custGeom>
              <a:rect b="b" l="l" r="r" t="t"/>
              <a:pathLst>
                <a:path extrusionOk="0" h="222" w="294">
                  <a:moveTo>
                    <a:pt x="150" y="1"/>
                  </a:moveTo>
                  <a:cubicBezTo>
                    <a:pt x="142" y="1"/>
                    <a:pt x="134" y="4"/>
                    <a:pt x="126" y="12"/>
                  </a:cubicBezTo>
                  <a:cubicBezTo>
                    <a:pt x="84" y="12"/>
                    <a:pt x="1" y="54"/>
                    <a:pt x="1" y="117"/>
                  </a:cubicBezTo>
                  <a:cubicBezTo>
                    <a:pt x="1" y="138"/>
                    <a:pt x="63" y="221"/>
                    <a:pt x="105" y="221"/>
                  </a:cubicBezTo>
                  <a:cubicBezTo>
                    <a:pt x="168" y="221"/>
                    <a:pt x="210" y="159"/>
                    <a:pt x="294" y="117"/>
                  </a:cubicBezTo>
                  <a:cubicBezTo>
                    <a:pt x="226" y="66"/>
                    <a:pt x="185" y="1"/>
                    <a:pt x="15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6"/>
            <p:cNvSpPr/>
            <p:nvPr/>
          </p:nvSpPr>
          <p:spPr>
            <a:xfrm>
              <a:off x="3963025" y="603525"/>
              <a:ext cx="6825" cy="5325"/>
            </a:xfrm>
            <a:custGeom>
              <a:rect b="b" l="l" r="r" t="t"/>
              <a:pathLst>
                <a:path extrusionOk="0" h="213" w="273">
                  <a:moveTo>
                    <a:pt x="134" y="0"/>
                  </a:moveTo>
                  <a:cubicBezTo>
                    <a:pt x="131" y="0"/>
                    <a:pt x="128" y="1"/>
                    <a:pt x="126" y="4"/>
                  </a:cubicBezTo>
                  <a:cubicBezTo>
                    <a:pt x="63" y="4"/>
                    <a:pt x="0" y="66"/>
                    <a:pt x="0" y="108"/>
                  </a:cubicBezTo>
                  <a:cubicBezTo>
                    <a:pt x="0" y="129"/>
                    <a:pt x="42" y="213"/>
                    <a:pt x="105" y="213"/>
                  </a:cubicBezTo>
                  <a:cubicBezTo>
                    <a:pt x="147" y="213"/>
                    <a:pt x="209" y="150"/>
                    <a:pt x="272" y="108"/>
                  </a:cubicBezTo>
                  <a:cubicBezTo>
                    <a:pt x="216" y="71"/>
                    <a:pt x="160" y="0"/>
                    <a:pt x="13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6"/>
            <p:cNvSpPr/>
            <p:nvPr/>
          </p:nvSpPr>
          <p:spPr>
            <a:xfrm>
              <a:off x="3910700" y="1001675"/>
              <a:ext cx="5775" cy="7350"/>
            </a:xfrm>
            <a:custGeom>
              <a:rect b="b" l="l" r="r" t="t"/>
              <a:pathLst>
                <a:path extrusionOk="0" h="294" w="231">
                  <a:moveTo>
                    <a:pt x="126" y="0"/>
                  </a:moveTo>
                  <a:cubicBezTo>
                    <a:pt x="43" y="84"/>
                    <a:pt x="1" y="147"/>
                    <a:pt x="22" y="168"/>
                  </a:cubicBezTo>
                  <a:cubicBezTo>
                    <a:pt x="22" y="210"/>
                    <a:pt x="63" y="272"/>
                    <a:pt x="126" y="293"/>
                  </a:cubicBezTo>
                  <a:cubicBezTo>
                    <a:pt x="147" y="293"/>
                    <a:pt x="231" y="231"/>
                    <a:pt x="231" y="189"/>
                  </a:cubicBezTo>
                  <a:cubicBezTo>
                    <a:pt x="231" y="147"/>
                    <a:pt x="168"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6"/>
            <p:cNvSpPr/>
            <p:nvPr/>
          </p:nvSpPr>
          <p:spPr>
            <a:xfrm>
              <a:off x="4003825" y="619150"/>
              <a:ext cx="7350" cy="5400"/>
            </a:xfrm>
            <a:custGeom>
              <a:rect b="b" l="l" r="r" t="t"/>
              <a:pathLst>
                <a:path extrusionOk="0" h="216" w="294">
                  <a:moveTo>
                    <a:pt x="159" y="1"/>
                  </a:moveTo>
                  <a:cubicBezTo>
                    <a:pt x="154" y="1"/>
                    <a:pt x="150" y="3"/>
                    <a:pt x="147" y="6"/>
                  </a:cubicBezTo>
                  <a:cubicBezTo>
                    <a:pt x="84" y="6"/>
                    <a:pt x="42" y="69"/>
                    <a:pt x="0" y="111"/>
                  </a:cubicBezTo>
                  <a:cubicBezTo>
                    <a:pt x="0" y="132"/>
                    <a:pt x="63" y="215"/>
                    <a:pt x="105" y="215"/>
                  </a:cubicBezTo>
                  <a:cubicBezTo>
                    <a:pt x="167" y="215"/>
                    <a:pt x="209" y="174"/>
                    <a:pt x="293" y="111"/>
                  </a:cubicBezTo>
                  <a:cubicBezTo>
                    <a:pt x="224" y="42"/>
                    <a:pt x="183" y="1"/>
                    <a:pt x="15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6"/>
            <p:cNvSpPr/>
            <p:nvPr/>
          </p:nvSpPr>
          <p:spPr>
            <a:xfrm>
              <a:off x="3944700" y="783025"/>
              <a:ext cx="5775" cy="6825"/>
            </a:xfrm>
            <a:custGeom>
              <a:rect b="b" l="l" r="r" t="t"/>
              <a:pathLst>
                <a:path extrusionOk="0" h="273" w="231">
                  <a:moveTo>
                    <a:pt x="105" y="0"/>
                  </a:moveTo>
                  <a:cubicBezTo>
                    <a:pt x="63" y="0"/>
                    <a:pt x="1" y="42"/>
                    <a:pt x="1" y="105"/>
                  </a:cubicBezTo>
                  <a:cubicBezTo>
                    <a:pt x="1" y="147"/>
                    <a:pt x="43" y="210"/>
                    <a:pt x="105" y="272"/>
                  </a:cubicBezTo>
                  <a:cubicBezTo>
                    <a:pt x="147" y="210"/>
                    <a:pt x="231" y="147"/>
                    <a:pt x="210" y="126"/>
                  </a:cubicBezTo>
                  <a:cubicBezTo>
                    <a:pt x="210" y="63"/>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6"/>
            <p:cNvSpPr/>
            <p:nvPr/>
          </p:nvSpPr>
          <p:spPr>
            <a:xfrm>
              <a:off x="3931625" y="1010975"/>
              <a:ext cx="6825" cy="5375"/>
            </a:xfrm>
            <a:custGeom>
              <a:rect b="b" l="l" r="r" t="t"/>
              <a:pathLst>
                <a:path extrusionOk="0" h="215" w="273">
                  <a:moveTo>
                    <a:pt x="137" y="1"/>
                  </a:moveTo>
                  <a:cubicBezTo>
                    <a:pt x="133" y="1"/>
                    <a:pt x="129" y="2"/>
                    <a:pt x="126" y="5"/>
                  </a:cubicBezTo>
                  <a:cubicBezTo>
                    <a:pt x="63" y="5"/>
                    <a:pt x="22" y="47"/>
                    <a:pt x="1" y="110"/>
                  </a:cubicBezTo>
                  <a:cubicBezTo>
                    <a:pt x="1" y="131"/>
                    <a:pt x="42" y="214"/>
                    <a:pt x="105" y="214"/>
                  </a:cubicBezTo>
                  <a:cubicBezTo>
                    <a:pt x="147" y="214"/>
                    <a:pt x="210" y="152"/>
                    <a:pt x="273" y="110"/>
                  </a:cubicBezTo>
                  <a:cubicBezTo>
                    <a:pt x="218" y="55"/>
                    <a:pt x="164"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6"/>
            <p:cNvSpPr/>
            <p:nvPr/>
          </p:nvSpPr>
          <p:spPr>
            <a:xfrm>
              <a:off x="3934775" y="614575"/>
              <a:ext cx="5775" cy="7350"/>
            </a:xfrm>
            <a:custGeom>
              <a:rect b="b" l="l" r="r" t="t"/>
              <a:pathLst>
                <a:path extrusionOk="0" h="294" w="231">
                  <a:moveTo>
                    <a:pt x="126" y="1"/>
                  </a:moveTo>
                  <a:cubicBezTo>
                    <a:pt x="84" y="85"/>
                    <a:pt x="0" y="147"/>
                    <a:pt x="0" y="168"/>
                  </a:cubicBezTo>
                  <a:cubicBezTo>
                    <a:pt x="21" y="210"/>
                    <a:pt x="84" y="294"/>
                    <a:pt x="126" y="294"/>
                  </a:cubicBezTo>
                  <a:cubicBezTo>
                    <a:pt x="147" y="294"/>
                    <a:pt x="230" y="231"/>
                    <a:pt x="230" y="189"/>
                  </a:cubicBezTo>
                  <a:cubicBezTo>
                    <a:pt x="230" y="147"/>
                    <a:pt x="188" y="85"/>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6"/>
            <p:cNvSpPr/>
            <p:nvPr/>
          </p:nvSpPr>
          <p:spPr>
            <a:xfrm>
              <a:off x="4012700" y="783550"/>
              <a:ext cx="5775" cy="7350"/>
            </a:xfrm>
            <a:custGeom>
              <a:rect b="b" l="l" r="r" t="t"/>
              <a:pathLst>
                <a:path extrusionOk="0" h="294" w="231">
                  <a:moveTo>
                    <a:pt x="126" y="0"/>
                  </a:moveTo>
                  <a:cubicBezTo>
                    <a:pt x="64" y="84"/>
                    <a:pt x="22" y="126"/>
                    <a:pt x="1" y="147"/>
                  </a:cubicBezTo>
                  <a:cubicBezTo>
                    <a:pt x="22" y="210"/>
                    <a:pt x="64" y="293"/>
                    <a:pt x="126" y="293"/>
                  </a:cubicBezTo>
                  <a:cubicBezTo>
                    <a:pt x="147" y="293"/>
                    <a:pt x="231" y="230"/>
                    <a:pt x="231" y="189"/>
                  </a:cubicBezTo>
                  <a:cubicBezTo>
                    <a:pt x="231" y="126"/>
                    <a:pt x="168"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6"/>
            <p:cNvSpPr/>
            <p:nvPr/>
          </p:nvSpPr>
          <p:spPr>
            <a:xfrm>
              <a:off x="3983925" y="611375"/>
              <a:ext cx="6825" cy="5325"/>
            </a:xfrm>
            <a:custGeom>
              <a:rect b="b" l="l" r="r" t="t"/>
              <a:pathLst>
                <a:path extrusionOk="0" h="213" w="273">
                  <a:moveTo>
                    <a:pt x="135" y="0"/>
                  </a:moveTo>
                  <a:cubicBezTo>
                    <a:pt x="132" y="0"/>
                    <a:pt x="129" y="1"/>
                    <a:pt x="127" y="3"/>
                  </a:cubicBezTo>
                  <a:cubicBezTo>
                    <a:pt x="64" y="3"/>
                    <a:pt x="22" y="66"/>
                    <a:pt x="1" y="108"/>
                  </a:cubicBezTo>
                  <a:cubicBezTo>
                    <a:pt x="1" y="129"/>
                    <a:pt x="43" y="213"/>
                    <a:pt x="106" y="213"/>
                  </a:cubicBezTo>
                  <a:cubicBezTo>
                    <a:pt x="147" y="213"/>
                    <a:pt x="210" y="171"/>
                    <a:pt x="273" y="108"/>
                  </a:cubicBezTo>
                  <a:cubicBezTo>
                    <a:pt x="217" y="71"/>
                    <a:pt x="161" y="0"/>
                    <a:pt x="1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6"/>
            <p:cNvSpPr/>
            <p:nvPr/>
          </p:nvSpPr>
          <p:spPr>
            <a:xfrm>
              <a:off x="3882450" y="1016175"/>
              <a:ext cx="7875" cy="5925"/>
            </a:xfrm>
            <a:custGeom>
              <a:rect b="b" l="l" r="r" t="t"/>
              <a:pathLst>
                <a:path extrusionOk="0" h="237" w="315">
                  <a:moveTo>
                    <a:pt x="141" y="1"/>
                  </a:moveTo>
                  <a:cubicBezTo>
                    <a:pt x="135" y="1"/>
                    <a:pt x="130" y="3"/>
                    <a:pt x="126" y="6"/>
                  </a:cubicBezTo>
                  <a:cubicBezTo>
                    <a:pt x="85" y="27"/>
                    <a:pt x="43" y="90"/>
                    <a:pt x="1" y="132"/>
                  </a:cubicBezTo>
                  <a:cubicBezTo>
                    <a:pt x="43" y="153"/>
                    <a:pt x="85" y="236"/>
                    <a:pt x="126" y="236"/>
                  </a:cubicBezTo>
                  <a:cubicBezTo>
                    <a:pt x="189" y="236"/>
                    <a:pt x="231" y="195"/>
                    <a:pt x="315" y="111"/>
                  </a:cubicBezTo>
                  <a:cubicBezTo>
                    <a:pt x="228" y="42"/>
                    <a:pt x="170" y="1"/>
                    <a:pt x="14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6"/>
            <p:cNvSpPr/>
            <p:nvPr/>
          </p:nvSpPr>
          <p:spPr>
            <a:xfrm>
              <a:off x="3895525" y="789225"/>
              <a:ext cx="7350" cy="5325"/>
            </a:xfrm>
            <a:custGeom>
              <a:rect b="b" l="l" r="r" t="t"/>
              <a:pathLst>
                <a:path extrusionOk="0" h="213" w="294">
                  <a:moveTo>
                    <a:pt x="145" y="0"/>
                  </a:moveTo>
                  <a:cubicBezTo>
                    <a:pt x="140" y="0"/>
                    <a:pt x="133" y="1"/>
                    <a:pt x="126" y="3"/>
                  </a:cubicBezTo>
                  <a:cubicBezTo>
                    <a:pt x="85" y="3"/>
                    <a:pt x="22" y="66"/>
                    <a:pt x="1" y="108"/>
                  </a:cubicBezTo>
                  <a:cubicBezTo>
                    <a:pt x="1" y="129"/>
                    <a:pt x="43" y="213"/>
                    <a:pt x="106" y="213"/>
                  </a:cubicBezTo>
                  <a:cubicBezTo>
                    <a:pt x="147" y="213"/>
                    <a:pt x="210" y="171"/>
                    <a:pt x="294" y="108"/>
                  </a:cubicBezTo>
                  <a:cubicBezTo>
                    <a:pt x="219" y="71"/>
                    <a:pt x="194" y="0"/>
                    <a:pt x="14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6"/>
            <p:cNvSpPr/>
            <p:nvPr/>
          </p:nvSpPr>
          <p:spPr>
            <a:xfrm>
              <a:off x="3899200" y="648575"/>
              <a:ext cx="6300" cy="7350"/>
            </a:xfrm>
            <a:custGeom>
              <a:rect b="b" l="l" r="r" t="t"/>
              <a:pathLst>
                <a:path extrusionOk="0" h="294" w="252">
                  <a:moveTo>
                    <a:pt x="147" y="1"/>
                  </a:moveTo>
                  <a:cubicBezTo>
                    <a:pt x="63" y="85"/>
                    <a:pt x="0" y="147"/>
                    <a:pt x="42" y="168"/>
                  </a:cubicBezTo>
                  <a:cubicBezTo>
                    <a:pt x="42" y="210"/>
                    <a:pt x="84" y="273"/>
                    <a:pt x="147" y="294"/>
                  </a:cubicBezTo>
                  <a:cubicBezTo>
                    <a:pt x="168" y="294"/>
                    <a:pt x="251" y="231"/>
                    <a:pt x="251" y="189"/>
                  </a:cubicBezTo>
                  <a:cubicBezTo>
                    <a:pt x="251" y="147"/>
                    <a:pt x="189" y="8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6"/>
            <p:cNvSpPr/>
            <p:nvPr/>
          </p:nvSpPr>
          <p:spPr>
            <a:xfrm>
              <a:off x="3903375" y="1024175"/>
              <a:ext cx="5775" cy="7350"/>
            </a:xfrm>
            <a:custGeom>
              <a:rect b="b" l="l" r="r" t="t"/>
              <a:pathLst>
                <a:path extrusionOk="0" h="294" w="231">
                  <a:moveTo>
                    <a:pt x="105" y="0"/>
                  </a:moveTo>
                  <a:cubicBezTo>
                    <a:pt x="84" y="0"/>
                    <a:pt x="1" y="42"/>
                    <a:pt x="1" y="105"/>
                  </a:cubicBezTo>
                  <a:cubicBezTo>
                    <a:pt x="1" y="147"/>
                    <a:pt x="43" y="209"/>
                    <a:pt x="105" y="293"/>
                  </a:cubicBezTo>
                  <a:cubicBezTo>
                    <a:pt x="189" y="188"/>
                    <a:pt x="231" y="147"/>
                    <a:pt x="210" y="126"/>
                  </a:cubicBezTo>
                  <a:cubicBezTo>
                    <a:pt x="210" y="84"/>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6"/>
            <p:cNvSpPr/>
            <p:nvPr/>
          </p:nvSpPr>
          <p:spPr>
            <a:xfrm>
              <a:off x="3964575" y="790575"/>
              <a:ext cx="7350" cy="5550"/>
            </a:xfrm>
            <a:custGeom>
              <a:rect b="b" l="l" r="r" t="t"/>
              <a:pathLst>
                <a:path extrusionOk="0" h="222" w="294">
                  <a:moveTo>
                    <a:pt x="161" y="1"/>
                  </a:moveTo>
                  <a:cubicBezTo>
                    <a:pt x="156" y="1"/>
                    <a:pt x="151" y="4"/>
                    <a:pt x="147" y="12"/>
                  </a:cubicBezTo>
                  <a:cubicBezTo>
                    <a:pt x="85" y="12"/>
                    <a:pt x="43" y="54"/>
                    <a:pt x="1" y="117"/>
                  </a:cubicBezTo>
                  <a:cubicBezTo>
                    <a:pt x="1" y="138"/>
                    <a:pt x="64" y="221"/>
                    <a:pt x="105" y="221"/>
                  </a:cubicBezTo>
                  <a:cubicBezTo>
                    <a:pt x="168" y="221"/>
                    <a:pt x="210" y="159"/>
                    <a:pt x="294" y="117"/>
                  </a:cubicBezTo>
                  <a:cubicBezTo>
                    <a:pt x="226" y="66"/>
                    <a:pt x="185" y="1"/>
                    <a:pt x="1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6"/>
            <p:cNvSpPr/>
            <p:nvPr/>
          </p:nvSpPr>
          <p:spPr>
            <a:xfrm>
              <a:off x="3913850" y="608825"/>
              <a:ext cx="6300" cy="7875"/>
            </a:xfrm>
            <a:custGeom>
              <a:rect b="b" l="l" r="r" t="t"/>
              <a:pathLst>
                <a:path extrusionOk="0" h="315" w="252">
                  <a:moveTo>
                    <a:pt x="105" y="1"/>
                  </a:moveTo>
                  <a:cubicBezTo>
                    <a:pt x="84" y="64"/>
                    <a:pt x="0" y="84"/>
                    <a:pt x="0" y="126"/>
                  </a:cubicBezTo>
                  <a:cubicBezTo>
                    <a:pt x="0" y="189"/>
                    <a:pt x="84" y="231"/>
                    <a:pt x="126" y="315"/>
                  </a:cubicBezTo>
                  <a:cubicBezTo>
                    <a:pt x="189" y="231"/>
                    <a:pt x="251" y="189"/>
                    <a:pt x="230" y="126"/>
                  </a:cubicBezTo>
                  <a:cubicBezTo>
                    <a:pt x="209" y="84"/>
                    <a:pt x="147" y="64"/>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6"/>
            <p:cNvSpPr/>
            <p:nvPr/>
          </p:nvSpPr>
          <p:spPr>
            <a:xfrm>
              <a:off x="3916975" y="796100"/>
              <a:ext cx="5775" cy="6825"/>
            </a:xfrm>
            <a:custGeom>
              <a:rect b="b" l="l" r="r" t="t"/>
              <a:pathLst>
                <a:path extrusionOk="0" h="273" w="231">
                  <a:moveTo>
                    <a:pt x="105" y="0"/>
                  </a:moveTo>
                  <a:cubicBezTo>
                    <a:pt x="84" y="0"/>
                    <a:pt x="1" y="42"/>
                    <a:pt x="1" y="105"/>
                  </a:cubicBezTo>
                  <a:cubicBezTo>
                    <a:pt x="1" y="147"/>
                    <a:pt x="64" y="210"/>
                    <a:pt x="105" y="272"/>
                  </a:cubicBezTo>
                  <a:cubicBezTo>
                    <a:pt x="168" y="210"/>
                    <a:pt x="210" y="147"/>
                    <a:pt x="231" y="126"/>
                  </a:cubicBezTo>
                  <a:cubicBezTo>
                    <a:pt x="210" y="63"/>
                    <a:pt x="168"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6"/>
            <p:cNvSpPr/>
            <p:nvPr/>
          </p:nvSpPr>
          <p:spPr>
            <a:xfrm>
              <a:off x="3968250" y="650675"/>
              <a:ext cx="5775" cy="7350"/>
            </a:xfrm>
            <a:custGeom>
              <a:rect b="b" l="l" r="r" t="t"/>
              <a:pathLst>
                <a:path extrusionOk="0" h="294" w="231">
                  <a:moveTo>
                    <a:pt x="126" y="1"/>
                  </a:moveTo>
                  <a:cubicBezTo>
                    <a:pt x="63" y="84"/>
                    <a:pt x="0" y="105"/>
                    <a:pt x="21" y="168"/>
                  </a:cubicBezTo>
                  <a:cubicBezTo>
                    <a:pt x="21" y="210"/>
                    <a:pt x="63" y="273"/>
                    <a:pt x="126" y="294"/>
                  </a:cubicBezTo>
                  <a:cubicBezTo>
                    <a:pt x="147" y="294"/>
                    <a:pt x="230" y="231"/>
                    <a:pt x="230" y="189"/>
                  </a:cubicBezTo>
                  <a:cubicBezTo>
                    <a:pt x="230" y="126"/>
                    <a:pt x="168" y="8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6"/>
            <p:cNvSpPr/>
            <p:nvPr/>
          </p:nvSpPr>
          <p:spPr>
            <a:xfrm>
              <a:off x="3892400" y="414775"/>
              <a:ext cx="6825" cy="5875"/>
            </a:xfrm>
            <a:custGeom>
              <a:rect b="b" l="l" r="r" t="t"/>
              <a:pathLst>
                <a:path extrusionOk="0" h="235" w="273">
                  <a:moveTo>
                    <a:pt x="105" y="0"/>
                  </a:moveTo>
                  <a:cubicBezTo>
                    <a:pt x="63" y="0"/>
                    <a:pt x="0" y="84"/>
                    <a:pt x="0" y="105"/>
                  </a:cubicBezTo>
                  <a:cubicBezTo>
                    <a:pt x="0" y="147"/>
                    <a:pt x="42" y="230"/>
                    <a:pt x="105" y="230"/>
                  </a:cubicBezTo>
                  <a:cubicBezTo>
                    <a:pt x="108" y="233"/>
                    <a:pt x="111" y="234"/>
                    <a:pt x="115" y="234"/>
                  </a:cubicBezTo>
                  <a:cubicBezTo>
                    <a:pt x="138" y="234"/>
                    <a:pt x="182" y="180"/>
                    <a:pt x="272" y="126"/>
                  </a:cubicBezTo>
                  <a:cubicBezTo>
                    <a:pt x="168" y="42"/>
                    <a:pt x="126"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6"/>
            <p:cNvSpPr/>
            <p:nvPr/>
          </p:nvSpPr>
          <p:spPr>
            <a:xfrm>
              <a:off x="3592150" y="648850"/>
              <a:ext cx="12575" cy="2375"/>
            </a:xfrm>
            <a:custGeom>
              <a:rect b="b" l="l" r="r" t="t"/>
              <a:pathLst>
                <a:path extrusionOk="0" h="95" w="503">
                  <a:moveTo>
                    <a:pt x="220" y="0"/>
                  </a:moveTo>
                  <a:cubicBezTo>
                    <a:pt x="136" y="0"/>
                    <a:pt x="63" y="32"/>
                    <a:pt x="0" y="95"/>
                  </a:cubicBezTo>
                  <a:lnTo>
                    <a:pt x="502" y="95"/>
                  </a:lnTo>
                  <a:cubicBezTo>
                    <a:pt x="398" y="32"/>
                    <a:pt x="304" y="0"/>
                    <a:pt x="22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6"/>
            <p:cNvSpPr/>
            <p:nvPr/>
          </p:nvSpPr>
          <p:spPr>
            <a:xfrm>
              <a:off x="3985500" y="542400"/>
              <a:ext cx="5250" cy="6825"/>
            </a:xfrm>
            <a:custGeom>
              <a:rect b="b" l="l" r="r" t="t"/>
              <a:pathLst>
                <a:path extrusionOk="0" h="273" w="210">
                  <a:moveTo>
                    <a:pt x="105" y="0"/>
                  </a:moveTo>
                  <a:cubicBezTo>
                    <a:pt x="64" y="42"/>
                    <a:pt x="1" y="63"/>
                    <a:pt x="1" y="126"/>
                  </a:cubicBezTo>
                  <a:cubicBezTo>
                    <a:pt x="1" y="168"/>
                    <a:pt x="64" y="210"/>
                    <a:pt x="105" y="272"/>
                  </a:cubicBezTo>
                  <a:cubicBezTo>
                    <a:pt x="147" y="210"/>
                    <a:pt x="189" y="168"/>
                    <a:pt x="210" y="147"/>
                  </a:cubicBezTo>
                  <a:cubicBezTo>
                    <a:pt x="189" y="105"/>
                    <a:pt x="147" y="42"/>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6"/>
            <p:cNvSpPr/>
            <p:nvPr/>
          </p:nvSpPr>
          <p:spPr>
            <a:xfrm>
              <a:off x="3971375" y="514150"/>
              <a:ext cx="6300" cy="5775"/>
            </a:xfrm>
            <a:custGeom>
              <a:rect b="b" l="l" r="r" t="t"/>
              <a:pathLst>
                <a:path extrusionOk="0" h="231" w="252">
                  <a:moveTo>
                    <a:pt x="126" y="1"/>
                  </a:moveTo>
                  <a:cubicBezTo>
                    <a:pt x="22" y="42"/>
                    <a:pt x="1" y="105"/>
                    <a:pt x="43" y="189"/>
                  </a:cubicBezTo>
                  <a:cubicBezTo>
                    <a:pt x="85" y="210"/>
                    <a:pt x="147" y="210"/>
                    <a:pt x="210" y="231"/>
                  </a:cubicBezTo>
                  <a:cubicBezTo>
                    <a:pt x="231" y="231"/>
                    <a:pt x="231" y="210"/>
                    <a:pt x="252" y="210"/>
                  </a:cubicBezTo>
                  <a:cubicBezTo>
                    <a:pt x="231" y="147"/>
                    <a:pt x="231" y="126"/>
                    <a:pt x="210" y="105"/>
                  </a:cubicBezTo>
                  <a:cubicBezTo>
                    <a:pt x="189" y="42"/>
                    <a:pt x="147" y="22"/>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6"/>
            <p:cNvSpPr/>
            <p:nvPr/>
          </p:nvSpPr>
          <p:spPr>
            <a:xfrm>
              <a:off x="3649675" y="313800"/>
              <a:ext cx="11025" cy="2925"/>
            </a:xfrm>
            <a:custGeom>
              <a:rect b="b" l="l" r="r" t="t"/>
              <a:pathLst>
                <a:path extrusionOk="0" h="117" w="441">
                  <a:moveTo>
                    <a:pt x="1" y="1"/>
                  </a:moveTo>
                  <a:cubicBezTo>
                    <a:pt x="80" y="80"/>
                    <a:pt x="160" y="117"/>
                    <a:pt x="239" y="117"/>
                  </a:cubicBezTo>
                  <a:cubicBezTo>
                    <a:pt x="306" y="117"/>
                    <a:pt x="373" y="91"/>
                    <a:pt x="440" y="43"/>
                  </a:cubicBezTo>
                  <a:cubicBezTo>
                    <a:pt x="294" y="43"/>
                    <a:pt x="147" y="1"/>
                    <a:pt x="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6"/>
            <p:cNvSpPr/>
            <p:nvPr/>
          </p:nvSpPr>
          <p:spPr>
            <a:xfrm>
              <a:off x="4020550" y="763150"/>
              <a:ext cx="3175" cy="7350"/>
            </a:xfrm>
            <a:custGeom>
              <a:rect b="b" l="l" r="r" t="t"/>
              <a:pathLst>
                <a:path extrusionOk="0" h="294" w="127">
                  <a:moveTo>
                    <a:pt x="105" y="0"/>
                  </a:moveTo>
                  <a:cubicBezTo>
                    <a:pt x="63" y="63"/>
                    <a:pt x="1" y="84"/>
                    <a:pt x="1" y="126"/>
                  </a:cubicBezTo>
                  <a:cubicBezTo>
                    <a:pt x="1" y="189"/>
                    <a:pt x="63" y="230"/>
                    <a:pt x="105" y="293"/>
                  </a:cubicBezTo>
                  <a:cubicBezTo>
                    <a:pt x="126" y="293"/>
                    <a:pt x="126" y="272"/>
                    <a:pt x="126" y="272"/>
                  </a:cubicBezTo>
                  <a:lnTo>
                    <a:pt x="126" y="21"/>
                  </a:lnTo>
                  <a:lnTo>
                    <a:pt x="105" y="0"/>
                  </a:ln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6"/>
            <p:cNvSpPr/>
            <p:nvPr/>
          </p:nvSpPr>
          <p:spPr>
            <a:xfrm>
              <a:off x="4009050" y="922675"/>
              <a:ext cx="5250" cy="6825"/>
            </a:xfrm>
            <a:custGeom>
              <a:rect b="b" l="l" r="r" t="t"/>
              <a:pathLst>
                <a:path extrusionOk="0" h="273" w="210">
                  <a:moveTo>
                    <a:pt x="168" y="1"/>
                  </a:moveTo>
                  <a:cubicBezTo>
                    <a:pt x="105" y="22"/>
                    <a:pt x="42" y="64"/>
                    <a:pt x="42" y="106"/>
                  </a:cubicBezTo>
                  <a:cubicBezTo>
                    <a:pt x="0" y="168"/>
                    <a:pt x="63" y="210"/>
                    <a:pt x="84" y="273"/>
                  </a:cubicBezTo>
                  <a:lnTo>
                    <a:pt x="147" y="273"/>
                  </a:lnTo>
                  <a:lnTo>
                    <a:pt x="210" y="22"/>
                  </a:lnTo>
                  <a:cubicBezTo>
                    <a:pt x="189" y="22"/>
                    <a:pt x="189"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6"/>
            <p:cNvSpPr/>
            <p:nvPr/>
          </p:nvSpPr>
          <p:spPr>
            <a:xfrm>
              <a:off x="3641825" y="807075"/>
              <a:ext cx="1075" cy="8925"/>
            </a:xfrm>
            <a:custGeom>
              <a:rect b="b" l="l" r="r" t="t"/>
              <a:pathLst>
                <a:path extrusionOk="0" h="357" w="43">
                  <a:moveTo>
                    <a:pt x="1" y="1"/>
                  </a:moveTo>
                  <a:lnTo>
                    <a:pt x="1" y="357"/>
                  </a:lnTo>
                  <a:lnTo>
                    <a:pt x="43" y="357"/>
                  </a:lnTo>
                  <a:lnTo>
                    <a:pt x="43" y="1"/>
                  </a:ln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6"/>
            <p:cNvSpPr/>
            <p:nvPr/>
          </p:nvSpPr>
          <p:spPr>
            <a:xfrm>
              <a:off x="4016900" y="645975"/>
              <a:ext cx="4200" cy="7350"/>
            </a:xfrm>
            <a:custGeom>
              <a:rect b="b" l="l" r="r" t="t"/>
              <a:pathLst>
                <a:path extrusionOk="0" h="294" w="168">
                  <a:moveTo>
                    <a:pt x="63" y="0"/>
                  </a:moveTo>
                  <a:cubicBezTo>
                    <a:pt x="42" y="63"/>
                    <a:pt x="0" y="105"/>
                    <a:pt x="0" y="168"/>
                  </a:cubicBezTo>
                  <a:cubicBezTo>
                    <a:pt x="0" y="210"/>
                    <a:pt x="84" y="251"/>
                    <a:pt x="105" y="293"/>
                  </a:cubicBezTo>
                  <a:cubicBezTo>
                    <a:pt x="147" y="293"/>
                    <a:pt x="147" y="272"/>
                    <a:pt x="168" y="272"/>
                  </a:cubicBezTo>
                  <a:cubicBezTo>
                    <a:pt x="147" y="189"/>
                    <a:pt x="147" y="105"/>
                    <a:pt x="105" y="42"/>
                  </a:cubicBezTo>
                  <a:cubicBezTo>
                    <a:pt x="84" y="0"/>
                    <a:pt x="84" y="0"/>
                    <a:pt x="6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6"/>
            <p:cNvSpPr/>
            <p:nvPr/>
          </p:nvSpPr>
          <p:spPr>
            <a:xfrm>
              <a:off x="4002250" y="943075"/>
              <a:ext cx="4200" cy="5800"/>
            </a:xfrm>
            <a:custGeom>
              <a:rect b="b" l="l" r="r" t="t"/>
              <a:pathLst>
                <a:path extrusionOk="0" h="232" w="168">
                  <a:moveTo>
                    <a:pt x="147" y="1"/>
                  </a:moveTo>
                  <a:cubicBezTo>
                    <a:pt x="136" y="1"/>
                    <a:pt x="136" y="1"/>
                    <a:pt x="142" y="4"/>
                  </a:cubicBezTo>
                  <a:lnTo>
                    <a:pt x="142" y="4"/>
                  </a:lnTo>
                  <a:cubicBezTo>
                    <a:pt x="143" y="3"/>
                    <a:pt x="145" y="2"/>
                    <a:pt x="147" y="1"/>
                  </a:cubicBezTo>
                  <a:close/>
                  <a:moveTo>
                    <a:pt x="142" y="4"/>
                  </a:moveTo>
                  <a:cubicBezTo>
                    <a:pt x="100" y="24"/>
                    <a:pt x="41" y="45"/>
                    <a:pt x="21" y="106"/>
                  </a:cubicBezTo>
                  <a:cubicBezTo>
                    <a:pt x="0" y="127"/>
                    <a:pt x="42" y="189"/>
                    <a:pt x="42" y="231"/>
                  </a:cubicBezTo>
                  <a:lnTo>
                    <a:pt x="105" y="231"/>
                  </a:lnTo>
                  <a:cubicBezTo>
                    <a:pt x="126" y="189"/>
                    <a:pt x="147" y="106"/>
                    <a:pt x="168" y="22"/>
                  </a:cubicBezTo>
                  <a:cubicBezTo>
                    <a:pt x="157" y="11"/>
                    <a:pt x="147" y="6"/>
                    <a:pt x="142" y="4"/>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6"/>
            <p:cNvSpPr/>
            <p:nvPr/>
          </p:nvSpPr>
          <p:spPr>
            <a:xfrm>
              <a:off x="3997025" y="569600"/>
              <a:ext cx="5250" cy="5775"/>
            </a:xfrm>
            <a:custGeom>
              <a:rect b="b" l="l" r="r" t="t"/>
              <a:pathLst>
                <a:path extrusionOk="0" h="231" w="210">
                  <a:moveTo>
                    <a:pt x="126" y="1"/>
                  </a:moveTo>
                  <a:cubicBezTo>
                    <a:pt x="0" y="168"/>
                    <a:pt x="21" y="210"/>
                    <a:pt x="209" y="231"/>
                  </a:cubicBezTo>
                  <a:cubicBezTo>
                    <a:pt x="167" y="168"/>
                    <a:pt x="147" y="105"/>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6"/>
            <p:cNvSpPr/>
            <p:nvPr/>
          </p:nvSpPr>
          <p:spPr>
            <a:xfrm>
              <a:off x="3738075" y="511525"/>
              <a:ext cx="209275" cy="209275"/>
            </a:xfrm>
            <a:custGeom>
              <a:rect b="b" l="l" r="r" t="t"/>
              <a:pathLst>
                <a:path extrusionOk="0" h="8371" w="8371">
                  <a:moveTo>
                    <a:pt x="4186" y="1"/>
                  </a:moveTo>
                  <a:cubicBezTo>
                    <a:pt x="1863" y="1"/>
                    <a:pt x="1" y="1863"/>
                    <a:pt x="1" y="4186"/>
                  </a:cubicBezTo>
                  <a:cubicBezTo>
                    <a:pt x="1" y="6487"/>
                    <a:pt x="1863" y="8370"/>
                    <a:pt x="4186" y="8370"/>
                  </a:cubicBezTo>
                  <a:cubicBezTo>
                    <a:pt x="6487" y="8370"/>
                    <a:pt x="8370" y="6487"/>
                    <a:pt x="8370" y="4186"/>
                  </a:cubicBezTo>
                  <a:cubicBezTo>
                    <a:pt x="8370" y="1863"/>
                    <a:pt x="6487" y="1"/>
                    <a:pt x="41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6"/>
            <p:cNvSpPr/>
            <p:nvPr/>
          </p:nvSpPr>
          <p:spPr>
            <a:xfrm>
              <a:off x="3071150" y="240050"/>
              <a:ext cx="1052475" cy="855800"/>
            </a:xfrm>
            <a:custGeom>
              <a:rect b="b" l="l" r="r" t="t"/>
              <a:pathLst>
                <a:path extrusionOk="0" h="34232" w="42099">
                  <a:moveTo>
                    <a:pt x="21384" y="18079"/>
                  </a:moveTo>
                  <a:lnTo>
                    <a:pt x="21384" y="22410"/>
                  </a:lnTo>
                  <a:lnTo>
                    <a:pt x="14040" y="22410"/>
                  </a:lnTo>
                  <a:lnTo>
                    <a:pt x="14040" y="18079"/>
                  </a:lnTo>
                  <a:close/>
                  <a:moveTo>
                    <a:pt x="11822" y="24607"/>
                  </a:moveTo>
                  <a:cubicBezTo>
                    <a:pt x="11676" y="25402"/>
                    <a:pt x="11466" y="26155"/>
                    <a:pt x="11194" y="26867"/>
                  </a:cubicBezTo>
                  <a:lnTo>
                    <a:pt x="4415" y="26867"/>
                  </a:lnTo>
                  <a:lnTo>
                    <a:pt x="4415" y="24607"/>
                  </a:lnTo>
                  <a:close/>
                  <a:moveTo>
                    <a:pt x="25360" y="2198"/>
                  </a:moveTo>
                  <a:cubicBezTo>
                    <a:pt x="33394" y="2198"/>
                    <a:pt x="39902" y="8705"/>
                    <a:pt x="39902" y="16740"/>
                  </a:cubicBezTo>
                  <a:lnTo>
                    <a:pt x="39902" y="22619"/>
                  </a:lnTo>
                  <a:cubicBezTo>
                    <a:pt x="39902" y="27390"/>
                    <a:pt x="36031" y="31281"/>
                    <a:pt x="31239" y="31281"/>
                  </a:cubicBezTo>
                  <a:lnTo>
                    <a:pt x="23560" y="31281"/>
                  </a:lnTo>
                  <a:lnTo>
                    <a:pt x="23560" y="24607"/>
                  </a:lnTo>
                  <a:lnTo>
                    <a:pt x="26071" y="24607"/>
                  </a:lnTo>
                  <a:cubicBezTo>
                    <a:pt x="26406" y="25109"/>
                    <a:pt x="27013" y="25444"/>
                    <a:pt x="27661" y="25444"/>
                  </a:cubicBezTo>
                  <a:cubicBezTo>
                    <a:pt x="28728" y="25444"/>
                    <a:pt x="29607" y="24586"/>
                    <a:pt x="29607" y="23519"/>
                  </a:cubicBezTo>
                  <a:cubicBezTo>
                    <a:pt x="29607" y="22431"/>
                    <a:pt x="28728" y="21573"/>
                    <a:pt x="27661" y="21573"/>
                  </a:cubicBezTo>
                  <a:cubicBezTo>
                    <a:pt x="27013" y="21573"/>
                    <a:pt x="26406" y="21908"/>
                    <a:pt x="26071" y="22410"/>
                  </a:cubicBezTo>
                  <a:lnTo>
                    <a:pt x="23560" y="22410"/>
                  </a:lnTo>
                  <a:lnTo>
                    <a:pt x="23560" y="15882"/>
                  </a:lnTo>
                  <a:lnTo>
                    <a:pt x="10839" y="15882"/>
                  </a:lnTo>
                  <a:cubicBezTo>
                    <a:pt x="11299" y="8265"/>
                    <a:pt x="17639" y="2198"/>
                    <a:pt x="25360" y="2198"/>
                  </a:cubicBezTo>
                  <a:close/>
                  <a:moveTo>
                    <a:pt x="9834" y="29043"/>
                  </a:moveTo>
                  <a:cubicBezTo>
                    <a:pt x="8474" y="30633"/>
                    <a:pt x="6549" y="31721"/>
                    <a:pt x="4394" y="31993"/>
                  </a:cubicBezTo>
                  <a:lnTo>
                    <a:pt x="4394" y="29043"/>
                  </a:lnTo>
                  <a:close/>
                  <a:moveTo>
                    <a:pt x="25360" y="1"/>
                  </a:moveTo>
                  <a:cubicBezTo>
                    <a:pt x="16425" y="1"/>
                    <a:pt x="9102" y="7031"/>
                    <a:pt x="8642" y="15861"/>
                  </a:cubicBezTo>
                  <a:lnTo>
                    <a:pt x="4520" y="15861"/>
                  </a:lnTo>
                  <a:lnTo>
                    <a:pt x="4520" y="18058"/>
                  </a:lnTo>
                  <a:lnTo>
                    <a:pt x="11843" y="18058"/>
                  </a:lnTo>
                  <a:lnTo>
                    <a:pt x="11843" y="22389"/>
                  </a:lnTo>
                  <a:lnTo>
                    <a:pt x="2197" y="22389"/>
                  </a:lnTo>
                  <a:lnTo>
                    <a:pt x="2197" y="26846"/>
                  </a:lnTo>
                  <a:lnTo>
                    <a:pt x="0" y="26846"/>
                  </a:lnTo>
                  <a:lnTo>
                    <a:pt x="0" y="29043"/>
                  </a:lnTo>
                  <a:lnTo>
                    <a:pt x="2176" y="29043"/>
                  </a:lnTo>
                  <a:lnTo>
                    <a:pt x="2176" y="34232"/>
                  </a:lnTo>
                  <a:lnTo>
                    <a:pt x="3285" y="34232"/>
                  </a:lnTo>
                  <a:cubicBezTo>
                    <a:pt x="7177" y="34232"/>
                    <a:pt x="10609" y="32139"/>
                    <a:pt x="12492" y="29022"/>
                  </a:cubicBezTo>
                  <a:lnTo>
                    <a:pt x="15839" y="29022"/>
                  </a:lnTo>
                  <a:lnTo>
                    <a:pt x="15839" y="26825"/>
                  </a:lnTo>
                  <a:lnTo>
                    <a:pt x="13517" y="26825"/>
                  </a:lnTo>
                  <a:cubicBezTo>
                    <a:pt x="13747" y="26092"/>
                    <a:pt x="13914" y="25360"/>
                    <a:pt x="13977" y="24586"/>
                  </a:cubicBezTo>
                  <a:lnTo>
                    <a:pt x="21384" y="24586"/>
                  </a:lnTo>
                  <a:lnTo>
                    <a:pt x="21384" y="33458"/>
                  </a:lnTo>
                  <a:lnTo>
                    <a:pt x="31239" y="33458"/>
                  </a:lnTo>
                  <a:cubicBezTo>
                    <a:pt x="37244" y="33458"/>
                    <a:pt x="42078" y="28582"/>
                    <a:pt x="42078" y="22619"/>
                  </a:cubicBezTo>
                  <a:lnTo>
                    <a:pt x="42078" y="16740"/>
                  </a:lnTo>
                  <a:cubicBezTo>
                    <a:pt x="42099" y="7512"/>
                    <a:pt x="34587" y="1"/>
                    <a:pt x="25360" y="1"/>
                  </a:cubicBezTo>
                  <a:close/>
                </a:path>
              </a:pathLst>
            </a:custGeom>
            <a:solidFill>
              <a:srgbClr val="2C3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 name="Google Shape;1061;p26"/>
          <p:cNvSpPr/>
          <p:nvPr/>
        </p:nvSpPr>
        <p:spPr>
          <a:xfrm>
            <a:off x="3596291" y="2295291"/>
            <a:ext cx="1610477" cy="501370"/>
          </a:xfrm>
          <a:custGeom>
            <a:rect b="b" l="l" r="r" t="t"/>
            <a:pathLst>
              <a:path extrusionOk="0" h="26658" w="80213">
                <a:moveTo>
                  <a:pt x="0" y="1"/>
                </a:moveTo>
                <a:lnTo>
                  <a:pt x="0" y="26658"/>
                </a:lnTo>
                <a:lnTo>
                  <a:pt x="80212" y="26658"/>
                </a:lnTo>
                <a:lnTo>
                  <a:pt x="802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6"/>
          <p:cNvSpPr/>
          <p:nvPr/>
        </p:nvSpPr>
        <p:spPr>
          <a:xfrm>
            <a:off x="4891885" y="2641005"/>
            <a:ext cx="89626" cy="79875"/>
          </a:xfrm>
          <a:custGeom>
            <a:rect b="b" l="l" r="r" t="t"/>
            <a:pathLst>
              <a:path extrusionOk="0" h="4247" w="4464">
                <a:moveTo>
                  <a:pt x="2230" y="1"/>
                </a:moveTo>
                <a:lnTo>
                  <a:pt x="1705" y="1624"/>
                </a:lnTo>
                <a:lnTo>
                  <a:pt x="1" y="1624"/>
                </a:lnTo>
                <a:lnTo>
                  <a:pt x="1380" y="2628"/>
                </a:lnTo>
                <a:lnTo>
                  <a:pt x="851" y="4247"/>
                </a:lnTo>
                <a:lnTo>
                  <a:pt x="2230" y="3244"/>
                </a:lnTo>
                <a:lnTo>
                  <a:pt x="3610" y="4247"/>
                </a:lnTo>
                <a:lnTo>
                  <a:pt x="3610" y="4247"/>
                </a:lnTo>
                <a:lnTo>
                  <a:pt x="3084" y="2628"/>
                </a:lnTo>
                <a:lnTo>
                  <a:pt x="4463" y="1624"/>
                </a:lnTo>
                <a:lnTo>
                  <a:pt x="2760" y="1624"/>
                </a:lnTo>
                <a:lnTo>
                  <a:pt x="223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6"/>
          <p:cNvSpPr/>
          <p:nvPr/>
        </p:nvSpPr>
        <p:spPr>
          <a:xfrm>
            <a:off x="3821445" y="2641005"/>
            <a:ext cx="89666" cy="79875"/>
          </a:xfrm>
          <a:custGeom>
            <a:rect b="b" l="l" r="r" t="t"/>
            <a:pathLst>
              <a:path extrusionOk="0" h="4247" w="4466">
                <a:moveTo>
                  <a:pt x="2234" y="1"/>
                </a:moveTo>
                <a:lnTo>
                  <a:pt x="1707" y="1624"/>
                </a:lnTo>
                <a:lnTo>
                  <a:pt x="1" y="1624"/>
                </a:lnTo>
                <a:lnTo>
                  <a:pt x="1380" y="2628"/>
                </a:lnTo>
                <a:lnTo>
                  <a:pt x="854" y="4247"/>
                </a:lnTo>
                <a:lnTo>
                  <a:pt x="854" y="4247"/>
                </a:lnTo>
                <a:lnTo>
                  <a:pt x="2234" y="3244"/>
                </a:lnTo>
                <a:lnTo>
                  <a:pt x="3613" y="4247"/>
                </a:lnTo>
                <a:lnTo>
                  <a:pt x="3086" y="2628"/>
                </a:lnTo>
                <a:lnTo>
                  <a:pt x="4466" y="1624"/>
                </a:lnTo>
                <a:lnTo>
                  <a:pt x="2759" y="1624"/>
                </a:lnTo>
                <a:lnTo>
                  <a:pt x="22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6"/>
          <p:cNvSpPr txBox="1"/>
          <p:nvPr/>
        </p:nvSpPr>
        <p:spPr>
          <a:xfrm>
            <a:off x="3480183" y="2333805"/>
            <a:ext cx="1842600" cy="438900"/>
          </a:xfrm>
          <a:prstGeom prst="rect">
            <a:avLst/>
          </a:prstGeom>
          <a:noFill/>
          <a:ln>
            <a:noFill/>
          </a:ln>
        </p:spPr>
        <p:txBody>
          <a:bodyPr anchorCtr="0" anchor="t" bIns="91425" lIns="91425" spcFirstLastPara="1" rIns="91425" wrap="square" tIns="91425">
            <a:noAutofit/>
          </a:bodyPr>
          <a:lstStyle/>
          <a:p>
            <a:pPr indent="0" lvl="0" marL="0" rtl="0" algn="ctr">
              <a:lnSpc>
                <a:spcPct val="80000"/>
              </a:lnSpc>
              <a:spcBef>
                <a:spcPts val="0"/>
              </a:spcBef>
              <a:spcAft>
                <a:spcPts val="0"/>
              </a:spcAft>
              <a:buNone/>
            </a:pPr>
            <a:r>
              <a:rPr lang="en" sz="3600">
                <a:solidFill>
                  <a:schemeClr val="dk1"/>
                </a:solidFill>
                <a:latin typeface="Bungee"/>
                <a:ea typeface="Bungee"/>
                <a:cs typeface="Bungee"/>
                <a:sym typeface="Bungee"/>
              </a:rPr>
              <a:t>NFl</a:t>
            </a:r>
            <a:endParaRPr>
              <a:solidFill>
                <a:schemeClr val="dk1"/>
              </a:solidFill>
            </a:endParaRPr>
          </a:p>
        </p:txBody>
      </p:sp>
      <p:sp>
        <p:nvSpPr>
          <p:cNvPr id="1065" name="Google Shape;1065;p26"/>
          <p:cNvSpPr txBox="1"/>
          <p:nvPr>
            <p:ph idx="4294967295" type="title"/>
          </p:nvPr>
        </p:nvSpPr>
        <p:spPr>
          <a:xfrm>
            <a:off x="720000" y="685975"/>
            <a:ext cx="7704000" cy="52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OUR TOPIC OF INTEREST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9" name="Shape 1069"/>
        <p:cNvGrpSpPr/>
        <p:nvPr/>
      </p:nvGrpSpPr>
      <p:grpSpPr>
        <a:xfrm>
          <a:off x="0" y="0"/>
          <a:ext cx="0" cy="0"/>
          <a:chOff x="0" y="0"/>
          <a:chExt cx="0" cy="0"/>
        </a:xfrm>
      </p:grpSpPr>
      <p:sp>
        <p:nvSpPr>
          <p:cNvPr id="1070" name="Google Shape;1070;p27"/>
          <p:cNvSpPr txBox="1"/>
          <p:nvPr>
            <p:ph type="title"/>
          </p:nvPr>
        </p:nvSpPr>
        <p:spPr>
          <a:xfrm>
            <a:off x="720000" y="539400"/>
            <a:ext cx="7704000" cy="527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SAMPLING DATA</a:t>
            </a:r>
            <a:endParaRPr/>
          </a:p>
        </p:txBody>
      </p:sp>
      <p:sp>
        <p:nvSpPr>
          <p:cNvPr id="1071" name="Google Shape;1071;p27"/>
          <p:cNvSpPr txBox="1"/>
          <p:nvPr>
            <p:ph idx="2" type="title"/>
          </p:nvPr>
        </p:nvSpPr>
        <p:spPr>
          <a:xfrm>
            <a:off x="4086925" y="1647775"/>
            <a:ext cx="2552100" cy="839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700"/>
              <a:t>TWEETS COLLECTED</a:t>
            </a:r>
            <a:endParaRPr sz="2700"/>
          </a:p>
        </p:txBody>
      </p:sp>
      <p:sp>
        <p:nvSpPr>
          <p:cNvPr id="1072" name="Google Shape;1072;p27"/>
          <p:cNvSpPr txBox="1"/>
          <p:nvPr>
            <p:ph idx="3" type="title"/>
          </p:nvPr>
        </p:nvSpPr>
        <p:spPr>
          <a:xfrm>
            <a:off x="2518825" y="1693963"/>
            <a:ext cx="1568100" cy="747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5200"/>
              <a:t>300</a:t>
            </a:r>
            <a:endParaRPr sz="5200"/>
          </a:p>
        </p:txBody>
      </p:sp>
      <p:grpSp>
        <p:nvGrpSpPr>
          <p:cNvPr id="1073" name="Google Shape;1073;p27"/>
          <p:cNvGrpSpPr/>
          <p:nvPr/>
        </p:nvGrpSpPr>
        <p:grpSpPr>
          <a:xfrm>
            <a:off x="7908246" y="664357"/>
            <a:ext cx="917058" cy="621829"/>
            <a:chOff x="1834025" y="1153525"/>
            <a:chExt cx="1054575" cy="715075"/>
          </a:xfrm>
        </p:grpSpPr>
        <p:sp>
          <p:nvSpPr>
            <p:cNvPr id="1074" name="Google Shape;1074;p27"/>
            <p:cNvSpPr/>
            <p:nvPr/>
          </p:nvSpPr>
          <p:spPr>
            <a:xfrm>
              <a:off x="1863300" y="1180725"/>
              <a:ext cx="995475" cy="660675"/>
            </a:xfrm>
            <a:custGeom>
              <a:rect b="b" l="l" r="r" t="t"/>
              <a:pathLst>
                <a:path extrusionOk="0" h="26427" w="39819">
                  <a:moveTo>
                    <a:pt x="19920" y="0"/>
                  </a:moveTo>
                  <a:cubicBezTo>
                    <a:pt x="5797" y="0"/>
                    <a:pt x="1" y="13224"/>
                    <a:pt x="1" y="13224"/>
                  </a:cubicBezTo>
                  <a:cubicBezTo>
                    <a:pt x="1" y="13224"/>
                    <a:pt x="5797" y="26427"/>
                    <a:pt x="19920" y="26427"/>
                  </a:cubicBezTo>
                  <a:cubicBezTo>
                    <a:pt x="34043" y="26427"/>
                    <a:pt x="39818" y="13224"/>
                    <a:pt x="39818" y="13224"/>
                  </a:cubicBezTo>
                  <a:cubicBezTo>
                    <a:pt x="39818" y="13224"/>
                    <a:pt x="34002" y="0"/>
                    <a:pt x="199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7"/>
            <p:cNvSpPr/>
            <p:nvPr/>
          </p:nvSpPr>
          <p:spPr>
            <a:xfrm>
              <a:off x="1863300" y="1275925"/>
              <a:ext cx="994425" cy="553975"/>
            </a:xfrm>
            <a:custGeom>
              <a:rect b="b" l="l" r="r" t="t"/>
              <a:pathLst>
                <a:path extrusionOk="0" h="22159" w="39777">
                  <a:moveTo>
                    <a:pt x="19899" y="0"/>
                  </a:moveTo>
                  <a:cubicBezTo>
                    <a:pt x="8015" y="0"/>
                    <a:pt x="2009" y="7156"/>
                    <a:pt x="440" y="9416"/>
                  </a:cubicBezTo>
                  <a:lnTo>
                    <a:pt x="105" y="9416"/>
                  </a:lnTo>
                  <a:cubicBezTo>
                    <a:pt x="126" y="9500"/>
                    <a:pt x="189" y="9563"/>
                    <a:pt x="231" y="9709"/>
                  </a:cubicBezTo>
                  <a:cubicBezTo>
                    <a:pt x="84" y="9939"/>
                    <a:pt x="1" y="10086"/>
                    <a:pt x="1" y="10086"/>
                  </a:cubicBezTo>
                  <a:cubicBezTo>
                    <a:pt x="1" y="10086"/>
                    <a:pt x="796" y="11488"/>
                    <a:pt x="2491" y="13203"/>
                  </a:cubicBezTo>
                  <a:cubicBezTo>
                    <a:pt x="5399" y="16990"/>
                    <a:pt x="10986" y="22159"/>
                    <a:pt x="19899" y="22159"/>
                  </a:cubicBezTo>
                  <a:cubicBezTo>
                    <a:pt x="28792" y="22159"/>
                    <a:pt x="34399" y="16990"/>
                    <a:pt x="37308" y="13203"/>
                  </a:cubicBezTo>
                  <a:cubicBezTo>
                    <a:pt x="39002" y="11488"/>
                    <a:pt x="39777" y="10086"/>
                    <a:pt x="39777" y="10086"/>
                  </a:cubicBezTo>
                  <a:cubicBezTo>
                    <a:pt x="39777" y="10086"/>
                    <a:pt x="39735" y="9939"/>
                    <a:pt x="39588" y="9709"/>
                  </a:cubicBezTo>
                  <a:cubicBezTo>
                    <a:pt x="39630" y="9604"/>
                    <a:pt x="39693" y="9500"/>
                    <a:pt x="39714" y="9416"/>
                  </a:cubicBezTo>
                  <a:lnTo>
                    <a:pt x="39358" y="9416"/>
                  </a:lnTo>
                  <a:cubicBezTo>
                    <a:pt x="37768" y="7156"/>
                    <a:pt x="31805" y="0"/>
                    <a:pt x="19899" y="0"/>
                  </a:cubicBezTo>
                  <a:close/>
                </a:path>
              </a:pathLst>
            </a:custGeom>
            <a:solidFill>
              <a:srgbClr val="EC33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7"/>
            <p:cNvSpPr/>
            <p:nvPr/>
          </p:nvSpPr>
          <p:spPr>
            <a:xfrm>
              <a:off x="2028075" y="1662075"/>
              <a:ext cx="689475" cy="173800"/>
            </a:xfrm>
            <a:custGeom>
              <a:rect b="b" l="l" r="r" t="t"/>
              <a:pathLst>
                <a:path extrusionOk="0" h="6952" w="27579">
                  <a:moveTo>
                    <a:pt x="9521" y="1733"/>
                  </a:moveTo>
                  <a:cubicBezTo>
                    <a:pt x="9584" y="1858"/>
                    <a:pt x="9667" y="2005"/>
                    <a:pt x="9709" y="2109"/>
                  </a:cubicBezTo>
                  <a:cubicBezTo>
                    <a:pt x="9584" y="2151"/>
                    <a:pt x="9416" y="2235"/>
                    <a:pt x="9333" y="2277"/>
                  </a:cubicBezTo>
                  <a:lnTo>
                    <a:pt x="9186" y="1900"/>
                  </a:lnTo>
                  <a:cubicBezTo>
                    <a:pt x="9291" y="1837"/>
                    <a:pt x="9416" y="1796"/>
                    <a:pt x="9521" y="1733"/>
                  </a:cubicBezTo>
                  <a:close/>
                  <a:moveTo>
                    <a:pt x="19753" y="1733"/>
                  </a:moveTo>
                  <a:cubicBezTo>
                    <a:pt x="19815" y="1858"/>
                    <a:pt x="19878" y="2005"/>
                    <a:pt x="19941" y="2109"/>
                  </a:cubicBezTo>
                  <a:cubicBezTo>
                    <a:pt x="19815" y="2151"/>
                    <a:pt x="19669" y="2235"/>
                    <a:pt x="19543" y="2277"/>
                  </a:cubicBezTo>
                  <a:cubicBezTo>
                    <a:pt x="19502" y="2172"/>
                    <a:pt x="19439" y="2026"/>
                    <a:pt x="19418" y="1900"/>
                  </a:cubicBezTo>
                  <a:cubicBezTo>
                    <a:pt x="19522" y="1837"/>
                    <a:pt x="19648" y="1796"/>
                    <a:pt x="19753" y="1733"/>
                  </a:cubicBezTo>
                  <a:close/>
                  <a:moveTo>
                    <a:pt x="4792" y="1858"/>
                  </a:moveTo>
                  <a:cubicBezTo>
                    <a:pt x="4876" y="2005"/>
                    <a:pt x="4960" y="2130"/>
                    <a:pt x="5001" y="2256"/>
                  </a:cubicBezTo>
                  <a:cubicBezTo>
                    <a:pt x="4897" y="2277"/>
                    <a:pt x="4750" y="2340"/>
                    <a:pt x="4604" y="2381"/>
                  </a:cubicBezTo>
                  <a:cubicBezTo>
                    <a:pt x="4541" y="2277"/>
                    <a:pt x="4457" y="2130"/>
                    <a:pt x="4395" y="2026"/>
                  </a:cubicBezTo>
                  <a:lnTo>
                    <a:pt x="4792" y="1858"/>
                  </a:lnTo>
                  <a:close/>
                  <a:moveTo>
                    <a:pt x="15024" y="1900"/>
                  </a:moveTo>
                  <a:cubicBezTo>
                    <a:pt x="15108" y="2026"/>
                    <a:pt x="15170" y="2151"/>
                    <a:pt x="15233" y="2256"/>
                  </a:cubicBezTo>
                  <a:cubicBezTo>
                    <a:pt x="15128" y="2277"/>
                    <a:pt x="14961" y="2340"/>
                    <a:pt x="14836" y="2381"/>
                  </a:cubicBezTo>
                  <a:cubicBezTo>
                    <a:pt x="14794" y="2277"/>
                    <a:pt x="14731" y="2172"/>
                    <a:pt x="14689" y="2047"/>
                  </a:cubicBezTo>
                  <a:cubicBezTo>
                    <a:pt x="14794" y="2005"/>
                    <a:pt x="14919" y="1942"/>
                    <a:pt x="15024" y="1900"/>
                  </a:cubicBezTo>
                  <a:close/>
                  <a:moveTo>
                    <a:pt x="25297" y="1858"/>
                  </a:moveTo>
                  <a:cubicBezTo>
                    <a:pt x="25360" y="2005"/>
                    <a:pt x="25423" y="2130"/>
                    <a:pt x="25486" y="2235"/>
                  </a:cubicBezTo>
                  <a:cubicBezTo>
                    <a:pt x="25360" y="2277"/>
                    <a:pt x="25214" y="2360"/>
                    <a:pt x="25088" y="2423"/>
                  </a:cubicBezTo>
                  <a:cubicBezTo>
                    <a:pt x="25046" y="2319"/>
                    <a:pt x="24984" y="2172"/>
                    <a:pt x="24942" y="2047"/>
                  </a:cubicBezTo>
                  <a:cubicBezTo>
                    <a:pt x="25046" y="2005"/>
                    <a:pt x="25172" y="1942"/>
                    <a:pt x="25297" y="1858"/>
                  </a:cubicBezTo>
                  <a:close/>
                  <a:moveTo>
                    <a:pt x="2867" y="2130"/>
                  </a:moveTo>
                  <a:cubicBezTo>
                    <a:pt x="2909" y="2235"/>
                    <a:pt x="2993" y="2360"/>
                    <a:pt x="3035" y="2465"/>
                  </a:cubicBezTo>
                  <a:cubicBezTo>
                    <a:pt x="2909" y="2528"/>
                    <a:pt x="2784" y="2591"/>
                    <a:pt x="2679" y="2653"/>
                  </a:cubicBezTo>
                  <a:cubicBezTo>
                    <a:pt x="2616" y="2549"/>
                    <a:pt x="2574" y="2402"/>
                    <a:pt x="2512" y="2277"/>
                  </a:cubicBezTo>
                  <a:cubicBezTo>
                    <a:pt x="2616" y="2235"/>
                    <a:pt x="2763" y="2172"/>
                    <a:pt x="2867" y="2130"/>
                  </a:cubicBezTo>
                  <a:close/>
                  <a:moveTo>
                    <a:pt x="13078" y="2130"/>
                  </a:moveTo>
                  <a:cubicBezTo>
                    <a:pt x="13162" y="2235"/>
                    <a:pt x="13224" y="2360"/>
                    <a:pt x="13266" y="2465"/>
                  </a:cubicBezTo>
                  <a:cubicBezTo>
                    <a:pt x="13162" y="2528"/>
                    <a:pt x="13036" y="2591"/>
                    <a:pt x="12890" y="2653"/>
                  </a:cubicBezTo>
                  <a:cubicBezTo>
                    <a:pt x="12848" y="2549"/>
                    <a:pt x="12785" y="2423"/>
                    <a:pt x="12743" y="2277"/>
                  </a:cubicBezTo>
                  <a:cubicBezTo>
                    <a:pt x="12848" y="2235"/>
                    <a:pt x="12973" y="2172"/>
                    <a:pt x="13078" y="2130"/>
                  </a:cubicBezTo>
                  <a:close/>
                  <a:moveTo>
                    <a:pt x="23331" y="2130"/>
                  </a:moveTo>
                  <a:cubicBezTo>
                    <a:pt x="23372" y="2235"/>
                    <a:pt x="23414" y="2340"/>
                    <a:pt x="23477" y="2465"/>
                  </a:cubicBezTo>
                  <a:cubicBezTo>
                    <a:pt x="23372" y="2528"/>
                    <a:pt x="23226" y="2591"/>
                    <a:pt x="23121" y="2653"/>
                  </a:cubicBezTo>
                  <a:cubicBezTo>
                    <a:pt x="23079" y="2549"/>
                    <a:pt x="23017" y="2423"/>
                    <a:pt x="22975" y="2277"/>
                  </a:cubicBezTo>
                  <a:cubicBezTo>
                    <a:pt x="23100" y="2235"/>
                    <a:pt x="23226" y="2151"/>
                    <a:pt x="23331" y="2130"/>
                  </a:cubicBezTo>
                  <a:close/>
                  <a:moveTo>
                    <a:pt x="16175" y="1377"/>
                  </a:moveTo>
                  <a:cubicBezTo>
                    <a:pt x="16217" y="1482"/>
                    <a:pt x="16300" y="1628"/>
                    <a:pt x="16384" y="1754"/>
                  </a:cubicBezTo>
                  <a:cubicBezTo>
                    <a:pt x="16368" y="1752"/>
                    <a:pt x="16352" y="1751"/>
                    <a:pt x="16337" y="1751"/>
                  </a:cubicBezTo>
                  <a:cubicBezTo>
                    <a:pt x="16171" y="1751"/>
                    <a:pt x="16040" y="1853"/>
                    <a:pt x="15945" y="2026"/>
                  </a:cubicBezTo>
                  <a:cubicBezTo>
                    <a:pt x="15945" y="2047"/>
                    <a:pt x="15903" y="2047"/>
                    <a:pt x="15882" y="2047"/>
                  </a:cubicBezTo>
                  <a:cubicBezTo>
                    <a:pt x="15903" y="2214"/>
                    <a:pt x="15965" y="2360"/>
                    <a:pt x="16007" y="2549"/>
                  </a:cubicBezTo>
                  <a:cubicBezTo>
                    <a:pt x="15903" y="2570"/>
                    <a:pt x="15777" y="2653"/>
                    <a:pt x="15672" y="2695"/>
                  </a:cubicBezTo>
                  <a:cubicBezTo>
                    <a:pt x="15589" y="2570"/>
                    <a:pt x="15547" y="2444"/>
                    <a:pt x="15463" y="2319"/>
                  </a:cubicBezTo>
                  <a:cubicBezTo>
                    <a:pt x="15631" y="2319"/>
                    <a:pt x="15798" y="2277"/>
                    <a:pt x="15882" y="2047"/>
                  </a:cubicBezTo>
                  <a:cubicBezTo>
                    <a:pt x="15986" y="1837"/>
                    <a:pt x="15882" y="1691"/>
                    <a:pt x="15777" y="1544"/>
                  </a:cubicBezTo>
                  <a:cubicBezTo>
                    <a:pt x="15903" y="1482"/>
                    <a:pt x="16070" y="1419"/>
                    <a:pt x="16175" y="1377"/>
                  </a:cubicBezTo>
                  <a:close/>
                  <a:moveTo>
                    <a:pt x="8370" y="2277"/>
                  </a:moveTo>
                  <a:cubicBezTo>
                    <a:pt x="8433" y="2381"/>
                    <a:pt x="8517" y="2528"/>
                    <a:pt x="8558" y="2632"/>
                  </a:cubicBezTo>
                  <a:cubicBezTo>
                    <a:pt x="8454" y="2674"/>
                    <a:pt x="8328" y="2695"/>
                    <a:pt x="8203" y="2758"/>
                  </a:cubicBezTo>
                  <a:cubicBezTo>
                    <a:pt x="8140" y="2674"/>
                    <a:pt x="8098" y="2549"/>
                    <a:pt x="8035" y="2444"/>
                  </a:cubicBezTo>
                  <a:cubicBezTo>
                    <a:pt x="8140" y="2381"/>
                    <a:pt x="8266" y="2340"/>
                    <a:pt x="8370" y="2277"/>
                  </a:cubicBezTo>
                  <a:close/>
                  <a:moveTo>
                    <a:pt x="18623" y="2277"/>
                  </a:moveTo>
                  <a:cubicBezTo>
                    <a:pt x="18685" y="2381"/>
                    <a:pt x="18769" y="2528"/>
                    <a:pt x="18811" y="2632"/>
                  </a:cubicBezTo>
                  <a:cubicBezTo>
                    <a:pt x="18706" y="2653"/>
                    <a:pt x="18581" y="2695"/>
                    <a:pt x="18455" y="2758"/>
                  </a:cubicBezTo>
                  <a:lnTo>
                    <a:pt x="18288" y="2444"/>
                  </a:lnTo>
                  <a:cubicBezTo>
                    <a:pt x="18393" y="2381"/>
                    <a:pt x="18518" y="2340"/>
                    <a:pt x="18623" y="2277"/>
                  </a:cubicBezTo>
                  <a:close/>
                  <a:moveTo>
                    <a:pt x="11195" y="2319"/>
                  </a:moveTo>
                  <a:cubicBezTo>
                    <a:pt x="11237" y="2381"/>
                    <a:pt x="11258" y="2549"/>
                    <a:pt x="11299" y="2674"/>
                  </a:cubicBezTo>
                  <a:cubicBezTo>
                    <a:pt x="11195" y="2737"/>
                    <a:pt x="11069" y="2800"/>
                    <a:pt x="10965" y="2863"/>
                  </a:cubicBezTo>
                  <a:cubicBezTo>
                    <a:pt x="10923" y="2758"/>
                    <a:pt x="10839" y="2632"/>
                    <a:pt x="10776" y="2528"/>
                  </a:cubicBezTo>
                  <a:cubicBezTo>
                    <a:pt x="10923" y="2444"/>
                    <a:pt x="11069" y="2381"/>
                    <a:pt x="11195" y="2319"/>
                  </a:cubicBezTo>
                  <a:close/>
                  <a:moveTo>
                    <a:pt x="21426" y="2319"/>
                  </a:moveTo>
                  <a:cubicBezTo>
                    <a:pt x="21447" y="2381"/>
                    <a:pt x="21489" y="2549"/>
                    <a:pt x="21531" y="2674"/>
                  </a:cubicBezTo>
                  <a:cubicBezTo>
                    <a:pt x="21426" y="2737"/>
                    <a:pt x="21301" y="2800"/>
                    <a:pt x="21196" y="2863"/>
                  </a:cubicBezTo>
                  <a:cubicBezTo>
                    <a:pt x="21134" y="2758"/>
                    <a:pt x="21071" y="2632"/>
                    <a:pt x="21008" y="2528"/>
                  </a:cubicBezTo>
                  <a:cubicBezTo>
                    <a:pt x="21134" y="2444"/>
                    <a:pt x="21301" y="2381"/>
                    <a:pt x="21426" y="2319"/>
                  </a:cubicBezTo>
                  <a:close/>
                  <a:moveTo>
                    <a:pt x="3683" y="2360"/>
                  </a:moveTo>
                  <a:lnTo>
                    <a:pt x="3851" y="2758"/>
                  </a:lnTo>
                  <a:cubicBezTo>
                    <a:pt x="3746" y="2779"/>
                    <a:pt x="3620" y="2842"/>
                    <a:pt x="3516" y="2884"/>
                  </a:cubicBezTo>
                  <a:cubicBezTo>
                    <a:pt x="3453" y="2779"/>
                    <a:pt x="3369" y="2653"/>
                    <a:pt x="3328" y="2549"/>
                  </a:cubicBezTo>
                  <a:lnTo>
                    <a:pt x="3683" y="2360"/>
                  </a:lnTo>
                  <a:close/>
                  <a:moveTo>
                    <a:pt x="13915" y="2360"/>
                  </a:moveTo>
                  <a:cubicBezTo>
                    <a:pt x="13978" y="2486"/>
                    <a:pt x="14020" y="2632"/>
                    <a:pt x="14082" y="2779"/>
                  </a:cubicBezTo>
                  <a:cubicBezTo>
                    <a:pt x="13978" y="2800"/>
                    <a:pt x="13873" y="2863"/>
                    <a:pt x="13748" y="2904"/>
                  </a:cubicBezTo>
                  <a:cubicBezTo>
                    <a:pt x="13685" y="2779"/>
                    <a:pt x="13601" y="2653"/>
                    <a:pt x="13559" y="2570"/>
                  </a:cubicBezTo>
                  <a:cubicBezTo>
                    <a:pt x="13664" y="2486"/>
                    <a:pt x="13810" y="2423"/>
                    <a:pt x="13915" y="2360"/>
                  </a:cubicBezTo>
                  <a:close/>
                  <a:moveTo>
                    <a:pt x="24147" y="2381"/>
                  </a:moveTo>
                  <a:cubicBezTo>
                    <a:pt x="24209" y="2528"/>
                    <a:pt x="24272" y="2653"/>
                    <a:pt x="24314" y="2779"/>
                  </a:cubicBezTo>
                  <a:cubicBezTo>
                    <a:pt x="24209" y="2800"/>
                    <a:pt x="24063" y="2863"/>
                    <a:pt x="23958" y="2904"/>
                  </a:cubicBezTo>
                  <a:lnTo>
                    <a:pt x="23812" y="2591"/>
                  </a:lnTo>
                  <a:cubicBezTo>
                    <a:pt x="23916" y="2528"/>
                    <a:pt x="24042" y="2444"/>
                    <a:pt x="24147" y="2381"/>
                  </a:cubicBezTo>
                  <a:close/>
                  <a:moveTo>
                    <a:pt x="6445" y="2486"/>
                  </a:moveTo>
                  <a:cubicBezTo>
                    <a:pt x="6487" y="2591"/>
                    <a:pt x="6550" y="2737"/>
                    <a:pt x="6592" y="2800"/>
                  </a:cubicBezTo>
                  <a:cubicBezTo>
                    <a:pt x="6487" y="2863"/>
                    <a:pt x="6361" y="2946"/>
                    <a:pt x="6257" y="2988"/>
                  </a:cubicBezTo>
                  <a:cubicBezTo>
                    <a:pt x="6194" y="2884"/>
                    <a:pt x="6152" y="2758"/>
                    <a:pt x="6089" y="2653"/>
                  </a:cubicBezTo>
                  <a:cubicBezTo>
                    <a:pt x="6194" y="2591"/>
                    <a:pt x="6341" y="2549"/>
                    <a:pt x="6445" y="2486"/>
                  </a:cubicBezTo>
                  <a:close/>
                  <a:moveTo>
                    <a:pt x="16698" y="2528"/>
                  </a:moveTo>
                  <a:cubicBezTo>
                    <a:pt x="16740" y="2632"/>
                    <a:pt x="16781" y="2737"/>
                    <a:pt x="16823" y="2863"/>
                  </a:cubicBezTo>
                  <a:lnTo>
                    <a:pt x="16509" y="3009"/>
                  </a:lnTo>
                  <a:cubicBezTo>
                    <a:pt x="16468" y="2884"/>
                    <a:pt x="16405" y="2758"/>
                    <a:pt x="16363" y="2653"/>
                  </a:cubicBezTo>
                  <a:cubicBezTo>
                    <a:pt x="16468" y="2591"/>
                    <a:pt x="16572" y="2549"/>
                    <a:pt x="16698" y="2528"/>
                  </a:cubicBezTo>
                  <a:close/>
                  <a:moveTo>
                    <a:pt x="9207" y="2528"/>
                  </a:moveTo>
                  <a:cubicBezTo>
                    <a:pt x="9270" y="2632"/>
                    <a:pt x="9291" y="2758"/>
                    <a:pt x="9354" y="2884"/>
                  </a:cubicBezTo>
                  <a:cubicBezTo>
                    <a:pt x="9249" y="2946"/>
                    <a:pt x="9144" y="3009"/>
                    <a:pt x="8998" y="3051"/>
                  </a:cubicBezTo>
                  <a:cubicBezTo>
                    <a:pt x="8956" y="2946"/>
                    <a:pt x="8872" y="2800"/>
                    <a:pt x="8830" y="2695"/>
                  </a:cubicBezTo>
                  <a:cubicBezTo>
                    <a:pt x="8935" y="2653"/>
                    <a:pt x="9082" y="2570"/>
                    <a:pt x="9207" y="2528"/>
                  </a:cubicBezTo>
                  <a:close/>
                  <a:moveTo>
                    <a:pt x="19460" y="2528"/>
                  </a:moveTo>
                  <a:lnTo>
                    <a:pt x="19627" y="2904"/>
                  </a:lnTo>
                  <a:cubicBezTo>
                    <a:pt x="19502" y="2967"/>
                    <a:pt x="19355" y="3051"/>
                    <a:pt x="19250" y="3072"/>
                  </a:cubicBezTo>
                  <a:cubicBezTo>
                    <a:pt x="19209" y="2946"/>
                    <a:pt x="19125" y="2800"/>
                    <a:pt x="19083" y="2695"/>
                  </a:cubicBezTo>
                  <a:cubicBezTo>
                    <a:pt x="19209" y="2653"/>
                    <a:pt x="19334" y="2570"/>
                    <a:pt x="19460" y="2528"/>
                  </a:cubicBezTo>
                  <a:close/>
                  <a:moveTo>
                    <a:pt x="1737" y="2632"/>
                  </a:moveTo>
                  <a:cubicBezTo>
                    <a:pt x="1779" y="2737"/>
                    <a:pt x="1842" y="2863"/>
                    <a:pt x="1884" y="2988"/>
                  </a:cubicBezTo>
                  <a:cubicBezTo>
                    <a:pt x="1779" y="3009"/>
                    <a:pt x="1675" y="3072"/>
                    <a:pt x="1549" y="3114"/>
                  </a:cubicBezTo>
                  <a:lnTo>
                    <a:pt x="1403" y="2800"/>
                  </a:lnTo>
                  <a:cubicBezTo>
                    <a:pt x="1507" y="2758"/>
                    <a:pt x="1633" y="2674"/>
                    <a:pt x="1737" y="2632"/>
                  </a:cubicBezTo>
                  <a:close/>
                  <a:moveTo>
                    <a:pt x="11990" y="2653"/>
                  </a:moveTo>
                  <a:cubicBezTo>
                    <a:pt x="12032" y="2758"/>
                    <a:pt x="12095" y="2863"/>
                    <a:pt x="12136" y="2988"/>
                  </a:cubicBezTo>
                  <a:cubicBezTo>
                    <a:pt x="12032" y="3009"/>
                    <a:pt x="11927" y="3072"/>
                    <a:pt x="11802" y="3114"/>
                  </a:cubicBezTo>
                  <a:lnTo>
                    <a:pt x="11655" y="2800"/>
                  </a:lnTo>
                  <a:cubicBezTo>
                    <a:pt x="11760" y="2758"/>
                    <a:pt x="11885" y="2695"/>
                    <a:pt x="11990" y="2653"/>
                  </a:cubicBezTo>
                  <a:close/>
                  <a:moveTo>
                    <a:pt x="22222" y="2653"/>
                  </a:moveTo>
                  <a:cubicBezTo>
                    <a:pt x="22263" y="2758"/>
                    <a:pt x="22326" y="2884"/>
                    <a:pt x="22368" y="2988"/>
                  </a:cubicBezTo>
                  <a:cubicBezTo>
                    <a:pt x="22263" y="3009"/>
                    <a:pt x="22159" y="3072"/>
                    <a:pt x="22033" y="3114"/>
                  </a:cubicBezTo>
                  <a:lnTo>
                    <a:pt x="21866" y="2800"/>
                  </a:lnTo>
                  <a:cubicBezTo>
                    <a:pt x="21971" y="2758"/>
                    <a:pt x="22117" y="2695"/>
                    <a:pt x="22222" y="2653"/>
                  </a:cubicBezTo>
                  <a:close/>
                  <a:moveTo>
                    <a:pt x="4499" y="2695"/>
                  </a:moveTo>
                  <a:cubicBezTo>
                    <a:pt x="4562" y="2800"/>
                    <a:pt x="4583" y="2946"/>
                    <a:pt x="4625" y="3051"/>
                  </a:cubicBezTo>
                  <a:lnTo>
                    <a:pt x="4332" y="3197"/>
                  </a:lnTo>
                  <a:cubicBezTo>
                    <a:pt x="4269" y="3093"/>
                    <a:pt x="4185" y="2967"/>
                    <a:pt x="4144" y="2863"/>
                  </a:cubicBezTo>
                  <a:cubicBezTo>
                    <a:pt x="4248" y="2842"/>
                    <a:pt x="4374" y="2779"/>
                    <a:pt x="4499" y="2695"/>
                  </a:cubicBezTo>
                  <a:close/>
                  <a:moveTo>
                    <a:pt x="14731" y="2695"/>
                  </a:moveTo>
                  <a:cubicBezTo>
                    <a:pt x="14773" y="2800"/>
                    <a:pt x="14815" y="2946"/>
                    <a:pt x="14856" y="3051"/>
                  </a:cubicBezTo>
                  <a:lnTo>
                    <a:pt x="14543" y="3197"/>
                  </a:lnTo>
                  <a:cubicBezTo>
                    <a:pt x="14501" y="3093"/>
                    <a:pt x="14417" y="2988"/>
                    <a:pt x="14354" y="2863"/>
                  </a:cubicBezTo>
                  <a:cubicBezTo>
                    <a:pt x="14459" y="2800"/>
                    <a:pt x="14605" y="2758"/>
                    <a:pt x="14731" y="2695"/>
                  </a:cubicBezTo>
                  <a:close/>
                  <a:moveTo>
                    <a:pt x="24984" y="2695"/>
                  </a:moveTo>
                  <a:cubicBezTo>
                    <a:pt x="25046" y="2800"/>
                    <a:pt x="25067" y="2946"/>
                    <a:pt x="25109" y="3072"/>
                  </a:cubicBezTo>
                  <a:cubicBezTo>
                    <a:pt x="25004" y="3114"/>
                    <a:pt x="24879" y="3176"/>
                    <a:pt x="24774" y="3218"/>
                  </a:cubicBezTo>
                  <a:cubicBezTo>
                    <a:pt x="24732" y="3093"/>
                    <a:pt x="24670" y="2988"/>
                    <a:pt x="24586" y="2884"/>
                  </a:cubicBezTo>
                  <a:cubicBezTo>
                    <a:pt x="24732" y="2842"/>
                    <a:pt x="24858" y="2758"/>
                    <a:pt x="24984" y="2695"/>
                  </a:cubicBezTo>
                  <a:close/>
                  <a:moveTo>
                    <a:pt x="7240" y="2758"/>
                  </a:moveTo>
                  <a:cubicBezTo>
                    <a:pt x="7303" y="2863"/>
                    <a:pt x="7345" y="3009"/>
                    <a:pt x="7408" y="3156"/>
                  </a:cubicBezTo>
                  <a:cubicBezTo>
                    <a:pt x="7324" y="3197"/>
                    <a:pt x="7198" y="3218"/>
                    <a:pt x="7094" y="3281"/>
                  </a:cubicBezTo>
                  <a:cubicBezTo>
                    <a:pt x="7052" y="3156"/>
                    <a:pt x="6968" y="3051"/>
                    <a:pt x="6906" y="2946"/>
                  </a:cubicBezTo>
                  <a:cubicBezTo>
                    <a:pt x="7052" y="2884"/>
                    <a:pt x="7178" y="2800"/>
                    <a:pt x="7240" y="2758"/>
                  </a:cubicBezTo>
                  <a:close/>
                  <a:moveTo>
                    <a:pt x="17535" y="2779"/>
                  </a:moveTo>
                  <a:cubicBezTo>
                    <a:pt x="17577" y="2904"/>
                    <a:pt x="17639" y="3009"/>
                    <a:pt x="17681" y="3156"/>
                  </a:cubicBezTo>
                  <a:cubicBezTo>
                    <a:pt x="17577" y="3176"/>
                    <a:pt x="17451" y="3218"/>
                    <a:pt x="17346" y="3281"/>
                  </a:cubicBezTo>
                  <a:lnTo>
                    <a:pt x="17200" y="2967"/>
                  </a:lnTo>
                  <a:cubicBezTo>
                    <a:pt x="17305" y="2904"/>
                    <a:pt x="17409" y="2842"/>
                    <a:pt x="17535" y="2779"/>
                  </a:cubicBezTo>
                  <a:close/>
                  <a:moveTo>
                    <a:pt x="10023" y="2884"/>
                  </a:moveTo>
                  <a:cubicBezTo>
                    <a:pt x="10086" y="2988"/>
                    <a:pt x="10107" y="3093"/>
                    <a:pt x="10191" y="3197"/>
                  </a:cubicBezTo>
                  <a:lnTo>
                    <a:pt x="9877" y="3365"/>
                  </a:lnTo>
                  <a:cubicBezTo>
                    <a:pt x="9814" y="3260"/>
                    <a:pt x="9772" y="3114"/>
                    <a:pt x="9709" y="3009"/>
                  </a:cubicBezTo>
                  <a:cubicBezTo>
                    <a:pt x="9793" y="2988"/>
                    <a:pt x="9919" y="2946"/>
                    <a:pt x="10023" y="2884"/>
                  </a:cubicBezTo>
                  <a:close/>
                  <a:moveTo>
                    <a:pt x="20255" y="2884"/>
                  </a:moveTo>
                  <a:cubicBezTo>
                    <a:pt x="20297" y="2988"/>
                    <a:pt x="20338" y="3093"/>
                    <a:pt x="20380" y="3197"/>
                  </a:cubicBezTo>
                  <a:lnTo>
                    <a:pt x="20066" y="3365"/>
                  </a:lnTo>
                  <a:cubicBezTo>
                    <a:pt x="20025" y="3260"/>
                    <a:pt x="19941" y="3114"/>
                    <a:pt x="19878" y="3009"/>
                  </a:cubicBezTo>
                  <a:cubicBezTo>
                    <a:pt x="20025" y="2988"/>
                    <a:pt x="20150" y="2946"/>
                    <a:pt x="20255" y="2884"/>
                  </a:cubicBezTo>
                  <a:close/>
                  <a:moveTo>
                    <a:pt x="2574" y="2904"/>
                  </a:moveTo>
                  <a:cubicBezTo>
                    <a:pt x="2616" y="3009"/>
                    <a:pt x="2637" y="3156"/>
                    <a:pt x="2679" y="3260"/>
                  </a:cubicBezTo>
                  <a:cubicBezTo>
                    <a:pt x="2595" y="3302"/>
                    <a:pt x="2470" y="3365"/>
                    <a:pt x="2365" y="3407"/>
                  </a:cubicBezTo>
                  <a:cubicBezTo>
                    <a:pt x="2302" y="3323"/>
                    <a:pt x="2240" y="3197"/>
                    <a:pt x="2177" y="3093"/>
                  </a:cubicBezTo>
                  <a:cubicBezTo>
                    <a:pt x="2302" y="3051"/>
                    <a:pt x="2449" y="2967"/>
                    <a:pt x="2574" y="2904"/>
                  </a:cubicBezTo>
                  <a:close/>
                  <a:moveTo>
                    <a:pt x="12806" y="2904"/>
                  </a:moveTo>
                  <a:cubicBezTo>
                    <a:pt x="12848" y="3009"/>
                    <a:pt x="12911" y="3156"/>
                    <a:pt x="12952" y="3281"/>
                  </a:cubicBezTo>
                  <a:cubicBezTo>
                    <a:pt x="12848" y="3323"/>
                    <a:pt x="12722" y="3386"/>
                    <a:pt x="12618" y="3428"/>
                  </a:cubicBezTo>
                  <a:cubicBezTo>
                    <a:pt x="12555" y="3323"/>
                    <a:pt x="12492" y="3197"/>
                    <a:pt x="12429" y="3093"/>
                  </a:cubicBezTo>
                  <a:cubicBezTo>
                    <a:pt x="12534" y="3051"/>
                    <a:pt x="12659" y="2967"/>
                    <a:pt x="12806" y="2904"/>
                  </a:cubicBezTo>
                  <a:close/>
                  <a:moveTo>
                    <a:pt x="23059" y="2904"/>
                  </a:moveTo>
                  <a:cubicBezTo>
                    <a:pt x="23079" y="3009"/>
                    <a:pt x="23121" y="3176"/>
                    <a:pt x="23205" y="3281"/>
                  </a:cubicBezTo>
                  <a:cubicBezTo>
                    <a:pt x="23100" y="3323"/>
                    <a:pt x="22996" y="3386"/>
                    <a:pt x="22870" y="3428"/>
                  </a:cubicBezTo>
                  <a:cubicBezTo>
                    <a:pt x="22807" y="3323"/>
                    <a:pt x="22724" y="3197"/>
                    <a:pt x="22682" y="3093"/>
                  </a:cubicBezTo>
                  <a:cubicBezTo>
                    <a:pt x="22787" y="3051"/>
                    <a:pt x="22912" y="2967"/>
                    <a:pt x="23059" y="2904"/>
                  </a:cubicBezTo>
                  <a:close/>
                  <a:moveTo>
                    <a:pt x="5315" y="3009"/>
                  </a:moveTo>
                  <a:cubicBezTo>
                    <a:pt x="5378" y="3114"/>
                    <a:pt x="5420" y="3218"/>
                    <a:pt x="5483" y="3365"/>
                  </a:cubicBezTo>
                  <a:cubicBezTo>
                    <a:pt x="5399" y="3407"/>
                    <a:pt x="5273" y="3428"/>
                    <a:pt x="5169" y="3490"/>
                  </a:cubicBezTo>
                  <a:cubicBezTo>
                    <a:pt x="5106" y="3407"/>
                    <a:pt x="5064" y="3302"/>
                    <a:pt x="5001" y="3197"/>
                  </a:cubicBezTo>
                  <a:cubicBezTo>
                    <a:pt x="5106" y="3156"/>
                    <a:pt x="5211" y="3072"/>
                    <a:pt x="5315" y="3009"/>
                  </a:cubicBezTo>
                  <a:close/>
                  <a:moveTo>
                    <a:pt x="15547" y="3009"/>
                  </a:moveTo>
                  <a:cubicBezTo>
                    <a:pt x="15589" y="3114"/>
                    <a:pt x="15652" y="3260"/>
                    <a:pt x="15693" y="3365"/>
                  </a:cubicBezTo>
                  <a:cubicBezTo>
                    <a:pt x="15589" y="3386"/>
                    <a:pt x="15484" y="3428"/>
                    <a:pt x="15380" y="3490"/>
                  </a:cubicBezTo>
                  <a:cubicBezTo>
                    <a:pt x="15338" y="3407"/>
                    <a:pt x="15275" y="3302"/>
                    <a:pt x="15233" y="3197"/>
                  </a:cubicBezTo>
                  <a:cubicBezTo>
                    <a:pt x="15338" y="3156"/>
                    <a:pt x="15442" y="3072"/>
                    <a:pt x="15547" y="3009"/>
                  </a:cubicBezTo>
                  <a:close/>
                  <a:moveTo>
                    <a:pt x="18309" y="3093"/>
                  </a:moveTo>
                  <a:cubicBezTo>
                    <a:pt x="18372" y="3197"/>
                    <a:pt x="18393" y="3302"/>
                    <a:pt x="18455" y="3407"/>
                  </a:cubicBezTo>
                  <a:cubicBezTo>
                    <a:pt x="18351" y="3469"/>
                    <a:pt x="18246" y="3511"/>
                    <a:pt x="18162" y="3532"/>
                  </a:cubicBezTo>
                  <a:cubicBezTo>
                    <a:pt x="18079" y="3428"/>
                    <a:pt x="18016" y="3323"/>
                    <a:pt x="17974" y="3218"/>
                  </a:cubicBezTo>
                  <a:cubicBezTo>
                    <a:pt x="18079" y="3197"/>
                    <a:pt x="18204" y="3156"/>
                    <a:pt x="18309" y="3093"/>
                  </a:cubicBezTo>
                  <a:close/>
                  <a:moveTo>
                    <a:pt x="8056" y="3093"/>
                  </a:moveTo>
                  <a:cubicBezTo>
                    <a:pt x="8119" y="3197"/>
                    <a:pt x="8140" y="3302"/>
                    <a:pt x="8182" y="3407"/>
                  </a:cubicBezTo>
                  <a:cubicBezTo>
                    <a:pt x="8119" y="3448"/>
                    <a:pt x="8014" y="3511"/>
                    <a:pt x="7910" y="3553"/>
                  </a:cubicBezTo>
                  <a:cubicBezTo>
                    <a:pt x="7847" y="3469"/>
                    <a:pt x="7763" y="3365"/>
                    <a:pt x="7722" y="3260"/>
                  </a:cubicBezTo>
                  <a:cubicBezTo>
                    <a:pt x="7847" y="3197"/>
                    <a:pt x="7952" y="3156"/>
                    <a:pt x="8056" y="3093"/>
                  </a:cubicBezTo>
                  <a:close/>
                  <a:moveTo>
                    <a:pt x="10860" y="3176"/>
                  </a:moveTo>
                  <a:cubicBezTo>
                    <a:pt x="10923" y="3281"/>
                    <a:pt x="10965" y="3386"/>
                    <a:pt x="10986" y="3490"/>
                  </a:cubicBezTo>
                  <a:cubicBezTo>
                    <a:pt x="10923" y="3532"/>
                    <a:pt x="10776" y="3574"/>
                    <a:pt x="10672" y="3616"/>
                  </a:cubicBezTo>
                  <a:cubicBezTo>
                    <a:pt x="10651" y="3532"/>
                    <a:pt x="10609" y="3428"/>
                    <a:pt x="10546" y="3323"/>
                  </a:cubicBezTo>
                  <a:lnTo>
                    <a:pt x="10860" y="3176"/>
                  </a:lnTo>
                  <a:close/>
                  <a:moveTo>
                    <a:pt x="21092" y="3156"/>
                  </a:moveTo>
                  <a:cubicBezTo>
                    <a:pt x="21134" y="3260"/>
                    <a:pt x="21196" y="3386"/>
                    <a:pt x="21238" y="3490"/>
                  </a:cubicBezTo>
                  <a:cubicBezTo>
                    <a:pt x="21175" y="3532"/>
                    <a:pt x="21029" y="3574"/>
                    <a:pt x="20924" y="3616"/>
                  </a:cubicBezTo>
                  <a:cubicBezTo>
                    <a:pt x="20882" y="3532"/>
                    <a:pt x="20820" y="3428"/>
                    <a:pt x="20778" y="3302"/>
                  </a:cubicBezTo>
                  <a:lnTo>
                    <a:pt x="21092" y="3156"/>
                  </a:lnTo>
                  <a:close/>
                  <a:moveTo>
                    <a:pt x="3390" y="3260"/>
                  </a:moveTo>
                  <a:cubicBezTo>
                    <a:pt x="3432" y="3365"/>
                    <a:pt x="3453" y="3469"/>
                    <a:pt x="3516" y="3574"/>
                  </a:cubicBezTo>
                  <a:cubicBezTo>
                    <a:pt x="3411" y="3616"/>
                    <a:pt x="3307" y="3679"/>
                    <a:pt x="3223" y="3700"/>
                  </a:cubicBezTo>
                  <a:cubicBezTo>
                    <a:pt x="3202" y="3595"/>
                    <a:pt x="3139" y="3490"/>
                    <a:pt x="3097" y="3386"/>
                  </a:cubicBezTo>
                  <a:cubicBezTo>
                    <a:pt x="3160" y="3365"/>
                    <a:pt x="3286" y="3302"/>
                    <a:pt x="3390" y="3260"/>
                  </a:cubicBezTo>
                  <a:close/>
                  <a:moveTo>
                    <a:pt x="13601" y="3281"/>
                  </a:moveTo>
                  <a:cubicBezTo>
                    <a:pt x="13664" y="3365"/>
                    <a:pt x="13685" y="3469"/>
                    <a:pt x="13748" y="3574"/>
                  </a:cubicBezTo>
                  <a:cubicBezTo>
                    <a:pt x="13664" y="3616"/>
                    <a:pt x="13559" y="3679"/>
                    <a:pt x="13455" y="3720"/>
                  </a:cubicBezTo>
                  <a:cubicBezTo>
                    <a:pt x="13392" y="3616"/>
                    <a:pt x="13350" y="3511"/>
                    <a:pt x="13266" y="3407"/>
                  </a:cubicBezTo>
                  <a:cubicBezTo>
                    <a:pt x="13371" y="3386"/>
                    <a:pt x="13496" y="3323"/>
                    <a:pt x="13601" y="3281"/>
                  </a:cubicBezTo>
                  <a:close/>
                  <a:moveTo>
                    <a:pt x="23833" y="3260"/>
                  </a:moveTo>
                  <a:cubicBezTo>
                    <a:pt x="23854" y="3365"/>
                    <a:pt x="23916" y="3469"/>
                    <a:pt x="23958" y="3574"/>
                  </a:cubicBezTo>
                  <a:cubicBezTo>
                    <a:pt x="23895" y="3616"/>
                    <a:pt x="23791" y="3679"/>
                    <a:pt x="23686" y="3720"/>
                  </a:cubicBezTo>
                  <a:cubicBezTo>
                    <a:pt x="23623" y="3616"/>
                    <a:pt x="23582" y="3511"/>
                    <a:pt x="23498" y="3386"/>
                  </a:cubicBezTo>
                  <a:cubicBezTo>
                    <a:pt x="23603" y="3323"/>
                    <a:pt x="23728" y="3302"/>
                    <a:pt x="23833" y="3260"/>
                  </a:cubicBezTo>
                  <a:close/>
                  <a:moveTo>
                    <a:pt x="6152" y="3302"/>
                  </a:moveTo>
                  <a:cubicBezTo>
                    <a:pt x="6215" y="3407"/>
                    <a:pt x="6257" y="3532"/>
                    <a:pt x="6299" y="3637"/>
                  </a:cubicBezTo>
                  <a:cubicBezTo>
                    <a:pt x="6194" y="3700"/>
                    <a:pt x="6069" y="3741"/>
                    <a:pt x="5964" y="3804"/>
                  </a:cubicBezTo>
                  <a:cubicBezTo>
                    <a:pt x="5922" y="3700"/>
                    <a:pt x="5859" y="3574"/>
                    <a:pt x="5817" y="3469"/>
                  </a:cubicBezTo>
                  <a:cubicBezTo>
                    <a:pt x="5922" y="3407"/>
                    <a:pt x="6048" y="3365"/>
                    <a:pt x="6152" y="3302"/>
                  </a:cubicBezTo>
                  <a:close/>
                  <a:moveTo>
                    <a:pt x="16384" y="3302"/>
                  </a:moveTo>
                  <a:cubicBezTo>
                    <a:pt x="16426" y="3407"/>
                    <a:pt x="16489" y="3511"/>
                    <a:pt x="16530" y="3637"/>
                  </a:cubicBezTo>
                  <a:cubicBezTo>
                    <a:pt x="16426" y="3700"/>
                    <a:pt x="16300" y="3741"/>
                    <a:pt x="16196" y="3804"/>
                  </a:cubicBezTo>
                  <a:cubicBezTo>
                    <a:pt x="16154" y="3700"/>
                    <a:pt x="16091" y="3553"/>
                    <a:pt x="16049" y="3448"/>
                  </a:cubicBezTo>
                  <a:cubicBezTo>
                    <a:pt x="16154" y="3407"/>
                    <a:pt x="16279" y="3344"/>
                    <a:pt x="16384" y="3302"/>
                  </a:cubicBezTo>
                  <a:close/>
                  <a:moveTo>
                    <a:pt x="8893" y="3407"/>
                  </a:moveTo>
                  <a:lnTo>
                    <a:pt x="9061" y="3720"/>
                  </a:lnTo>
                  <a:cubicBezTo>
                    <a:pt x="8956" y="3783"/>
                    <a:pt x="8851" y="3804"/>
                    <a:pt x="8747" y="3846"/>
                  </a:cubicBezTo>
                  <a:cubicBezTo>
                    <a:pt x="8726" y="3741"/>
                    <a:pt x="8663" y="3679"/>
                    <a:pt x="8621" y="3574"/>
                  </a:cubicBezTo>
                  <a:cubicBezTo>
                    <a:pt x="8726" y="3490"/>
                    <a:pt x="8830" y="3428"/>
                    <a:pt x="8893" y="3407"/>
                  </a:cubicBezTo>
                  <a:close/>
                  <a:moveTo>
                    <a:pt x="19125" y="3386"/>
                  </a:moveTo>
                  <a:cubicBezTo>
                    <a:pt x="19167" y="3490"/>
                    <a:pt x="19209" y="3616"/>
                    <a:pt x="19250" y="3720"/>
                  </a:cubicBezTo>
                  <a:cubicBezTo>
                    <a:pt x="19146" y="3783"/>
                    <a:pt x="19083" y="3804"/>
                    <a:pt x="18978" y="3846"/>
                  </a:cubicBezTo>
                  <a:cubicBezTo>
                    <a:pt x="18937" y="3741"/>
                    <a:pt x="18895" y="3679"/>
                    <a:pt x="18832" y="3574"/>
                  </a:cubicBezTo>
                  <a:cubicBezTo>
                    <a:pt x="18937" y="3490"/>
                    <a:pt x="19041" y="3428"/>
                    <a:pt x="19125" y="3386"/>
                  </a:cubicBezTo>
                  <a:close/>
                  <a:moveTo>
                    <a:pt x="11655" y="3490"/>
                  </a:moveTo>
                  <a:cubicBezTo>
                    <a:pt x="11697" y="3553"/>
                    <a:pt x="11718" y="3679"/>
                    <a:pt x="11781" y="3783"/>
                  </a:cubicBezTo>
                  <a:cubicBezTo>
                    <a:pt x="11676" y="3825"/>
                    <a:pt x="11592" y="3888"/>
                    <a:pt x="11488" y="3930"/>
                  </a:cubicBezTo>
                  <a:lnTo>
                    <a:pt x="11341" y="3616"/>
                  </a:lnTo>
                  <a:cubicBezTo>
                    <a:pt x="11446" y="3595"/>
                    <a:pt x="11551" y="3532"/>
                    <a:pt x="11655" y="3490"/>
                  </a:cubicBezTo>
                  <a:close/>
                  <a:moveTo>
                    <a:pt x="4206" y="3532"/>
                  </a:moveTo>
                  <a:cubicBezTo>
                    <a:pt x="4248" y="3637"/>
                    <a:pt x="4290" y="3741"/>
                    <a:pt x="4353" y="3846"/>
                  </a:cubicBezTo>
                  <a:cubicBezTo>
                    <a:pt x="4248" y="3909"/>
                    <a:pt x="4144" y="3951"/>
                    <a:pt x="4060" y="3951"/>
                  </a:cubicBezTo>
                  <a:cubicBezTo>
                    <a:pt x="4018" y="3888"/>
                    <a:pt x="3976" y="3804"/>
                    <a:pt x="3934" y="3700"/>
                  </a:cubicBezTo>
                  <a:cubicBezTo>
                    <a:pt x="4039" y="3637"/>
                    <a:pt x="4102" y="3595"/>
                    <a:pt x="4206" y="3532"/>
                  </a:cubicBezTo>
                  <a:close/>
                  <a:moveTo>
                    <a:pt x="21866" y="3490"/>
                  </a:moveTo>
                  <a:lnTo>
                    <a:pt x="22033" y="3804"/>
                  </a:lnTo>
                  <a:cubicBezTo>
                    <a:pt x="21950" y="3846"/>
                    <a:pt x="21845" y="3909"/>
                    <a:pt x="21719" y="3951"/>
                  </a:cubicBezTo>
                  <a:cubicBezTo>
                    <a:pt x="21657" y="3846"/>
                    <a:pt x="21615" y="3720"/>
                    <a:pt x="21552" y="3616"/>
                  </a:cubicBezTo>
                  <a:cubicBezTo>
                    <a:pt x="21657" y="3574"/>
                    <a:pt x="21761" y="3532"/>
                    <a:pt x="21866" y="3490"/>
                  </a:cubicBezTo>
                  <a:close/>
                  <a:moveTo>
                    <a:pt x="14438" y="3532"/>
                  </a:moveTo>
                  <a:lnTo>
                    <a:pt x="14605" y="3846"/>
                  </a:lnTo>
                  <a:cubicBezTo>
                    <a:pt x="14501" y="3909"/>
                    <a:pt x="14396" y="3930"/>
                    <a:pt x="14292" y="3992"/>
                  </a:cubicBezTo>
                  <a:cubicBezTo>
                    <a:pt x="14229" y="3909"/>
                    <a:pt x="14187" y="3804"/>
                    <a:pt x="14166" y="3700"/>
                  </a:cubicBezTo>
                  <a:cubicBezTo>
                    <a:pt x="14271" y="3637"/>
                    <a:pt x="14333" y="3595"/>
                    <a:pt x="14438" y="3532"/>
                  </a:cubicBezTo>
                  <a:close/>
                  <a:moveTo>
                    <a:pt x="6989" y="3616"/>
                  </a:moveTo>
                  <a:cubicBezTo>
                    <a:pt x="7010" y="3700"/>
                    <a:pt x="7052" y="3804"/>
                    <a:pt x="7094" y="3909"/>
                  </a:cubicBezTo>
                  <a:cubicBezTo>
                    <a:pt x="6989" y="3951"/>
                    <a:pt x="6906" y="3992"/>
                    <a:pt x="6801" y="4034"/>
                  </a:cubicBezTo>
                  <a:cubicBezTo>
                    <a:pt x="6759" y="3951"/>
                    <a:pt x="6696" y="3888"/>
                    <a:pt x="6654" y="3783"/>
                  </a:cubicBezTo>
                  <a:cubicBezTo>
                    <a:pt x="6759" y="3720"/>
                    <a:pt x="6864" y="3700"/>
                    <a:pt x="6989" y="3616"/>
                  </a:cubicBezTo>
                  <a:close/>
                  <a:moveTo>
                    <a:pt x="17158" y="3637"/>
                  </a:moveTo>
                  <a:cubicBezTo>
                    <a:pt x="17221" y="3741"/>
                    <a:pt x="17242" y="3825"/>
                    <a:pt x="17305" y="3930"/>
                  </a:cubicBezTo>
                  <a:cubicBezTo>
                    <a:pt x="17221" y="3951"/>
                    <a:pt x="17116" y="4013"/>
                    <a:pt x="17033" y="4055"/>
                  </a:cubicBezTo>
                  <a:cubicBezTo>
                    <a:pt x="16991" y="3992"/>
                    <a:pt x="16928" y="3888"/>
                    <a:pt x="16844" y="3783"/>
                  </a:cubicBezTo>
                  <a:cubicBezTo>
                    <a:pt x="16949" y="3720"/>
                    <a:pt x="17053" y="3700"/>
                    <a:pt x="17158" y="3637"/>
                  </a:cubicBezTo>
                  <a:close/>
                  <a:moveTo>
                    <a:pt x="9730" y="3700"/>
                  </a:moveTo>
                  <a:cubicBezTo>
                    <a:pt x="9772" y="3783"/>
                    <a:pt x="9814" y="3909"/>
                    <a:pt x="9877" y="4034"/>
                  </a:cubicBezTo>
                  <a:cubicBezTo>
                    <a:pt x="9772" y="4055"/>
                    <a:pt x="9667" y="4118"/>
                    <a:pt x="9563" y="4160"/>
                  </a:cubicBezTo>
                  <a:lnTo>
                    <a:pt x="9395" y="3846"/>
                  </a:lnTo>
                  <a:cubicBezTo>
                    <a:pt x="9521" y="3804"/>
                    <a:pt x="9626" y="3741"/>
                    <a:pt x="9730" y="3700"/>
                  </a:cubicBezTo>
                  <a:close/>
                  <a:moveTo>
                    <a:pt x="19962" y="3720"/>
                  </a:moveTo>
                  <a:cubicBezTo>
                    <a:pt x="19983" y="3825"/>
                    <a:pt x="20046" y="3930"/>
                    <a:pt x="20087" y="4034"/>
                  </a:cubicBezTo>
                  <a:cubicBezTo>
                    <a:pt x="19983" y="4055"/>
                    <a:pt x="19878" y="4118"/>
                    <a:pt x="19774" y="4160"/>
                  </a:cubicBezTo>
                  <a:cubicBezTo>
                    <a:pt x="19732" y="4055"/>
                    <a:pt x="19690" y="3992"/>
                    <a:pt x="19648" y="3888"/>
                  </a:cubicBezTo>
                  <a:lnTo>
                    <a:pt x="19962" y="3720"/>
                  </a:lnTo>
                  <a:close/>
                  <a:moveTo>
                    <a:pt x="12492" y="3783"/>
                  </a:moveTo>
                  <a:cubicBezTo>
                    <a:pt x="12513" y="3888"/>
                    <a:pt x="12555" y="3992"/>
                    <a:pt x="12597" y="4076"/>
                  </a:cubicBezTo>
                  <a:cubicBezTo>
                    <a:pt x="12513" y="4118"/>
                    <a:pt x="12408" y="4160"/>
                    <a:pt x="12325" y="4202"/>
                  </a:cubicBezTo>
                  <a:cubicBezTo>
                    <a:pt x="12283" y="4118"/>
                    <a:pt x="12241" y="4013"/>
                    <a:pt x="12199" y="3930"/>
                  </a:cubicBezTo>
                  <a:cubicBezTo>
                    <a:pt x="12304" y="3888"/>
                    <a:pt x="12408" y="3825"/>
                    <a:pt x="12492" y="3783"/>
                  </a:cubicBezTo>
                  <a:close/>
                  <a:moveTo>
                    <a:pt x="22745" y="3741"/>
                  </a:moveTo>
                  <a:cubicBezTo>
                    <a:pt x="22766" y="3846"/>
                    <a:pt x="22787" y="3951"/>
                    <a:pt x="22849" y="4055"/>
                  </a:cubicBezTo>
                  <a:cubicBezTo>
                    <a:pt x="22766" y="4118"/>
                    <a:pt x="22682" y="4139"/>
                    <a:pt x="22577" y="4202"/>
                  </a:cubicBezTo>
                  <a:cubicBezTo>
                    <a:pt x="22535" y="4118"/>
                    <a:pt x="22473" y="4034"/>
                    <a:pt x="22431" y="3930"/>
                  </a:cubicBezTo>
                  <a:cubicBezTo>
                    <a:pt x="22535" y="3888"/>
                    <a:pt x="22640" y="3825"/>
                    <a:pt x="22745" y="3741"/>
                  </a:cubicBezTo>
                  <a:close/>
                  <a:moveTo>
                    <a:pt x="5001" y="3846"/>
                  </a:moveTo>
                  <a:cubicBezTo>
                    <a:pt x="5022" y="3951"/>
                    <a:pt x="5064" y="4034"/>
                    <a:pt x="5106" y="4139"/>
                  </a:cubicBezTo>
                  <a:cubicBezTo>
                    <a:pt x="5022" y="4202"/>
                    <a:pt x="4918" y="4223"/>
                    <a:pt x="4855" y="4265"/>
                  </a:cubicBezTo>
                  <a:cubicBezTo>
                    <a:pt x="4813" y="4202"/>
                    <a:pt x="4771" y="4097"/>
                    <a:pt x="4709" y="3992"/>
                  </a:cubicBezTo>
                  <a:cubicBezTo>
                    <a:pt x="4792" y="3930"/>
                    <a:pt x="4897" y="3909"/>
                    <a:pt x="5001" y="3846"/>
                  </a:cubicBezTo>
                  <a:close/>
                  <a:moveTo>
                    <a:pt x="15233" y="3846"/>
                  </a:moveTo>
                  <a:cubicBezTo>
                    <a:pt x="15254" y="3951"/>
                    <a:pt x="15317" y="4055"/>
                    <a:pt x="15359" y="4160"/>
                  </a:cubicBezTo>
                  <a:cubicBezTo>
                    <a:pt x="15275" y="4223"/>
                    <a:pt x="15170" y="4265"/>
                    <a:pt x="15108" y="4306"/>
                  </a:cubicBezTo>
                  <a:lnTo>
                    <a:pt x="14940" y="3992"/>
                  </a:lnTo>
                  <a:cubicBezTo>
                    <a:pt x="15024" y="3930"/>
                    <a:pt x="15128" y="3909"/>
                    <a:pt x="15233" y="3846"/>
                  </a:cubicBezTo>
                  <a:close/>
                  <a:moveTo>
                    <a:pt x="7805" y="3930"/>
                  </a:moveTo>
                  <a:cubicBezTo>
                    <a:pt x="7847" y="4013"/>
                    <a:pt x="7868" y="4118"/>
                    <a:pt x="7931" y="4223"/>
                  </a:cubicBezTo>
                  <a:cubicBezTo>
                    <a:pt x="7826" y="4244"/>
                    <a:pt x="7722" y="4306"/>
                    <a:pt x="7617" y="4348"/>
                  </a:cubicBezTo>
                  <a:cubicBezTo>
                    <a:pt x="7575" y="4265"/>
                    <a:pt x="7533" y="4160"/>
                    <a:pt x="7491" y="4097"/>
                  </a:cubicBezTo>
                  <a:lnTo>
                    <a:pt x="7805" y="3930"/>
                  </a:lnTo>
                  <a:close/>
                  <a:moveTo>
                    <a:pt x="18037" y="3930"/>
                  </a:moveTo>
                  <a:cubicBezTo>
                    <a:pt x="18058" y="4034"/>
                    <a:pt x="18100" y="4118"/>
                    <a:pt x="18183" y="4244"/>
                  </a:cubicBezTo>
                  <a:cubicBezTo>
                    <a:pt x="18079" y="4265"/>
                    <a:pt x="17995" y="4327"/>
                    <a:pt x="17890" y="4348"/>
                  </a:cubicBezTo>
                  <a:cubicBezTo>
                    <a:pt x="17849" y="4265"/>
                    <a:pt x="17828" y="4160"/>
                    <a:pt x="17765" y="4097"/>
                  </a:cubicBezTo>
                  <a:cubicBezTo>
                    <a:pt x="17849" y="4034"/>
                    <a:pt x="17932" y="3992"/>
                    <a:pt x="18037" y="3930"/>
                  </a:cubicBezTo>
                  <a:close/>
                  <a:moveTo>
                    <a:pt x="10546" y="4034"/>
                  </a:moveTo>
                  <a:cubicBezTo>
                    <a:pt x="10567" y="4118"/>
                    <a:pt x="10609" y="4202"/>
                    <a:pt x="10651" y="4306"/>
                  </a:cubicBezTo>
                  <a:cubicBezTo>
                    <a:pt x="10567" y="4327"/>
                    <a:pt x="10463" y="4348"/>
                    <a:pt x="10400" y="4411"/>
                  </a:cubicBezTo>
                  <a:cubicBezTo>
                    <a:pt x="10337" y="4327"/>
                    <a:pt x="10295" y="4244"/>
                    <a:pt x="10253" y="4160"/>
                  </a:cubicBezTo>
                  <a:cubicBezTo>
                    <a:pt x="10337" y="4118"/>
                    <a:pt x="10442" y="4076"/>
                    <a:pt x="10546" y="4034"/>
                  </a:cubicBezTo>
                  <a:close/>
                  <a:moveTo>
                    <a:pt x="20799" y="4034"/>
                  </a:moveTo>
                  <a:cubicBezTo>
                    <a:pt x="20820" y="4118"/>
                    <a:pt x="20882" y="4202"/>
                    <a:pt x="20903" y="4306"/>
                  </a:cubicBezTo>
                  <a:cubicBezTo>
                    <a:pt x="20799" y="4348"/>
                    <a:pt x="20715" y="4369"/>
                    <a:pt x="20652" y="4432"/>
                  </a:cubicBezTo>
                  <a:cubicBezTo>
                    <a:pt x="20590" y="4348"/>
                    <a:pt x="20548" y="4244"/>
                    <a:pt x="20485" y="4160"/>
                  </a:cubicBezTo>
                  <a:cubicBezTo>
                    <a:pt x="20590" y="4118"/>
                    <a:pt x="20673" y="4055"/>
                    <a:pt x="20799" y="4034"/>
                  </a:cubicBezTo>
                  <a:close/>
                  <a:moveTo>
                    <a:pt x="13329" y="4097"/>
                  </a:moveTo>
                  <a:cubicBezTo>
                    <a:pt x="13371" y="4202"/>
                    <a:pt x="13392" y="4265"/>
                    <a:pt x="13455" y="4369"/>
                  </a:cubicBezTo>
                  <a:cubicBezTo>
                    <a:pt x="13371" y="4411"/>
                    <a:pt x="13266" y="4453"/>
                    <a:pt x="13162" y="4516"/>
                  </a:cubicBezTo>
                  <a:cubicBezTo>
                    <a:pt x="13120" y="4432"/>
                    <a:pt x="13078" y="4327"/>
                    <a:pt x="13036" y="4244"/>
                  </a:cubicBezTo>
                  <a:cubicBezTo>
                    <a:pt x="13120" y="4202"/>
                    <a:pt x="13224" y="4139"/>
                    <a:pt x="13329" y="4097"/>
                  </a:cubicBezTo>
                  <a:close/>
                  <a:moveTo>
                    <a:pt x="16049" y="4139"/>
                  </a:moveTo>
                  <a:cubicBezTo>
                    <a:pt x="16070" y="4244"/>
                    <a:pt x="16112" y="4327"/>
                    <a:pt x="16154" y="4432"/>
                  </a:cubicBezTo>
                  <a:cubicBezTo>
                    <a:pt x="16070" y="4453"/>
                    <a:pt x="15986" y="4516"/>
                    <a:pt x="15903" y="4537"/>
                  </a:cubicBezTo>
                  <a:cubicBezTo>
                    <a:pt x="15882" y="4453"/>
                    <a:pt x="15840" y="4369"/>
                    <a:pt x="15777" y="4306"/>
                  </a:cubicBezTo>
                  <a:cubicBezTo>
                    <a:pt x="15882" y="4265"/>
                    <a:pt x="15965" y="4223"/>
                    <a:pt x="16049" y="4139"/>
                  </a:cubicBezTo>
                  <a:close/>
                  <a:moveTo>
                    <a:pt x="5838" y="4160"/>
                  </a:moveTo>
                  <a:cubicBezTo>
                    <a:pt x="5859" y="4265"/>
                    <a:pt x="5922" y="4348"/>
                    <a:pt x="5943" y="4453"/>
                  </a:cubicBezTo>
                  <a:cubicBezTo>
                    <a:pt x="5838" y="4474"/>
                    <a:pt x="5755" y="4516"/>
                    <a:pt x="5692" y="4557"/>
                  </a:cubicBezTo>
                  <a:cubicBezTo>
                    <a:pt x="5650" y="4474"/>
                    <a:pt x="5608" y="4411"/>
                    <a:pt x="5587" y="4327"/>
                  </a:cubicBezTo>
                  <a:cubicBezTo>
                    <a:pt x="5650" y="4265"/>
                    <a:pt x="5755" y="4223"/>
                    <a:pt x="5838" y="4160"/>
                  </a:cubicBezTo>
                  <a:close/>
                  <a:moveTo>
                    <a:pt x="8579" y="4244"/>
                  </a:moveTo>
                  <a:cubicBezTo>
                    <a:pt x="8642" y="4348"/>
                    <a:pt x="8663" y="4432"/>
                    <a:pt x="8726" y="4537"/>
                  </a:cubicBezTo>
                  <a:cubicBezTo>
                    <a:pt x="8621" y="4578"/>
                    <a:pt x="8538" y="4620"/>
                    <a:pt x="8454" y="4662"/>
                  </a:cubicBezTo>
                  <a:cubicBezTo>
                    <a:pt x="8412" y="4557"/>
                    <a:pt x="8349" y="4474"/>
                    <a:pt x="8307" y="4369"/>
                  </a:cubicBezTo>
                  <a:cubicBezTo>
                    <a:pt x="8412" y="4327"/>
                    <a:pt x="8475" y="4306"/>
                    <a:pt x="8579" y="4244"/>
                  </a:cubicBezTo>
                  <a:close/>
                  <a:moveTo>
                    <a:pt x="18832" y="4244"/>
                  </a:moveTo>
                  <a:cubicBezTo>
                    <a:pt x="18895" y="4348"/>
                    <a:pt x="18916" y="4432"/>
                    <a:pt x="18978" y="4537"/>
                  </a:cubicBezTo>
                  <a:cubicBezTo>
                    <a:pt x="18895" y="4578"/>
                    <a:pt x="18790" y="4620"/>
                    <a:pt x="18706" y="4662"/>
                  </a:cubicBezTo>
                  <a:cubicBezTo>
                    <a:pt x="18665" y="4557"/>
                    <a:pt x="18602" y="4474"/>
                    <a:pt x="18560" y="4369"/>
                  </a:cubicBezTo>
                  <a:cubicBezTo>
                    <a:pt x="18623" y="4327"/>
                    <a:pt x="18727" y="4306"/>
                    <a:pt x="18832" y="4244"/>
                  </a:cubicBezTo>
                  <a:close/>
                  <a:moveTo>
                    <a:pt x="21615" y="4306"/>
                  </a:moveTo>
                  <a:cubicBezTo>
                    <a:pt x="21636" y="4411"/>
                    <a:pt x="21698" y="4474"/>
                    <a:pt x="21719" y="4578"/>
                  </a:cubicBezTo>
                  <a:cubicBezTo>
                    <a:pt x="21636" y="4620"/>
                    <a:pt x="21552" y="4662"/>
                    <a:pt x="21489" y="4683"/>
                  </a:cubicBezTo>
                  <a:cubicBezTo>
                    <a:pt x="21426" y="4620"/>
                    <a:pt x="21385" y="4537"/>
                    <a:pt x="21343" y="4453"/>
                  </a:cubicBezTo>
                  <a:cubicBezTo>
                    <a:pt x="21426" y="4411"/>
                    <a:pt x="21510" y="4369"/>
                    <a:pt x="21615" y="4306"/>
                  </a:cubicBezTo>
                  <a:close/>
                  <a:moveTo>
                    <a:pt x="11362" y="4327"/>
                  </a:moveTo>
                  <a:cubicBezTo>
                    <a:pt x="11404" y="4411"/>
                    <a:pt x="11446" y="4474"/>
                    <a:pt x="11488" y="4578"/>
                  </a:cubicBezTo>
                  <a:cubicBezTo>
                    <a:pt x="11404" y="4641"/>
                    <a:pt x="11299" y="4662"/>
                    <a:pt x="11195" y="4725"/>
                  </a:cubicBezTo>
                  <a:cubicBezTo>
                    <a:pt x="11153" y="4641"/>
                    <a:pt x="11132" y="4537"/>
                    <a:pt x="11069" y="4474"/>
                  </a:cubicBezTo>
                  <a:cubicBezTo>
                    <a:pt x="11174" y="4432"/>
                    <a:pt x="11258" y="4369"/>
                    <a:pt x="11362" y="4327"/>
                  </a:cubicBezTo>
                  <a:close/>
                  <a:moveTo>
                    <a:pt x="14103" y="4432"/>
                  </a:moveTo>
                  <a:cubicBezTo>
                    <a:pt x="14124" y="4516"/>
                    <a:pt x="14187" y="4578"/>
                    <a:pt x="14208" y="4662"/>
                  </a:cubicBezTo>
                  <a:cubicBezTo>
                    <a:pt x="14124" y="4683"/>
                    <a:pt x="14061" y="4725"/>
                    <a:pt x="13978" y="4767"/>
                  </a:cubicBezTo>
                  <a:cubicBezTo>
                    <a:pt x="13915" y="4683"/>
                    <a:pt x="13894" y="4620"/>
                    <a:pt x="13852" y="4537"/>
                  </a:cubicBezTo>
                  <a:cubicBezTo>
                    <a:pt x="13915" y="4516"/>
                    <a:pt x="13999" y="4453"/>
                    <a:pt x="14103" y="4432"/>
                  </a:cubicBezTo>
                  <a:close/>
                  <a:moveTo>
                    <a:pt x="16907" y="4474"/>
                  </a:moveTo>
                  <a:cubicBezTo>
                    <a:pt x="16928" y="4557"/>
                    <a:pt x="16991" y="4662"/>
                    <a:pt x="17012" y="4725"/>
                  </a:cubicBezTo>
                  <a:cubicBezTo>
                    <a:pt x="16928" y="4767"/>
                    <a:pt x="16844" y="4788"/>
                    <a:pt x="16740" y="4850"/>
                  </a:cubicBezTo>
                  <a:cubicBezTo>
                    <a:pt x="16719" y="4767"/>
                    <a:pt x="16698" y="4683"/>
                    <a:pt x="16635" y="4620"/>
                  </a:cubicBezTo>
                  <a:cubicBezTo>
                    <a:pt x="16719" y="4578"/>
                    <a:pt x="16802" y="4537"/>
                    <a:pt x="16907" y="4474"/>
                  </a:cubicBezTo>
                  <a:close/>
                  <a:moveTo>
                    <a:pt x="6633" y="4516"/>
                  </a:moveTo>
                  <a:cubicBezTo>
                    <a:pt x="6675" y="4578"/>
                    <a:pt x="6696" y="4662"/>
                    <a:pt x="6759" y="4746"/>
                  </a:cubicBezTo>
                  <a:cubicBezTo>
                    <a:pt x="6696" y="4788"/>
                    <a:pt x="6592" y="4829"/>
                    <a:pt x="6529" y="4871"/>
                  </a:cubicBezTo>
                  <a:cubicBezTo>
                    <a:pt x="6466" y="4767"/>
                    <a:pt x="6445" y="4683"/>
                    <a:pt x="6382" y="4641"/>
                  </a:cubicBezTo>
                  <a:cubicBezTo>
                    <a:pt x="6466" y="4578"/>
                    <a:pt x="6550" y="4537"/>
                    <a:pt x="6633" y="4516"/>
                  </a:cubicBezTo>
                  <a:close/>
                  <a:moveTo>
                    <a:pt x="9416" y="4557"/>
                  </a:moveTo>
                  <a:cubicBezTo>
                    <a:pt x="9458" y="4641"/>
                    <a:pt x="9479" y="4725"/>
                    <a:pt x="9521" y="4829"/>
                  </a:cubicBezTo>
                  <a:cubicBezTo>
                    <a:pt x="9458" y="4850"/>
                    <a:pt x="9374" y="4892"/>
                    <a:pt x="9291" y="4934"/>
                  </a:cubicBezTo>
                  <a:cubicBezTo>
                    <a:pt x="9249" y="4850"/>
                    <a:pt x="9207" y="4767"/>
                    <a:pt x="9165" y="4683"/>
                  </a:cubicBezTo>
                  <a:cubicBezTo>
                    <a:pt x="9249" y="4641"/>
                    <a:pt x="9333" y="4599"/>
                    <a:pt x="9416" y="4557"/>
                  </a:cubicBezTo>
                  <a:close/>
                  <a:moveTo>
                    <a:pt x="19648" y="4557"/>
                  </a:moveTo>
                  <a:cubicBezTo>
                    <a:pt x="19669" y="4641"/>
                    <a:pt x="19711" y="4725"/>
                    <a:pt x="19753" y="4829"/>
                  </a:cubicBezTo>
                  <a:cubicBezTo>
                    <a:pt x="19669" y="4850"/>
                    <a:pt x="19606" y="4892"/>
                    <a:pt x="19522" y="4934"/>
                  </a:cubicBezTo>
                  <a:cubicBezTo>
                    <a:pt x="19460" y="4850"/>
                    <a:pt x="19439" y="4767"/>
                    <a:pt x="19397" y="4683"/>
                  </a:cubicBezTo>
                  <a:cubicBezTo>
                    <a:pt x="19460" y="4641"/>
                    <a:pt x="19543" y="4599"/>
                    <a:pt x="19648" y="4557"/>
                  </a:cubicBezTo>
                  <a:close/>
                  <a:moveTo>
                    <a:pt x="12136" y="4641"/>
                  </a:moveTo>
                  <a:cubicBezTo>
                    <a:pt x="12199" y="4725"/>
                    <a:pt x="12220" y="4829"/>
                    <a:pt x="12283" y="4892"/>
                  </a:cubicBezTo>
                  <a:cubicBezTo>
                    <a:pt x="12199" y="4934"/>
                    <a:pt x="12115" y="4976"/>
                    <a:pt x="12032" y="4997"/>
                  </a:cubicBezTo>
                  <a:cubicBezTo>
                    <a:pt x="12011" y="4934"/>
                    <a:pt x="11969" y="4829"/>
                    <a:pt x="11885" y="4746"/>
                  </a:cubicBezTo>
                  <a:cubicBezTo>
                    <a:pt x="11969" y="4725"/>
                    <a:pt x="12074" y="4662"/>
                    <a:pt x="12136" y="4641"/>
                  </a:cubicBezTo>
                  <a:close/>
                  <a:moveTo>
                    <a:pt x="14919" y="4746"/>
                  </a:moveTo>
                  <a:cubicBezTo>
                    <a:pt x="14961" y="4829"/>
                    <a:pt x="15003" y="4892"/>
                    <a:pt x="15024" y="4976"/>
                  </a:cubicBezTo>
                  <a:cubicBezTo>
                    <a:pt x="14940" y="4997"/>
                    <a:pt x="14856" y="5039"/>
                    <a:pt x="14794" y="5081"/>
                  </a:cubicBezTo>
                  <a:cubicBezTo>
                    <a:pt x="14752" y="4976"/>
                    <a:pt x="14731" y="4934"/>
                    <a:pt x="14647" y="4871"/>
                  </a:cubicBezTo>
                  <a:cubicBezTo>
                    <a:pt x="14731" y="4829"/>
                    <a:pt x="14836" y="4788"/>
                    <a:pt x="14919" y="4746"/>
                  </a:cubicBezTo>
                  <a:close/>
                  <a:moveTo>
                    <a:pt x="7429" y="4767"/>
                  </a:moveTo>
                  <a:cubicBezTo>
                    <a:pt x="7470" y="4850"/>
                    <a:pt x="7512" y="4934"/>
                    <a:pt x="7533" y="4997"/>
                  </a:cubicBezTo>
                  <a:cubicBezTo>
                    <a:pt x="7491" y="5039"/>
                    <a:pt x="7408" y="5081"/>
                    <a:pt x="7324" y="5101"/>
                  </a:cubicBezTo>
                  <a:cubicBezTo>
                    <a:pt x="7303" y="5039"/>
                    <a:pt x="7261" y="4976"/>
                    <a:pt x="7198" y="4892"/>
                  </a:cubicBezTo>
                  <a:cubicBezTo>
                    <a:pt x="7282" y="4850"/>
                    <a:pt x="7345" y="4829"/>
                    <a:pt x="7429" y="4767"/>
                  </a:cubicBezTo>
                  <a:close/>
                  <a:moveTo>
                    <a:pt x="17681" y="4788"/>
                  </a:moveTo>
                  <a:cubicBezTo>
                    <a:pt x="17744" y="4892"/>
                    <a:pt x="17765" y="4976"/>
                    <a:pt x="17828" y="5060"/>
                  </a:cubicBezTo>
                  <a:lnTo>
                    <a:pt x="17577" y="5143"/>
                  </a:lnTo>
                  <a:cubicBezTo>
                    <a:pt x="17535" y="5060"/>
                    <a:pt x="17493" y="4976"/>
                    <a:pt x="17451" y="4892"/>
                  </a:cubicBezTo>
                  <a:cubicBezTo>
                    <a:pt x="17535" y="4871"/>
                    <a:pt x="17597" y="4829"/>
                    <a:pt x="17681" y="4788"/>
                  </a:cubicBezTo>
                  <a:close/>
                  <a:moveTo>
                    <a:pt x="10232" y="4892"/>
                  </a:moveTo>
                  <a:cubicBezTo>
                    <a:pt x="10253" y="4955"/>
                    <a:pt x="10316" y="5039"/>
                    <a:pt x="10337" y="5101"/>
                  </a:cubicBezTo>
                  <a:cubicBezTo>
                    <a:pt x="10232" y="5164"/>
                    <a:pt x="10191" y="5185"/>
                    <a:pt x="10107" y="5248"/>
                  </a:cubicBezTo>
                  <a:cubicBezTo>
                    <a:pt x="10086" y="5164"/>
                    <a:pt x="10023" y="5081"/>
                    <a:pt x="10002" y="4997"/>
                  </a:cubicBezTo>
                  <a:cubicBezTo>
                    <a:pt x="10086" y="4976"/>
                    <a:pt x="10149" y="4934"/>
                    <a:pt x="10232" y="4892"/>
                  </a:cubicBezTo>
                  <a:close/>
                  <a:moveTo>
                    <a:pt x="20485" y="4871"/>
                  </a:moveTo>
                  <a:cubicBezTo>
                    <a:pt x="20506" y="4955"/>
                    <a:pt x="20569" y="5039"/>
                    <a:pt x="20590" y="5101"/>
                  </a:cubicBezTo>
                  <a:cubicBezTo>
                    <a:pt x="20506" y="5143"/>
                    <a:pt x="20401" y="5185"/>
                    <a:pt x="20359" y="5248"/>
                  </a:cubicBezTo>
                  <a:cubicBezTo>
                    <a:pt x="20338" y="5164"/>
                    <a:pt x="20276" y="5081"/>
                    <a:pt x="20255" y="4997"/>
                  </a:cubicBezTo>
                  <a:cubicBezTo>
                    <a:pt x="20338" y="4955"/>
                    <a:pt x="20401" y="4934"/>
                    <a:pt x="20485" y="4871"/>
                  </a:cubicBezTo>
                  <a:close/>
                  <a:moveTo>
                    <a:pt x="13015" y="4955"/>
                  </a:moveTo>
                  <a:lnTo>
                    <a:pt x="13078" y="5185"/>
                  </a:lnTo>
                  <a:cubicBezTo>
                    <a:pt x="13015" y="5206"/>
                    <a:pt x="12952" y="5248"/>
                    <a:pt x="12869" y="5269"/>
                  </a:cubicBezTo>
                  <a:cubicBezTo>
                    <a:pt x="12827" y="5185"/>
                    <a:pt x="12806" y="5143"/>
                    <a:pt x="12743" y="5060"/>
                  </a:cubicBezTo>
                  <a:cubicBezTo>
                    <a:pt x="12848" y="4997"/>
                    <a:pt x="12911" y="4976"/>
                    <a:pt x="13015" y="4955"/>
                  </a:cubicBezTo>
                  <a:close/>
                  <a:moveTo>
                    <a:pt x="15756" y="5060"/>
                  </a:moveTo>
                  <a:cubicBezTo>
                    <a:pt x="15777" y="5143"/>
                    <a:pt x="15798" y="5185"/>
                    <a:pt x="15861" y="5269"/>
                  </a:cubicBezTo>
                  <a:cubicBezTo>
                    <a:pt x="15777" y="5290"/>
                    <a:pt x="15735" y="5353"/>
                    <a:pt x="15652" y="5373"/>
                  </a:cubicBezTo>
                  <a:cubicBezTo>
                    <a:pt x="15631" y="5311"/>
                    <a:pt x="15568" y="5248"/>
                    <a:pt x="15547" y="5164"/>
                  </a:cubicBezTo>
                  <a:cubicBezTo>
                    <a:pt x="15631" y="5143"/>
                    <a:pt x="15672" y="5081"/>
                    <a:pt x="15756" y="5060"/>
                  </a:cubicBezTo>
                  <a:close/>
                  <a:moveTo>
                    <a:pt x="8307" y="5101"/>
                  </a:moveTo>
                  <a:cubicBezTo>
                    <a:pt x="8328" y="5164"/>
                    <a:pt x="8349" y="5248"/>
                    <a:pt x="8370" y="5353"/>
                  </a:cubicBezTo>
                  <a:cubicBezTo>
                    <a:pt x="8328" y="5373"/>
                    <a:pt x="8245" y="5415"/>
                    <a:pt x="8161" y="5457"/>
                  </a:cubicBezTo>
                  <a:cubicBezTo>
                    <a:pt x="8140" y="5373"/>
                    <a:pt x="8098" y="5311"/>
                    <a:pt x="8056" y="5248"/>
                  </a:cubicBezTo>
                  <a:cubicBezTo>
                    <a:pt x="8140" y="5185"/>
                    <a:pt x="8224" y="5164"/>
                    <a:pt x="8307" y="5101"/>
                  </a:cubicBezTo>
                  <a:close/>
                  <a:moveTo>
                    <a:pt x="18518" y="5101"/>
                  </a:moveTo>
                  <a:cubicBezTo>
                    <a:pt x="18560" y="5185"/>
                    <a:pt x="18581" y="5248"/>
                    <a:pt x="18581" y="5353"/>
                  </a:cubicBezTo>
                  <a:cubicBezTo>
                    <a:pt x="18518" y="5373"/>
                    <a:pt x="18455" y="5415"/>
                    <a:pt x="18372" y="5457"/>
                  </a:cubicBezTo>
                  <a:cubicBezTo>
                    <a:pt x="18351" y="5373"/>
                    <a:pt x="18288" y="5311"/>
                    <a:pt x="18267" y="5248"/>
                  </a:cubicBezTo>
                  <a:cubicBezTo>
                    <a:pt x="18372" y="5185"/>
                    <a:pt x="18455" y="5164"/>
                    <a:pt x="18518" y="5101"/>
                  </a:cubicBezTo>
                  <a:close/>
                  <a:moveTo>
                    <a:pt x="11027" y="5164"/>
                  </a:moveTo>
                  <a:cubicBezTo>
                    <a:pt x="11048" y="5248"/>
                    <a:pt x="11090" y="5311"/>
                    <a:pt x="11132" y="5394"/>
                  </a:cubicBezTo>
                  <a:cubicBezTo>
                    <a:pt x="11048" y="5415"/>
                    <a:pt x="10986" y="5457"/>
                    <a:pt x="10923" y="5478"/>
                  </a:cubicBezTo>
                  <a:cubicBezTo>
                    <a:pt x="10881" y="5394"/>
                    <a:pt x="10839" y="5353"/>
                    <a:pt x="10818" y="5269"/>
                  </a:cubicBezTo>
                  <a:cubicBezTo>
                    <a:pt x="10881" y="5248"/>
                    <a:pt x="10965" y="5206"/>
                    <a:pt x="11027" y="5164"/>
                  </a:cubicBezTo>
                  <a:close/>
                  <a:moveTo>
                    <a:pt x="13789" y="5269"/>
                  </a:moveTo>
                  <a:cubicBezTo>
                    <a:pt x="13810" y="5353"/>
                    <a:pt x="13873" y="5394"/>
                    <a:pt x="13894" y="5478"/>
                  </a:cubicBezTo>
                  <a:cubicBezTo>
                    <a:pt x="13810" y="5499"/>
                    <a:pt x="13768" y="5520"/>
                    <a:pt x="13706" y="5541"/>
                  </a:cubicBezTo>
                  <a:cubicBezTo>
                    <a:pt x="13664" y="5499"/>
                    <a:pt x="13643" y="5457"/>
                    <a:pt x="13601" y="5373"/>
                  </a:cubicBezTo>
                  <a:cubicBezTo>
                    <a:pt x="13664" y="5353"/>
                    <a:pt x="13706" y="5290"/>
                    <a:pt x="13789" y="5269"/>
                  </a:cubicBezTo>
                  <a:close/>
                  <a:moveTo>
                    <a:pt x="6341" y="5311"/>
                  </a:moveTo>
                  <a:cubicBezTo>
                    <a:pt x="6361" y="5394"/>
                    <a:pt x="6382" y="5478"/>
                    <a:pt x="6424" y="5520"/>
                  </a:cubicBezTo>
                  <a:cubicBezTo>
                    <a:pt x="6361" y="5562"/>
                    <a:pt x="6320" y="5583"/>
                    <a:pt x="6236" y="5604"/>
                  </a:cubicBezTo>
                  <a:cubicBezTo>
                    <a:pt x="6215" y="5562"/>
                    <a:pt x="6152" y="5499"/>
                    <a:pt x="6131" y="5415"/>
                  </a:cubicBezTo>
                  <a:cubicBezTo>
                    <a:pt x="6215" y="5394"/>
                    <a:pt x="6257" y="5373"/>
                    <a:pt x="6341" y="5311"/>
                  </a:cubicBezTo>
                  <a:close/>
                  <a:moveTo>
                    <a:pt x="16530" y="5311"/>
                  </a:moveTo>
                  <a:cubicBezTo>
                    <a:pt x="16593" y="5394"/>
                    <a:pt x="16614" y="5478"/>
                    <a:pt x="16635" y="5562"/>
                  </a:cubicBezTo>
                  <a:cubicBezTo>
                    <a:pt x="16593" y="5583"/>
                    <a:pt x="16530" y="5604"/>
                    <a:pt x="16468" y="5625"/>
                  </a:cubicBezTo>
                  <a:cubicBezTo>
                    <a:pt x="16426" y="5562"/>
                    <a:pt x="16405" y="5499"/>
                    <a:pt x="16363" y="5415"/>
                  </a:cubicBezTo>
                  <a:cubicBezTo>
                    <a:pt x="16426" y="5394"/>
                    <a:pt x="16509" y="5373"/>
                    <a:pt x="16530" y="5311"/>
                  </a:cubicBezTo>
                  <a:close/>
                  <a:moveTo>
                    <a:pt x="9102" y="5457"/>
                  </a:moveTo>
                  <a:lnTo>
                    <a:pt x="9186" y="5604"/>
                  </a:lnTo>
                  <a:cubicBezTo>
                    <a:pt x="9144" y="5666"/>
                    <a:pt x="9082" y="5687"/>
                    <a:pt x="8998" y="5708"/>
                  </a:cubicBezTo>
                  <a:cubicBezTo>
                    <a:pt x="8977" y="5666"/>
                    <a:pt x="8956" y="5604"/>
                    <a:pt x="8935" y="5520"/>
                  </a:cubicBezTo>
                  <a:cubicBezTo>
                    <a:pt x="8977" y="5499"/>
                    <a:pt x="9061" y="5478"/>
                    <a:pt x="9102" y="5457"/>
                  </a:cubicBezTo>
                  <a:close/>
                  <a:moveTo>
                    <a:pt x="19334" y="5457"/>
                  </a:moveTo>
                  <a:cubicBezTo>
                    <a:pt x="19355" y="5499"/>
                    <a:pt x="19418" y="5562"/>
                    <a:pt x="19439" y="5625"/>
                  </a:cubicBezTo>
                  <a:cubicBezTo>
                    <a:pt x="19355" y="5687"/>
                    <a:pt x="19313" y="5708"/>
                    <a:pt x="19230" y="5729"/>
                  </a:cubicBezTo>
                  <a:cubicBezTo>
                    <a:pt x="19209" y="5666"/>
                    <a:pt x="19188" y="5583"/>
                    <a:pt x="19146" y="5520"/>
                  </a:cubicBezTo>
                  <a:cubicBezTo>
                    <a:pt x="19209" y="5499"/>
                    <a:pt x="19250" y="5478"/>
                    <a:pt x="19334" y="5457"/>
                  </a:cubicBezTo>
                  <a:close/>
                  <a:moveTo>
                    <a:pt x="11843" y="5499"/>
                  </a:moveTo>
                  <a:cubicBezTo>
                    <a:pt x="11885" y="5562"/>
                    <a:pt x="11906" y="5604"/>
                    <a:pt x="11927" y="5687"/>
                  </a:cubicBezTo>
                  <a:cubicBezTo>
                    <a:pt x="11885" y="5708"/>
                    <a:pt x="11802" y="5729"/>
                    <a:pt x="11739" y="5792"/>
                  </a:cubicBezTo>
                  <a:cubicBezTo>
                    <a:pt x="11718" y="5708"/>
                    <a:pt x="11676" y="5666"/>
                    <a:pt x="11634" y="5604"/>
                  </a:cubicBezTo>
                  <a:cubicBezTo>
                    <a:pt x="11697" y="5583"/>
                    <a:pt x="11781" y="5562"/>
                    <a:pt x="11843" y="5499"/>
                  </a:cubicBezTo>
                  <a:close/>
                  <a:moveTo>
                    <a:pt x="14626" y="5541"/>
                  </a:moveTo>
                  <a:cubicBezTo>
                    <a:pt x="14647" y="5625"/>
                    <a:pt x="14689" y="5687"/>
                    <a:pt x="14710" y="5771"/>
                  </a:cubicBezTo>
                  <a:cubicBezTo>
                    <a:pt x="14647" y="5792"/>
                    <a:pt x="14584" y="5813"/>
                    <a:pt x="14522" y="5834"/>
                  </a:cubicBezTo>
                  <a:cubicBezTo>
                    <a:pt x="14501" y="5771"/>
                    <a:pt x="14480" y="5708"/>
                    <a:pt x="14438" y="5645"/>
                  </a:cubicBezTo>
                  <a:cubicBezTo>
                    <a:pt x="14501" y="5625"/>
                    <a:pt x="14584" y="5583"/>
                    <a:pt x="14626" y="5541"/>
                  </a:cubicBezTo>
                  <a:close/>
                  <a:moveTo>
                    <a:pt x="17346" y="5687"/>
                  </a:moveTo>
                  <a:lnTo>
                    <a:pt x="17430" y="5834"/>
                  </a:lnTo>
                  <a:lnTo>
                    <a:pt x="17263" y="5917"/>
                  </a:lnTo>
                  <a:cubicBezTo>
                    <a:pt x="17242" y="5876"/>
                    <a:pt x="17221" y="5813"/>
                    <a:pt x="17158" y="5771"/>
                  </a:cubicBezTo>
                  <a:cubicBezTo>
                    <a:pt x="17242" y="5729"/>
                    <a:pt x="17305" y="5708"/>
                    <a:pt x="17346" y="5687"/>
                  </a:cubicBezTo>
                  <a:close/>
                  <a:moveTo>
                    <a:pt x="7136" y="5666"/>
                  </a:moveTo>
                  <a:cubicBezTo>
                    <a:pt x="7178" y="5708"/>
                    <a:pt x="7198" y="5771"/>
                    <a:pt x="7219" y="5834"/>
                  </a:cubicBezTo>
                  <a:cubicBezTo>
                    <a:pt x="7178" y="5897"/>
                    <a:pt x="7094" y="5917"/>
                    <a:pt x="7052" y="5938"/>
                  </a:cubicBezTo>
                  <a:cubicBezTo>
                    <a:pt x="7010" y="5876"/>
                    <a:pt x="6989" y="5813"/>
                    <a:pt x="6968" y="5771"/>
                  </a:cubicBezTo>
                  <a:cubicBezTo>
                    <a:pt x="7010" y="5708"/>
                    <a:pt x="7094" y="5687"/>
                    <a:pt x="7136" y="5666"/>
                  </a:cubicBezTo>
                  <a:close/>
                  <a:moveTo>
                    <a:pt x="9919" y="5708"/>
                  </a:moveTo>
                  <a:cubicBezTo>
                    <a:pt x="9939" y="5792"/>
                    <a:pt x="9981" y="5834"/>
                    <a:pt x="10002" y="5917"/>
                  </a:cubicBezTo>
                  <a:lnTo>
                    <a:pt x="9835" y="6001"/>
                  </a:lnTo>
                  <a:cubicBezTo>
                    <a:pt x="9793" y="5917"/>
                    <a:pt x="9772" y="5876"/>
                    <a:pt x="9730" y="5813"/>
                  </a:cubicBezTo>
                  <a:cubicBezTo>
                    <a:pt x="9814" y="5750"/>
                    <a:pt x="9877" y="5729"/>
                    <a:pt x="9919" y="5708"/>
                  </a:cubicBezTo>
                  <a:close/>
                  <a:moveTo>
                    <a:pt x="12659" y="5813"/>
                  </a:moveTo>
                  <a:lnTo>
                    <a:pt x="12743" y="5980"/>
                  </a:lnTo>
                  <a:lnTo>
                    <a:pt x="12597" y="6043"/>
                  </a:lnTo>
                  <a:lnTo>
                    <a:pt x="12513" y="5897"/>
                  </a:lnTo>
                  <a:lnTo>
                    <a:pt x="12659" y="5813"/>
                  </a:lnTo>
                  <a:close/>
                  <a:moveTo>
                    <a:pt x="15442" y="5876"/>
                  </a:moveTo>
                  <a:cubicBezTo>
                    <a:pt x="15463" y="5938"/>
                    <a:pt x="15484" y="5980"/>
                    <a:pt x="15484" y="6022"/>
                  </a:cubicBezTo>
                  <a:lnTo>
                    <a:pt x="15338" y="6106"/>
                  </a:lnTo>
                  <a:cubicBezTo>
                    <a:pt x="15317" y="6085"/>
                    <a:pt x="15275" y="6022"/>
                    <a:pt x="15254" y="5980"/>
                  </a:cubicBezTo>
                  <a:cubicBezTo>
                    <a:pt x="15317" y="5938"/>
                    <a:pt x="15359" y="5917"/>
                    <a:pt x="15442" y="5876"/>
                  </a:cubicBezTo>
                  <a:close/>
                  <a:moveTo>
                    <a:pt x="18204" y="5980"/>
                  </a:moveTo>
                  <a:cubicBezTo>
                    <a:pt x="18246" y="6022"/>
                    <a:pt x="18267" y="6085"/>
                    <a:pt x="18288" y="6148"/>
                  </a:cubicBezTo>
                  <a:cubicBezTo>
                    <a:pt x="18246" y="6148"/>
                    <a:pt x="18183" y="6189"/>
                    <a:pt x="18141" y="6210"/>
                  </a:cubicBezTo>
                  <a:lnTo>
                    <a:pt x="18058" y="6043"/>
                  </a:lnTo>
                  <a:lnTo>
                    <a:pt x="18204" y="5980"/>
                  </a:lnTo>
                  <a:close/>
                  <a:moveTo>
                    <a:pt x="10714" y="6043"/>
                  </a:moveTo>
                  <a:cubicBezTo>
                    <a:pt x="10735" y="6106"/>
                    <a:pt x="10735" y="6127"/>
                    <a:pt x="10755" y="6169"/>
                  </a:cubicBezTo>
                  <a:cubicBezTo>
                    <a:pt x="10717" y="6227"/>
                    <a:pt x="10682" y="6258"/>
                    <a:pt x="10652" y="6258"/>
                  </a:cubicBezTo>
                  <a:cubicBezTo>
                    <a:pt x="10618" y="6258"/>
                    <a:pt x="10590" y="6216"/>
                    <a:pt x="10567" y="6127"/>
                  </a:cubicBezTo>
                  <a:cubicBezTo>
                    <a:pt x="10630" y="6106"/>
                    <a:pt x="10651" y="6085"/>
                    <a:pt x="10714" y="6043"/>
                  </a:cubicBezTo>
                  <a:close/>
                  <a:moveTo>
                    <a:pt x="13496" y="6106"/>
                  </a:moveTo>
                  <a:cubicBezTo>
                    <a:pt x="13538" y="6189"/>
                    <a:pt x="13538" y="6210"/>
                    <a:pt x="13580" y="6252"/>
                  </a:cubicBezTo>
                  <a:cubicBezTo>
                    <a:pt x="13538" y="6294"/>
                    <a:pt x="13496" y="6294"/>
                    <a:pt x="13455" y="6315"/>
                  </a:cubicBezTo>
                  <a:cubicBezTo>
                    <a:pt x="13413" y="6252"/>
                    <a:pt x="13392" y="6231"/>
                    <a:pt x="13371" y="6189"/>
                  </a:cubicBezTo>
                  <a:cubicBezTo>
                    <a:pt x="13392" y="6148"/>
                    <a:pt x="13455" y="6127"/>
                    <a:pt x="13496" y="6106"/>
                  </a:cubicBezTo>
                  <a:close/>
                  <a:moveTo>
                    <a:pt x="11417" y="0"/>
                  </a:moveTo>
                  <a:cubicBezTo>
                    <a:pt x="11286" y="0"/>
                    <a:pt x="11163" y="62"/>
                    <a:pt x="11090" y="163"/>
                  </a:cubicBezTo>
                  <a:cubicBezTo>
                    <a:pt x="10965" y="331"/>
                    <a:pt x="10986" y="540"/>
                    <a:pt x="11195" y="770"/>
                  </a:cubicBezTo>
                  <a:cubicBezTo>
                    <a:pt x="10965" y="791"/>
                    <a:pt x="10776" y="875"/>
                    <a:pt x="10735" y="1126"/>
                  </a:cubicBezTo>
                  <a:cubicBezTo>
                    <a:pt x="10714" y="1314"/>
                    <a:pt x="10755" y="1440"/>
                    <a:pt x="10923" y="1544"/>
                  </a:cubicBezTo>
                  <a:cubicBezTo>
                    <a:pt x="11012" y="1601"/>
                    <a:pt x="11095" y="1627"/>
                    <a:pt x="11172" y="1627"/>
                  </a:cubicBezTo>
                  <a:cubicBezTo>
                    <a:pt x="11293" y="1627"/>
                    <a:pt x="11398" y="1563"/>
                    <a:pt x="11488" y="1461"/>
                  </a:cubicBezTo>
                  <a:lnTo>
                    <a:pt x="11697" y="1879"/>
                  </a:lnTo>
                  <a:cubicBezTo>
                    <a:pt x="11571" y="1963"/>
                    <a:pt x="11404" y="2026"/>
                    <a:pt x="11279" y="2109"/>
                  </a:cubicBezTo>
                  <a:lnTo>
                    <a:pt x="11279" y="2068"/>
                  </a:lnTo>
                  <a:cubicBezTo>
                    <a:pt x="11279" y="1837"/>
                    <a:pt x="11174" y="1691"/>
                    <a:pt x="10965" y="1628"/>
                  </a:cubicBezTo>
                  <a:cubicBezTo>
                    <a:pt x="10928" y="1620"/>
                    <a:pt x="10892" y="1616"/>
                    <a:pt x="10856" y="1616"/>
                  </a:cubicBezTo>
                  <a:cubicBezTo>
                    <a:pt x="10712" y="1616"/>
                    <a:pt x="10580" y="1686"/>
                    <a:pt x="10463" y="1837"/>
                  </a:cubicBezTo>
                  <a:cubicBezTo>
                    <a:pt x="10442" y="1858"/>
                    <a:pt x="10421" y="1858"/>
                    <a:pt x="10400" y="1900"/>
                  </a:cubicBezTo>
                  <a:cubicBezTo>
                    <a:pt x="10400" y="1921"/>
                    <a:pt x="10421" y="1963"/>
                    <a:pt x="10421" y="2005"/>
                  </a:cubicBezTo>
                  <a:cubicBezTo>
                    <a:pt x="10400" y="2172"/>
                    <a:pt x="10504" y="2277"/>
                    <a:pt x="10609" y="2381"/>
                  </a:cubicBezTo>
                  <a:cubicBezTo>
                    <a:pt x="10442" y="2444"/>
                    <a:pt x="10316" y="2465"/>
                    <a:pt x="10191" y="2528"/>
                  </a:cubicBezTo>
                  <a:cubicBezTo>
                    <a:pt x="10107" y="2423"/>
                    <a:pt x="10044" y="2277"/>
                    <a:pt x="9981" y="2151"/>
                  </a:cubicBezTo>
                  <a:cubicBezTo>
                    <a:pt x="10128" y="2151"/>
                    <a:pt x="10316" y="2109"/>
                    <a:pt x="10358" y="1900"/>
                  </a:cubicBezTo>
                  <a:cubicBezTo>
                    <a:pt x="10504" y="1649"/>
                    <a:pt x="10358" y="1503"/>
                    <a:pt x="10211" y="1335"/>
                  </a:cubicBezTo>
                  <a:lnTo>
                    <a:pt x="10211" y="1335"/>
                  </a:lnTo>
                  <a:cubicBezTo>
                    <a:pt x="10248" y="1341"/>
                    <a:pt x="10283" y="1344"/>
                    <a:pt x="10317" y="1344"/>
                  </a:cubicBezTo>
                  <a:cubicBezTo>
                    <a:pt x="10515" y="1344"/>
                    <a:pt x="10660" y="1242"/>
                    <a:pt x="10714" y="1063"/>
                  </a:cubicBezTo>
                  <a:cubicBezTo>
                    <a:pt x="10755" y="854"/>
                    <a:pt x="10672" y="666"/>
                    <a:pt x="10504" y="561"/>
                  </a:cubicBezTo>
                  <a:cubicBezTo>
                    <a:pt x="10435" y="523"/>
                    <a:pt x="10361" y="504"/>
                    <a:pt x="10289" y="504"/>
                  </a:cubicBezTo>
                  <a:cubicBezTo>
                    <a:pt x="10164" y="504"/>
                    <a:pt x="10048" y="560"/>
                    <a:pt x="9981" y="666"/>
                  </a:cubicBezTo>
                  <a:cubicBezTo>
                    <a:pt x="9919" y="770"/>
                    <a:pt x="9898" y="896"/>
                    <a:pt x="9898" y="1000"/>
                  </a:cubicBezTo>
                  <a:cubicBezTo>
                    <a:pt x="9898" y="1105"/>
                    <a:pt x="10002" y="1210"/>
                    <a:pt x="10023" y="1293"/>
                  </a:cubicBezTo>
                  <a:cubicBezTo>
                    <a:pt x="9898" y="1335"/>
                    <a:pt x="9730" y="1419"/>
                    <a:pt x="9605" y="1482"/>
                  </a:cubicBezTo>
                  <a:cubicBezTo>
                    <a:pt x="9521" y="1210"/>
                    <a:pt x="9458" y="1084"/>
                    <a:pt x="9249" y="1063"/>
                  </a:cubicBezTo>
                  <a:cubicBezTo>
                    <a:pt x="9210" y="1054"/>
                    <a:pt x="9173" y="1050"/>
                    <a:pt x="9139" y="1050"/>
                  </a:cubicBezTo>
                  <a:cubicBezTo>
                    <a:pt x="9009" y="1050"/>
                    <a:pt x="8913" y="1110"/>
                    <a:pt x="8830" y="1210"/>
                  </a:cubicBezTo>
                  <a:cubicBezTo>
                    <a:pt x="8663" y="1440"/>
                    <a:pt x="8726" y="1649"/>
                    <a:pt x="8872" y="1816"/>
                  </a:cubicBezTo>
                  <a:cubicBezTo>
                    <a:pt x="8747" y="1900"/>
                    <a:pt x="8621" y="1942"/>
                    <a:pt x="8475" y="2005"/>
                  </a:cubicBezTo>
                  <a:cubicBezTo>
                    <a:pt x="8475" y="1796"/>
                    <a:pt x="8349" y="1691"/>
                    <a:pt x="8203" y="1586"/>
                  </a:cubicBezTo>
                  <a:cubicBezTo>
                    <a:pt x="8155" y="1578"/>
                    <a:pt x="8109" y="1574"/>
                    <a:pt x="8065" y="1574"/>
                  </a:cubicBezTo>
                  <a:cubicBezTo>
                    <a:pt x="7876" y="1574"/>
                    <a:pt x="7723" y="1651"/>
                    <a:pt x="7638" y="1837"/>
                  </a:cubicBezTo>
                  <a:cubicBezTo>
                    <a:pt x="7638" y="1858"/>
                    <a:pt x="7617" y="1858"/>
                    <a:pt x="7596" y="1858"/>
                  </a:cubicBezTo>
                  <a:cubicBezTo>
                    <a:pt x="7617" y="1942"/>
                    <a:pt x="7617" y="2047"/>
                    <a:pt x="7638" y="2130"/>
                  </a:cubicBezTo>
                  <a:cubicBezTo>
                    <a:pt x="7680" y="2214"/>
                    <a:pt x="7722" y="2277"/>
                    <a:pt x="7742" y="2340"/>
                  </a:cubicBezTo>
                  <a:cubicBezTo>
                    <a:pt x="7617" y="2381"/>
                    <a:pt x="7470" y="2465"/>
                    <a:pt x="7366" y="2528"/>
                  </a:cubicBezTo>
                  <a:cubicBezTo>
                    <a:pt x="7303" y="2423"/>
                    <a:pt x="7261" y="2256"/>
                    <a:pt x="7198" y="2130"/>
                  </a:cubicBezTo>
                  <a:cubicBezTo>
                    <a:pt x="7366" y="2109"/>
                    <a:pt x="7512" y="2047"/>
                    <a:pt x="7596" y="1858"/>
                  </a:cubicBezTo>
                  <a:cubicBezTo>
                    <a:pt x="7680" y="1649"/>
                    <a:pt x="7617" y="1440"/>
                    <a:pt x="7429" y="1335"/>
                  </a:cubicBezTo>
                  <a:cubicBezTo>
                    <a:pt x="7364" y="1289"/>
                    <a:pt x="7283" y="1263"/>
                    <a:pt x="7200" y="1263"/>
                  </a:cubicBezTo>
                  <a:cubicBezTo>
                    <a:pt x="7095" y="1263"/>
                    <a:pt x="6987" y="1304"/>
                    <a:pt x="6906" y="1398"/>
                  </a:cubicBezTo>
                  <a:cubicBezTo>
                    <a:pt x="6843" y="1482"/>
                    <a:pt x="6780" y="1586"/>
                    <a:pt x="6780" y="1649"/>
                  </a:cubicBezTo>
                  <a:cubicBezTo>
                    <a:pt x="6780" y="1796"/>
                    <a:pt x="6864" y="1921"/>
                    <a:pt x="6885" y="2047"/>
                  </a:cubicBezTo>
                  <a:cubicBezTo>
                    <a:pt x="6780" y="2068"/>
                    <a:pt x="6654" y="2130"/>
                    <a:pt x="6550" y="2172"/>
                  </a:cubicBezTo>
                  <a:cubicBezTo>
                    <a:pt x="6466" y="2026"/>
                    <a:pt x="6361" y="1900"/>
                    <a:pt x="6278" y="1796"/>
                  </a:cubicBezTo>
                  <a:lnTo>
                    <a:pt x="6278" y="1796"/>
                  </a:lnTo>
                  <a:cubicBezTo>
                    <a:pt x="6301" y="1798"/>
                    <a:pt x="6324" y="1799"/>
                    <a:pt x="6347" y="1799"/>
                  </a:cubicBezTo>
                  <a:cubicBezTo>
                    <a:pt x="6511" y="1799"/>
                    <a:pt x="6665" y="1733"/>
                    <a:pt x="6738" y="1586"/>
                  </a:cubicBezTo>
                  <a:cubicBezTo>
                    <a:pt x="6843" y="1335"/>
                    <a:pt x="6759" y="1126"/>
                    <a:pt x="6550" y="979"/>
                  </a:cubicBezTo>
                  <a:cubicBezTo>
                    <a:pt x="6864" y="979"/>
                    <a:pt x="7010" y="875"/>
                    <a:pt x="7073" y="666"/>
                  </a:cubicBezTo>
                  <a:cubicBezTo>
                    <a:pt x="7115" y="456"/>
                    <a:pt x="7010" y="268"/>
                    <a:pt x="6843" y="184"/>
                  </a:cubicBezTo>
                  <a:cubicBezTo>
                    <a:pt x="6788" y="160"/>
                    <a:pt x="6731" y="148"/>
                    <a:pt x="6676" y="148"/>
                  </a:cubicBezTo>
                  <a:cubicBezTo>
                    <a:pt x="6541" y="148"/>
                    <a:pt x="6415" y="218"/>
                    <a:pt x="6341" y="352"/>
                  </a:cubicBezTo>
                  <a:cubicBezTo>
                    <a:pt x="6278" y="456"/>
                    <a:pt x="6257" y="582"/>
                    <a:pt x="6278" y="687"/>
                  </a:cubicBezTo>
                  <a:cubicBezTo>
                    <a:pt x="6320" y="791"/>
                    <a:pt x="6424" y="896"/>
                    <a:pt x="6466" y="979"/>
                  </a:cubicBezTo>
                  <a:cubicBezTo>
                    <a:pt x="6420" y="966"/>
                    <a:pt x="6377" y="959"/>
                    <a:pt x="6336" y="959"/>
                  </a:cubicBezTo>
                  <a:cubicBezTo>
                    <a:pt x="6192" y="959"/>
                    <a:pt x="6078" y="1042"/>
                    <a:pt x="5964" y="1189"/>
                  </a:cubicBezTo>
                  <a:cubicBezTo>
                    <a:pt x="5964" y="896"/>
                    <a:pt x="5922" y="812"/>
                    <a:pt x="5713" y="666"/>
                  </a:cubicBezTo>
                  <a:cubicBezTo>
                    <a:pt x="5650" y="645"/>
                    <a:pt x="5629" y="645"/>
                    <a:pt x="5587" y="645"/>
                  </a:cubicBezTo>
                  <a:cubicBezTo>
                    <a:pt x="5399" y="645"/>
                    <a:pt x="5273" y="707"/>
                    <a:pt x="5190" y="875"/>
                  </a:cubicBezTo>
                  <a:cubicBezTo>
                    <a:pt x="5106" y="1021"/>
                    <a:pt x="5127" y="1189"/>
                    <a:pt x="5232" y="1314"/>
                  </a:cubicBezTo>
                  <a:cubicBezTo>
                    <a:pt x="5308" y="1406"/>
                    <a:pt x="5430" y="1464"/>
                    <a:pt x="5555" y="1464"/>
                  </a:cubicBezTo>
                  <a:cubicBezTo>
                    <a:pt x="5601" y="1464"/>
                    <a:pt x="5647" y="1457"/>
                    <a:pt x="5692" y="1440"/>
                  </a:cubicBezTo>
                  <a:cubicBezTo>
                    <a:pt x="5797" y="1398"/>
                    <a:pt x="5859" y="1314"/>
                    <a:pt x="5943" y="1272"/>
                  </a:cubicBezTo>
                  <a:lnTo>
                    <a:pt x="5943" y="1272"/>
                  </a:lnTo>
                  <a:cubicBezTo>
                    <a:pt x="5901" y="1482"/>
                    <a:pt x="6006" y="1628"/>
                    <a:pt x="6173" y="1754"/>
                  </a:cubicBezTo>
                  <a:cubicBezTo>
                    <a:pt x="6154" y="1752"/>
                    <a:pt x="6135" y="1751"/>
                    <a:pt x="6117" y="1751"/>
                  </a:cubicBezTo>
                  <a:cubicBezTo>
                    <a:pt x="5919" y="1751"/>
                    <a:pt x="5788" y="1853"/>
                    <a:pt x="5692" y="2026"/>
                  </a:cubicBezTo>
                  <a:cubicBezTo>
                    <a:pt x="5692" y="2047"/>
                    <a:pt x="5650" y="2047"/>
                    <a:pt x="5629" y="2047"/>
                  </a:cubicBezTo>
                  <a:cubicBezTo>
                    <a:pt x="5692" y="2214"/>
                    <a:pt x="5734" y="2360"/>
                    <a:pt x="5755" y="2528"/>
                  </a:cubicBezTo>
                  <a:cubicBezTo>
                    <a:pt x="5650" y="2570"/>
                    <a:pt x="5525" y="2653"/>
                    <a:pt x="5420" y="2695"/>
                  </a:cubicBezTo>
                  <a:cubicBezTo>
                    <a:pt x="5336" y="2570"/>
                    <a:pt x="5294" y="2444"/>
                    <a:pt x="5211" y="2319"/>
                  </a:cubicBezTo>
                  <a:cubicBezTo>
                    <a:pt x="5378" y="2319"/>
                    <a:pt x="5545" y="2277"/>
                    <a:pt x="5629" y="2047"/>
                  </a:cubicBezTo>
                  <a:cubicBezTo>
                    <a:pt x="5713" y="1858"/>
                    <a:pt x="5692" y="1691"/>
                    <a:pt x="5525" y="1544"/>
                  </a:cubicBezTo>
                  <a:cubicBezTo>
                    <a:pt x="5442" y="1480"/>
                    <a:pt x="5364" y="1448"/>
                    <a:pt x="5281" y="1448"/>
                  </a:cubicBezTo>
                  <a:cubicBezTo>
                    <a:pt x="5174" y="1448"/>
                    <a:pt x="5059" y="1501"/>
                    <a:pt x="4918" y="1607"/>
                  </a:cubicBezTo>
                  <a:cubicBezTo>
                    <a:pt x="4855" y="1461"/>
                    <a:pt x="4792" y="1314"/>
                    <a:pt x="4709" y="1189"/>
                  </a:cubicBezTo>
                  <a:lnTo>
                    <a:pt x="4771" y="1189"/>
                  </a:lnTo>
                  <a:cubicBezTo>
                    <a:pt x="4981" y="1147"/>
                    <a:pt x="5106" y="1021"/>
                    <a:pt x="5127" y="833"/>
                  </a:cubicBezTo>
                  <a:cubicBezTo>
                    <a:pt x="5190" y="666"/>
                    <a:pt x="5085" y="477"/>
                    <a:pt x="4897" y="394"/>
                  </a:cubicBezTo>
                  <a:cubicBezTo>
                    <a:pt x="4841" y="369"/>
                    <a:pt x="4784" y="357"/>
                    <a:pt x="4730" y="357"/>
                  </a:cubicBezTo>
                  <a:cubicBezTo>
                    <a:pt x="4602" y="357"/>
                    <a:pt x="4483" y="423"/>
                    <a:pt x="4395" y="540"/>
                  </a:cubicBezTo>
                  <a:cubicBezTo>
                    <a:pt x="4395" y="561"/>
                    <a:pt x="4374" y="582"/>
                    <a:pt x="4353" y="603"/>
                  </a:cubicBezTo>
                  <a:cubicBezTo>
                    <a:pt x="4290" y="812"/>
                    <a:pt x="4353" y="1000"/>
                    <a:pt x="4457" y="1063"/>
                  </a:cubicBezTo>
                  <a:cubicBezTo>
                    <a:pt x="4165" y="1063"/>
                    <a:pt x="4039" y="1189"/>
                    <a:pt x="3934" y="1398"/>
                  </a:cubicBezTo>
                  <a:cubicBezTo>
                    <a:pt x="3934" y="1586"/>
                    <a:pt x="3976" y="1754"/>
                    <a:pt x="4185" y="1900"/>
                  </a:cubicBezTo>
                  <a:cubicBezTo>
                    <a:pt x="4138" y="1892"/>
                    <a:pt x="4095" y="1887"/>
                    <a:pt x="4055" y="1887"/>
                  </a:cubicBezTo>
                  <a:cubicBezTo>
                    <a:pt x="3897" y="1887"/>
                    <a:pt x="3787" y="1951"/>
                    <a:pt x="3704" y="2068"/>
                  </a:cubicBezTo>
                  <a:cubicBezTo>
                    <a:pt x="3641" y="1921"/>
                    <a:pt x="3558" y="1796"/>
                    <a:pt x="3516" y="1628"/>
                  </a:cubicBezTo>
                  <a:lnTo>
                    <a:pt x="3516" y="1628"/>
                  </a:lnTo>
                  <a:cubicBezTo>
                    <a:pt x="3527" y="1630"/>
                    <a:pt x="3538" y="1630"/>
                    <a:pt x="3549" y="1630"/>
                  </a:cubicBezTo>
                  <a:cubicBezTo>
                    <a:pt x="3687" y="1630"/>
                    <a:pt x="3837" y="1514"/>
                    <a:pt x="3934" y="1398"/>
                  </a:cubicBezTo>
                  <a:lnTo>
                    <a:pt x="3934" y="1293"/>
                  </a:lnTo>
                  <a:cubicBezTo>
                    <a:pt x="3976" y="1063"/>
                    <a:pt x="3830" y="854"/>
                    <a:pt x="3600" y="791"/>
                  </a:cubicBezTo>
                  <a:cubicBezTo>
                    <a:pt x="3586" y="790"/>
                    <a:pt x="3573" y="789"/>
                    <a:pt x="3560" y="789"/>
                  </a:cubicBezTo>
                  <a:cubicBezTo>
                    <a:pt x="3364" y="789"/>
                    <a:pt x="3177" y="933"/>
                    <a:pt x="3118" y="1168"/>
                  </a:cubicBezTo>
                  <a:cubicBezTo>
                    <a:pt x="3097" y="1314"/>
                    <a:pt x="3181" y="1440"/>
                    <a:pt x="3286" y="1544"/>
                  </a:cubicBezTo>
                  <a:cubicBezTo>
                    <a:pt x="3118" y="1628"/>
                    <a:pt x="2993" y="1691"/>
                    <a:pt x="2867" y="1733"/>
                  </a:cubicBezTo>
                  <a:cubicBezTo>
                    <a:pt x="2825" y="1524"/>
                    <a:pt x="2763" y="1377"/>
                    <a:pt x="2512" y="1314"/>
                  </a:cubicBezTo>
                  <a:cubicBezTo>
                    <a:pt x="2488" y="1311"/>
                    <a:pt x="2465" y="1309"/>
                    <a:pt x="2441" y="1309"/>
                  </a:cubicBezTo>
                  <a:cubicBezTo>
                    <a:pt x="2314" y="1309"/>
                    <a:pt x="2181" y="1358"/>
                    <a:pt x="2093" y="1482"/>
                  </a:cubicBezTo>
                  <a:cubicBezTo>
                    <a:pt x="1947" y="1712"/>
                    <a:pt x="2030" y="1921"/>
                    <a:pt x="2156" y="2068"/>
                  </a:cubicBezTo>
                  <a:cubicBezTo>
                    <a:pt x="1988" y="2151"/>
                    <a:pt x="1863" y="2214"/>
                    <a:pt x="1737" y="2277"/>
                  </a:cubicBezTo>
                  <a:cubicBezTo>
                    <a:pt x="1758" y="2109"/>
                    <a:pt x="1612" y="1963"/>
                    <a:pt x="1507" y="1837"/>
                  </a:cubicBezTo>
                  <a:lnTo>
                    <a:pt x="1444" y="1837"/>
                  </a:lnTo>
                  <a:cubicBezTo>
                    <a:pt x="1415" y="1834"/>
                    <a:pt x="1387" y="1832"/>
                    <a:pt x="1359" y="1832"/>
                  </a:cubicBezTo>
                  <a:cubicBezTo>
                    <a:pt x="1205" y="1832"/>
                    <a:pt x="1066" y="1884"/>
                    <a:pt x="942" y="2026"/>
                  </a:cubicBezTo>
                  <a:cubicBezTo>
                    <a:pt x="921" y="1691"/>
                    <a:pt x="733" y="1524"/>
                    <a:pt x="503" y="1524"/>
                  </a:cubicBezTo>
                  <a:cubicBezTo>
                    <a:pt x="294" y="1524"/>
                    <a:pt x="189" y="1691"/>
                    <a:pt x="84" y="1837"/>
                  </a:cubicBezTo>
                  <a:cubicBezTo>
                    <a:pt x="1" y="2151"/>
                    <a:pt x="315" y="2465"/>
                    <a:pt x="607" y="2591"/>
                  </a:cubicBezTo>
                  <a:cubicBezTo>
                    <a:pt x="587" y="2528"/>
                    <a:pt x="524" y="2465"/>
                    <a:pt x="503" y="2444"/>
                  </a:cubicBezTo>
                  <a:cubicBezTo>
                    <a:pt x="628" y="2381"/>
                    <a:pt x="775" y="2340"/>
                    <a:pt x="880" y="2277"/>
                  </a:cubicBezTo>
                  <a:cubicBezTo>
                    <a:pt x="921" y="2423"/>
                    <a:pt x="984" y="2528"/>
                    <a:pt x="1026" y="2653"/>
                  </a:cubicBezTo>
                  <a:cubicBezTo>
                    <a:pt x="984" y="2695"/>
                    <a:pt x="900" y="2737"/>
                    <a:pt x="796" y="2758"/>
                  </a:cubicBezTo>
                  <a:cubicBezTo>
                    <a:pt x="817" y="2800"/>
                    <a:pt x="838" y="2842"/>
                    <a:pt x="880" y="2863"/>
                  </a:cubicBezTo>
                  <a:lnTo>
                    <a:pt x="2679" y="4034"/>
                  </a:lnTo>
                  <a:cubicBezTo>
                    <a:pt x="2755" y="4078"/>
                    <a:pt x="2821" y="4110"/>
                    <a:pt x="2886" y="4110"/>
                  </a:cubicBezTo>
                  <a:cubicBezTo>
                    <a:pt x="2946" y="4110"/>
                    <a:pt x="3007" y="4083"/>
                    <a:pt x="3076" y="4013"/>
                  </a:cubicBezTo>
                  <a:cubicBezTo>
                    <a:pt x="3164" y="4305"/>
                    <a:pt x="3333" y="4454"/>
                    <a:pt x="3555" y="4454"/>
                  </a:cubicBezTo>
                  <a:cubicBezTo>
                    <a:pt x="3651" y="4454"/>
                    <a:pt x="3757" y="4426"/>
                    <a:pt x="3872" y="4369"/>
                  </a:cubicBezTo>
                  <a:cubicBezTo>
                    <a:pt x="3913" y="4453"/>
                    <a:pt x="3955" y="4557"/>
                    <a:pt x="3976" y="4641"/>
                  </a:cubicBezTo>
                  <a:cubicBezTo>
                    <a:pt x="3955" y="4662"/>
                    <a:pt x="3934" y="4662"/>
                    <a:pt x="3872" y="4683"/>
                  </a:cubicBezTo>
                  <a:cubicBezTo>
                    <a:pt x="4123" y="4767"/>
                    <a:pt x="4290" y="4871"/>
                    <a:pt x="4541" y="4976"/>
                  </a:cubicBezTo>
                  <a:cubicBezTo>
                    <a:pt x="4499" y="4892"/>
                    <a:pt x="4478" y="4850"/>
                    <a:pt x="4457" y="4788"/>
                  </a:cubicBezTo>
                  <a:cubicBezTo>
                    <a:pt x="4541" y="4746"/>
                    <a:pt x="4646" y="4725"/>
                    <a:pt x="4709" y="4662"/>
                  </a:cubicBezTo>
                  <a:cubicBezTo>
                    <a:pt x="4771" y="4767"/>
                    <a:pt x="4813" y="4850"/>
                    <a:pt x="4855" y="4934"/>
                  </a:cubicBezTo>
                  <a:cubicBezTo>
                    <a:pt x="4771" y="4955"/>
                    <a:pt x="4709" y="4976"/>
                    <a:pt x="4604" y="5039"/>
                  </a:cubicBezTo>
                  <a:cubicBezTo>
                    <a:pt x="4688" y="5060"/>
                    <a:pt x="4709" y="5081"/>
                    <a:pt x="4750" y="5081"/>
                  </a:cubicBezTo>
                  <a:cubicBezTo>
                    <a:pt x="4949" y="5151"/>
                    <a:pt x="5150" y="5227"/>
                    <a:pt x="5352" y="5306"/>
                  </a:cubicBezTo>
                  <a:lnTo>
                    <a:pt x="5352" y="5306"/>
                  </a:lnTo>
                  <a:cubicBezTo>
                    <a:pt x="5320" y="5242"/>
                    <a:pt x="5297" y="5187"/>
                    <a:pt x="5253" y="5143"/>
                  </a:cubicBezTo>
                  <a:cubicBezTo>
                    <a:pt x="5336" y="5101"/>
                    <a:pt x="5420" y="5060"/>
                    <a:pt x="5504" y="5039"/>
                  </a:cubicBezTo>
                  <a:cubicBezTo>
                    <a:pt x="5545" y="5101"/>
                    <a:pt x="5587" y="5185"/>
                    <a:pt x="5629" y="5269"/>
                  </a:cubicBezTo>
                  <a:cubicBezTo>
                    <a:pt x="5572" y="5297"/>
                    <a:pt x="5525" y="5326"/>
                    <a:pt x="5474" y="5354"/>
                  </a:cubicBezTo>
                  <a:lnTo>
                    <a:pt x="5474" y="5354"/>
                  </a:lnTo>
                  <a:cubicBezTo>
                    <a:pt x="5433" y="5338"/>
                    <a:pt x="5393" y="5322"/>
                    <a:pt x="5352" y="5306"/>
                  </a:cubicBezTo>
                  <a:lnTo>
                    <a:pt x="5352" y="5306"/>
                  </a:lnTo>
                  <a:cubicBezTo>
                    <a:pt x="5365" y="5334"/>
                    <a:pt x="5380" y="5363"/>
                    <a:pt x="5399" y="5394"/>
                  </a:cubicBezTo>
                  <a:cubicBezTo>
                    <a:pt x="5426" y="5381"/>
                    <a:pt x="5451" y="5368"/>
                    <a:pt x="5474" y="5354"/>
                  </a:cubicBezTo>
                  <a:lnTo>
                    <a:pt x="5474" y="5354"/>
                  </a:lnTo>
                  <a:cubicBezTo>
                    <a:pt x="5892" y="5518"/>
                    <a:pt x="6315" y="5688"/>
                    <a:pt x="6738" y="5834"/>
                  </a:cubicBezTo>
                  <a:cubicBezTo>
                    <a:pt x="7115" y="5980"/>
                    <a:pt x="7491" y="6085"/>
                    <a:pt x="7889" y="6189"/>
                  </a:cubicBezTo>
                  <a:cubicBezTo>
                    <a:pt x="7889" y="6127"/>
                    <a:pt x="7847" y="6085"/>
                    <a:pt x="7826" y="6001"/>
                  </a:cubicBezTo>
                  <a:lnTo>
                    <a:pt x="7994" y="5917"/>
                  </a:lnTo>
                  <a:cubicBezTo>
                    <a:pt x="8014" y="6001"/>
                    <a:pt x="8035" y="6043"/>
                    <a:pt x="8056" y="6127"/>
                  </a:cubicBezTo>
                  <a:cubicBezTo>
                    <a:pt x="8014" y="6148"/>
                    <a:pt x="7931" y="6189"/>
                    <a:pt x="7889" y="6210"/>
                  </a:cubicBezTo>
                  <a:cubicBezTo>
                    <a:pt x="8119" y="6294"/>
                    <a:pt x="8370" y="6357"/>
                    <a:pt x="8579" y="6420"/>
                  </a:cubicBezTo>
                  <a:cubicBezTo>
                    <a:pt x="8684" y="6357"/>
                    <a:pt x="8747" y="6315"/>
                    <a:pt x="8789" y="6294"/>
                  </a:cubicBezTo>
                  <a:cubicBezTo>
                    <a:pt x="8872" y="6357"/>
                    <a:pt x="8830" y="6461"/>
                    <a:pt x="8956" y="6503"/>
                  </a:cubicBezTo>
                  <a:lnTo>
                    <a:pt x="9814" y="6650"/>
                  </a:lnTo>
                  <a:lnTo>
                    <a:pt x="11069" y="6817"/>
                  </a:lnTo>
                  <a:cubicBezTo>
                    <a:pt x="11571" y="6859"/>
                    <a:pt x="12095" y="6943"/>
                    <a:pt x="12618" y="6943"/>
                  </a:cubicBezTo>
                  <a:cubicBezTo>
                    <a:pt x="12826" y="6949"/>
                    <a:pt x="13036" y="6951"/>
                    <a:pt x="13247" y="6951"/>
                  </a:cubicBezTo>
                  <a:cubicBezTo>
                    <a:pt x="13754" y="6951"/>
                    <a:pt x="14264" y="6937"/>
                    <a:pt x="14752" y="6922"/>
                  </a:cubicBezTo>
                  <a:cubicBezTo>
                    <a:pt x="14856" y="6922"/>
                    <a:pt x="15003" y="6859"/>
                    <a:pt x="15128" y="6838"/>
                  </a:cubicBezTo>
                  <a:cubicBezTo>
                    <a:pt x="15149" y="6838"/>
                    <a:pt x="15212" y="6880"/>
                    <a:pt x="15254" y="6880"/>
                  </a:cubicBezTo>
                  <a:cubicBezTo>
                    <a:pt x="15672" y="6838"/>
                    <a:pt x="16091" y="6817"/>
                    <a:pt x="16509" y="6733"/>
                  </a:cubicBezTo>
                  <a:cubicBezTo>
                    <a:pt x="16677" y="6713"/>
                    <a:pt x="16886" y="6754"/>
                    <a:pt x="17012" y="6608"/>
                  </a:cubicBezTo>
                  <a:cubicBezTo>
                    <a:pt x="17012" y="6594"/>
                    <a:pt x="17016" y="6589"/>
                    <a:pt x="17024" y="6589"/>
                  </a:cubicBezTo>
                  <a:cubicBezTo>
                    <a:pt x="17040" y="6589"/>
                    <a:pt x="17067" y="6608"/>
                    <a:pt x="17095" y="6608"/>
                  </a:cubicBezTo>
                  <a:cubicBezTo>
                    <a:pt x="17137" y="6608"/>
                    <a:pt x="17158" y="6629"/>
                    <a:pt x="17200" y="6629"/>
                  </a:cubicBezTo>
                  <a:cubicBezTo>
                    <a:pt x="17472" y="6566"/>
                    <a:pt x="17744" y="6545"/>
                    <a:pt x="17995" y="6461"/>
                  </a:cubicBezTo>
                  <a:cubicBezTo>
                    <a:pt x="18623" y="6294"/>
                    <a:pt x="19292" y="6127"/>
                    <a:pt x="19920" y="5938"/>
                  </a:cubicBezTo>
                  <a:cubicBezTo>
                    <a:pt x="19941" y="5938"/>
                    <a:pt x="19983" y="5917"/>
                    <a:pt x="19983" y="5917"/>
                  </a:cubicBezTo>
                  <a:cubicBezTo>
                    <a:pt x="19962" y="5771"/>
                    <a:pt x="20129" y="5792"/>
                    <a:pt x="20171" y="5771"/>
                  </a:cubicBezTo>
                  <a:cubicBezTo>
                    <a:pt x="20192" y="5792"/>
                    <a:pt x="20255" y="5792"/>
                    <a:pt x="20297" y="5792"/>
                  </a:cubicBezTo>
                  <a:cubicBezTo>
                    <a:pt x="20401" y="5771"/>
                    <a:pt x="20506" y="5708"/>
                    <a:pt x="20610" y="5687"/>
                  </a:cubicBezTo>
                  <a:cubicBezTo>
                    <a:pt x="20799" y="5625"/>
                    <a:pt x="20987" y="5562"/>
                    <a:pt x="21175" y="5478"/>
                  </a:cubicBezTo>
                  <a:cubicBezTo>
                    <a:pt x="21134" y="5394"/>
                    <a:pt x="21113" y="5353"/>
                    <a:pt x="21092" y="5290"/>
                  </a:cubicBezTo>
                  <a:cubicBezTo>
                    <a:pt x="21175" y="5248"/>
                    <a:pt x="21217" y="5206"/>
                    <a:pt x="21301" y="5185"/>
                  </a:cubicBezTo>
                  <a:cubicBezTo>
                    <a:pt x="21343" y="5269"/>
                    <a:pt x="21385" y="5311"/>
                    <a:pt x="21406" y="5394"/>
                  </a:cubicBezTo>
                  <a:cubicBezTo>
                    <a:pt x="21719" y="5269"/>
                    <a:pt x="22012" y="5143"/>
                    <a:pt x="22284" y="4997"/>
                  </a:cubicBezTo>
                  <a:cubicBezTo>
                    <a:pt x="22243" y="4934"/>
                    <a:pt x="22222" y="4850"/>
                    <a:pt x="22180" y="4788"/>
                  </a:cubicBezTo>
                  <a:cubicBezTo>
                    <a:pt x="22263" y="4767"/>
                    <a:pt x="22347" y="4725"/>
                    <a:pt x="22431" y="4683"/>
                  </a:cubicBezTo>
                  <a:cubicBezTo>
                    <a:pt x="22468" y="4806"/>
                    <a:pt x="22483" y="4856"/>
                    <a:pt x="22531" y="4856"/>
                  </a:cubicBezTo>
                  <a:cubicBezTo>
                    <a:pt x="22565" y="4856"/>
                    <a:pt x="22616" y="4831"/>
                    <a:pt x="22703" y="4788"/>
                  </a:cubicBezTo>
                  <a:cubicBezTo>
                    <a:pt x="22954" y="4683"/>
                    <a:pt x="23163" y="4557"/>
                    <a:pt x="23372" y="4453"/>
                  </a:cubicBezTo>
                  <a:cubicBezTo>
                    <a:pt x="23310" y="4369"/>
                    <a:pt x="23289" y="4327"/>
                    <a:pt x="23268" y="4265"/>
                  </a:cubicBezTo>
                  <a:lnTo>
                    <a:pt x="23582" y="4118"/>
                  </a:lnTo>
                  <a:cubicBezTo>
                    <a:pt x="23603" y="4202"/>
                    <a:pt x="23623" y="4244"/>
                    <a:pt x="23644" y="4327"/>
                  </a:cubicBezTo>
                  <a:cubicBezTo>
                    <a:pt x="23895" y="4160"/>
                    <a:pt x="24126" y="4034"/>
                    <a:pt x="24335" y="3909"/>
                  </a:cubicBezTo>
                  <a:cubicBezTo>
                    <a:pt x="24377" y="3888"/>
                    <a:pt x="24419" y="3804"/>
                    <a:pt x="24439" y="3741"/>
                  </a:cubicBezTo>
                  <a:cubicBezTo>
                    <a:pt x="24439" y="3720"/>
                    <a:pt x="24419" y="3720"/>
                    <a:pt x="24419" y="3720"/>
                  </a:cubicBezTo>
                  <a:cubicBezTo>
                    <a:pt x="24523" y="3679"/>
                    <a:pt x="24586" y="3616"/>
                    <a:pt x="24691" y="3574"/>
                  </a:cubicBezTo>
                  <a:cubicBezTo>
                    <a:pt x="24711" y="3595"/>
                    <a:pt x="24732" y="3605"/>
                    <a:pt x="24759" y="3605"/>
                  </a:cubicBezTo>
                  <a:cubicBezTo>
                    <a:pt x="24785" y="3605"/>
                    <a:pt x="24816" y="3595"/>
                    <a:pt x="24858" y="3574"/>
                  </a:cubicBezTo>
                  <a:cubicBezTo>
                    <a:pt x="25276" y="3281"/>
                    <a:pt x="25716" y="2967"/>
                    <a:pt x="26134" y="2674"/>
                  </a:cubicBezTo>
                  <a:lnTo>
                    <a:pt x="26113" y="2653"/>
                  </a:lnTo>
                  <a:cubicBezTo>
                    <a:pt x="26030" y="2695"/>
                    <a:pt x="25988" y="2737"/>
                    <a:pt x="25925" y="2758"/>
                  </a:cubicBezTo>
                  <a:cubicBezTo>
                    <a:pt x="25841" y="2632"/>
                    <a:pt x="25800" y="2486"/>
                    <a:pt x="25716" y="2360"/>
                  </a:cubicBezTo>
                  <a:lnTo>
                    <a:pt x="25716" y="2360"/>
                  </a:lnTo>
                  <a:cubicBezTo>
                    <a:pt x="25732" y="2362"/>
                    <a:pt x="25748" y="2363"/>
                    <a:pt x="25763" y="2363"/>
                  </a:cubicBezTo>
                  <a:cubicBezTo>
                    <a:pt x="25926" y="2363"/>
                    <a:pt x="26039" y="2264"/>
                    <a:pt x="26134" y="2130"/>
                  </a:cubicBezTo>
                  <a:cubicBezTo>
                    <a:pt x="26218" y="1921"/>
                    <a:pt x="26155" y="1733"/>
                    <a:pt x="26009" y="1607"/>
                  </a:cubicBezTo>
                  <a:cubicBezTo>
                    <a:pt x="26134" y="1524"/>
                    <a:pt x="26302" y="1482"/>
                    <a:pt x="26406" y="1419"/>
                  </a:cubicBezTo>
                  <a:cubicBezTo>
                    <a:pt x="26448" y="1524"/>
                    <a:pt x="26532" y="1691"/>
                    <a:pt x="26616" y="1816"/>
                  </a:cubicBezTo>
                  <a:cubicBezTo>
                    <a:pt x="26602" y="1815"/>
                    <a:pt x="26589" y="1814"/>
                    <a:pt x="26576" y="1814"/>
                  </a:cubicBezTo>
                  <a:cubicBezTo>
                    <a:pt x="26388" y="1814"/>
                    <a:pt x="26252" y="1954"/>
                    <a:pt x="26134" y="2130"/>
                  </a:cubicBezTo>
                  <a:cubicBezTo>
                    <a:pt x="26134" y="2277"/>
                    <a:pt x="26134" y="2465"/>
                    <a:pt x="26302" y="2570"/>
                  </a:cubicBezTo>
                  <a:cubicBezTo>
                    <a:pt x="26511" y="2423"/>
                    <a:pt x="26720" y="2235"/>
                    <a:pt x="26950" y="2047"/>
                  </a:cubicBezTo>
                  <a:cubicBezTo>
                    <a:pt x="26846" y="1963"/>
                    <a:pt x="26783" y="1921"/>
                    <a:pt x="26720" y="1837"/>
                  </a:cubicBezTo>
                  <a:lnTo>
                    <a:pt x="26720" y="1837"/>
                  </a:lnTo>
                  <a:cubicBezTo>
                    <a:pt x="26753" y="1841"/>
                    <a:pt x="26784" y="1842"/>
                    <a:pt x="26814" y="1842"/>
                  </a:cubicBezTo>
                  <a:cubicBezTo>
                    <a:pt x="26979" y="1842"/>
                    <a:pt x="27110" y="1791"/>
                    <a:pt x="27180" y="1649"/>
                  </a:cubicBezTo>
                  <a:cubicBezTo>
                    <a:pt x="27348" y="1398"/>
                    <a:pt x="27243" y="1210"/>
                    <a:pt x="27034" y="1021"/>
                  </a:cubicBezTo>
                  <a:cubicBezTo>
                    <a:pt x="27348" y="1021"/>
                    <a:pt x="27494" y="917"/>
                    <a:pt x="27557" y="707"/>
                  </a:cubicBezTo>
                  <a:cubicBezTo>
                    <a:pt x="27578" y="498"/>
                    <a:pt x="27473" y="331"/>
                    <a:pt x="27285" y="247"/>
                  </a:cubicBezTo>
                  <a:cubicBezTo>
                    <a:pt x="27243" y="233"/>
                    <a:pt x="27199" y="226"/>
                    <a:pt x="27156" y="226"/>
                  </a:cubicBezTo>
                  <a:cubicBezTo>
                    <a:pt x="27008" y="226"/>
                    <a:pt x="26864" y="306"/>
                    <a:pt x="26783" y="435"/>
                  </a:cubicBezTo>
                  <a:cubicBezTo>
                    <a:pt x="26657" y="603"/>
                    <a:pt x="26741" y="812"/>
                    <a:pt x="26971" y="1021"/>
                  </a:cubicBezTo>
                  <a:cubicBezTo>
                    <a:pt x="26918" y="1005"/>
                    <a:pt x="26868" y="997"/>
                    <a:pt x="26822" y="997"/>
                  </a:cubicBezTo>
                  <a:cubicBezTo>
                    <a:pt x="26687" y="997"/>
                    <a:pt x="26578" y="1064"/>
                    <a:pt x="26469" y="1189"/>
                  </a:cubicBezTo>
                  <a:cubicBezTo>
                    <a:pt x="26427" y="896"/>
                    <a:pt x="26323" y="791"/>
                    <a:pt x="26134" y="749"/>
                  </a:cubicBezTo>
                  <a:cubicBezTo>
                    <a:pt x="26095" y="741"/>
                    <a:pt x="26058" y="736"/>
                    <a:pt x="26024" y="736"/>
                  </a:cubicBezTo>
                  <a:cubicBezTo>
                    <a:pt x="25895" y="736"/>
                    <a:pt x="25799" y="796"/>
                    <a:pt x="25716" y="896"/>
                  </a:cubicBezTo>
                  <a:cubicBezTo>
                    <a:pt x="25569" y="1105"/>
                    <a:pt x="25632" y="1314"/>
                    <a:pt x="25800" y="1482"/>
                  </a:cubicBezTo>
                  <a:cubicBezTo>
                    <a:pt x="25632" y="1524"/>
                    <a:pt x="25507" y="1607"/>
                    <a:pt x="25381" y="1649"/>
                  </a:cubicBezTo>
                  <a:cubicBezTo>
                    <a:pt x="25381" y="1440"/>
                    <a:pt x="25256" y="1272"/>
                    <a:pt x="25004" y="1231"/>
                  </a:cubicBezTo>
                  <a:cubicBezTo>
                    <a:pt x="24984" y="1228"/>
                    <a:pt x="24963" y="1227"/>
                    <a:pt x="24943" y="1227"/>
                  </a:cubicBezTo>
                  <a:cubicBezTo>
                    <a:pt x="24801" y="1227"/>
                    <a:pt x="24677" y="1291"/>
                    <a:pt x="24586" y="1419"/>
                  </a:cubicBezTo>
                  <a:cubicBezTo>
                    <a:pt x="24460" y="1628"/>
                    <a:pt x="24544" y="1816"/>
                    <a:pt x="24670" y="1963"/>
                  </a:cubicBezTo>
                  <a:cubicBezTo>
                    <a:pt x="24544" y="2047"/>
                    <a:pt x="24377" y="2109"/>
                    <a:pt x="24251" y="2172"/>
                  </a:cubicBezTo>
                  <a:cubicBezTo>
                    <a:pt x="24251" y="1963"/>
                    <a:pt x="24126" y="1837"/>
                    <a:pt x="23937" y="1733"/>
                  </a:cubicBezTo>
                  <a:cubicBezTo>
                    <a:pt x="23905" y="1730"/>
                    <a:pt x="23874" y="1728"/>
                    <a:pt x="23844" y="1728"/>
                  </a:cubicBezTo>
                  <a:cubicBezTo>
                    <a:pt x="23683" y="1728"/>
                    <a:pt x="23559" y="1780"/>
                    <a:pt x="23435" y="1921"/>
                  </a:cubicBezTo>
                  <a:cubicBezTo>
                    <a:pt x="23414" y="1628"/>
                    <a:pt x="23310" y="1503"/>
                    <a:pt x="23100" y="1440"/>
                  </a:cubicBezTo>
                  <a:cubicBezTo>
                    <a:pt x="23056" y="1430"/>
                    <a:pt x="23014" y="1425"/>
                    <a:pt x="22974" y="1425"/>
                  </a:cubicBezTo>
                  <a:cubicBezTo>
                    <a:pt x="22845" y="1425"/>
                    <a:pt x="22741" y="1479"/>
                    <a:pt x="22661" y="1607"/>
                  </a:cubicBezTo>
                  <a:cubicBezTo>
                    <a:pt x="22494" y="1837"/>
                    <a:pt x="22556" y="2047"/>
                    <a:pt x="22703" y="2214"/>
                  </a:cubicBezTo>
                  <a:cubicBezTo>
                    <a:pt x="22577" y="2256"/>
                    <a:pt x="22452" y="2319"/>
                    <a:pt x="22347" y="2360"/>
                  </a:cubicBezTo>
                  <a:cubicBezTo>
                    <a:pt x="22284" y="2256"/>
                    <a:pt x="22222" y="2130"/>
                    <a:pt x="22138" y="2005"/>
                  </a:cubicBezTo>
                  <a:cubicBezTo>
                    <a:pt x="22347" y="2005"/>
                    <a:pt x="22494" y="1921"/>
                    <a:pt x="22577" y="1712"/>
                  </a:cubicBezTo>
                  <a:cubicBezTo>
                    <a:pt x="22661" y="1482"/>
                    <a:pt x="22556" y="1314"/>
                    <a:pt x="22368" y="1168"/>
                  </a:cubicBezTo>
                  <a:lnTo>
                    <a:pt x="22368" y="1168"/>
                  </a:lnTo>
                  <a:cubicBezTo>
                    <a:pt x="22391" y="1170"/>
                    <a:pt x="22413" y="1171"/>
                    <a:pt x="22435" y="1171"/>
                  </a:cubicBezTo>
                  <a:cubicBezTo>
                    <a:pt x="22631" y="1171"/>
                    <a:pt x="22776" y="1086"/>
                    <a:pt x="22870" y="917"/>
                  </a:cubicBezTo>
                  <a:cubicBezTo>
                    <a:pt x="22870" y="1210"/>
                    <a:pt x="22975" y="1377"/>
                    <a:pt x="23184" y="1419"/>
                  </a:cubicBezTo>
                  <a:cubicBezTo>
                    <a:pt x="23209" y="1421"/>
                    <a:pt x="23235" y="1423"/>
                    <a:pt x="23259" y="1423"/>
                  </a:cubicBezTo>
                  <a:cubicBezTo>
                    <a:pt x="23437" y="1423"/>
                    <a:pt x="23589" y="1354"/>
                    <a:pt x="23644" y="1189"/>
                  </a:cubicBezTo>
                  <a:cubicBezTo>
                    <a:pt x="23728" y="1021"/>
                    <a:pt x="23686" y="791"/>
                    <a:pt x="23519" y="687"/>
                  </a:cubicBezTo>
                  <a:cubicBezTo>
                    <a:pt x="23439" y="623"/>
                    <a:pt x="23347" y="595"/>
                    <a:pt x="23261" y="595"/>
                  </a:cubicBezTo>
                  <a:cubicBezTo>
                    <a:pt x="23235" y="595"/>
                    <a:pt x="23209" y="598"/>
                    <a:pt x="23184" y="603"/>
                  </a:cubicBezTo>
                  <a:cubicBezTo>
                    <a:pt x="23079" y="645"/>
                    <a:pt x="22996" y="749"/>
                    <a:pt x="22891" y="791"/>
                  </a:cubicBezTo>
                  <a:cubicBezTo>
                    <a:pt x="22891" y="561"/>
                    <a:pt x="22787" y="394"/>
                    <a:pt x="22598" y="352"/>
                  </a:cubicBezTo>
                  <a:cubicBezTo>
                    <a:pt x="22554" y="335"/>
                    <a:pt x="22509" y="328"/>
                    <a:pt x="22465" y="328"/>
                  </a:cubicBezTo>
                  <a:cubicBezTo>
                    <a:pt x="22338" y="328"/>
                    <a:pt x="22215" y="390"/>
                    <a:pt x="22138" y="498"/>
                  </a:cubicBezTo>
                  <a:cubicBezTo>
                    <a:pt x="22012" y="687"/>
                    <a:pt x="22033" y="875"/>
                    <a:pt x="22222" y="1084"/>
                  </a:cubicBezTo>
                  <a:cubicBezTo>
                    <a:pt x="22075" y="1168"/>
                    <a:pt x="21929" y="1210"/>
                    <a:pt x="21824" y="1272"/>
                  </a:cubicBezTo>
                  <a:cubicBezTo>
                    <a:pt x="21740" y="1126"/>
                    <a:pt x="21657" y="979"/>
                    <a:pt x="21594" y="854"/>
                  </a:cubicBezTo>
                  <a:cubicBezTo>
                    <a:pt x="21824" y="854"/>
                    <a:pt x="21971" y="749"/>
                    <a:pt x="22033" y="540"/>
                  </a:cubicBezTo>
                  <a:cubicBezTo>
                    <a:pt x="22075" y="331"/>
                    <a:pt x="22012" y="143"/>
                    <a:pt x="21824" y="59"/>
                  </a:cubicBezTo>
                  <a:cubicBezTo>
                    <a:pt x="21773" y="33"/>
                    <a:pt x="21718" y="21"/>
                    <a:pt x="21662" y="21"/>
                  </a:cubicBezTo>
                  <a:cubicBezTo>
                    <a:pt x="21537" y="21"/>
                    <a:pt x="21409" y="83"/>
                    <a:pt x="21322" y="184"/>
                  </a:cubicBezTo>
                  <a:cubicBezTo>
                    <a:pt x="21196" y="373"/>
                    <a:pt x="21217" y="561"/>
                    <a:pt x="21426" y="812"/>
                  </a:cubicBezTo>
                  <a:cubicBezTo>
                    <a:pt x="21196" y="812"/>
                    <a:pt x="21008" y="917"/>
                    <a:pt x="20966" y="1168"/>
                  </a:cubicBezTo>
                  <a:cubicBezTo>
                    <a:pt x="20903" y="1335"/>
                    <a:pt x="20987" y="1482"/>
                    <a:pt x="21113" y="1586"/>
                  </a:cubicBezTo>
                  <a:cubicBezTo>
                    <a:pt x="21189" y="1640"/>
                    <a:pt x="21266" y="1663"/>
                    <a:pt x="21341" y="1663"/>
                  </a:cubicBezTo>
                  <a:cubicBezTo>
                    <a:pt x="21470" y="1663"/>
                    <a:pt x="21593" y="1595"/>
                    <a:pt x="21698" y="1503"/>
                  </a:cubicBezTo>
                  <a:cubicBezTo>
                    <a:pt x="21761" y="1628"/>
                    <a:pt x="21845" y="1796"/>
                    <a:pt x="21929" y="1921"/>
                  </a:cubicBezTo>
                  <a:cubicBezTo>
                    <a:pt x="21845" y="1921"/>
                    <a:pt x="21761" y="1942"/>
                    <a:pt x="21698" y="1963"/>
                  </a:cubicBezTo>
                  <a:cubicBezTo>
                    <a:pt x="21615" y="2005"/>
                    <a:pt x="21552" y="2068"/>
                    <a:pt x="21489" y="2130"/>
                  </a:cubicBezTo>
                  <a:lnTo>
                    <a:pt x="21489" y="2068"/>
                  </a:lnTo>
                  <a:cubicBezTo>
                    <a:pt x="21489" y="1837"/>
                    <a:pt x="21385" y="1691"/>
                    <a:pt x="21175" y="1628"/>
                  </a:cubicBezTo>
                  <a:cubicBezTo>
                    <a:pt x="21138" y="1620"/>
                    <a:pt x="21102" y="1616"/>
                    <a:pt x="21065" y="1616"/>
                  </a:cubicBezTo>
                  <a:cubicBezTo>
                    <a:pt x="20916" y="1616"/>
                    <a:pt x="20774" y="1686"/>
                    <a:pt x="20673" y="1837"/>
                  </a:cubicBezTo>
                  <a:cubicBezTo>
                    <a:pt x="20652" y="1858"/>
                    <a:pt x="20610" y="1858"/>
                    <a:pt x="20590" y="1900"/>
                  </a:cubicBezTo>
                  <a:cubicBezTo>
                    <a:pt x="20590" y="1921"/>
                    <a:pt x="20610" y="1963"/>
                    <a:pt x="20610" y="2005"/>
                  </a:cubicBezTo>
                  <a:cubicBezTo>
                    <a:pt x="20590" y="2172"/>
                    <a:pt x="20694" y="2277"/>
                    <a:pt x="20799" y="2381"/>
                  </a:cubicBezTo>
                  <a:cubicBezTo>
                    <a:pt x="20652" y="2444"/>
                    <a:pt x="20506" y="2465"/>
                    <a:pt x="20380" y="2528"/>
                  </a:cubicBezTo>
                  <a:cubicBezTo>
                    <a:pt x="20297" y="2423"/>
                    <a:pt x="20255" y="2277"/>
                    <a:pt x="20171" y="2151"/>
                  </a:cubicBezTo>
                  <a:cubicBezTo>
                    <a:pt x="20338" y="2151"/>
                    <a:pt x="20506" y="2109"/>
                    <a:pt x="20569" y="1900"/>
                  </a:cubicBezTo>
                  <a:cubicBezTo>
                    <a:pt x="20652" y="1691"/>
                    <a:pt x="20610" y="1544"/>
                    <a:pt x="20380" y="1335"/>
                  </a:cubicBezTo>
                  <a:lnTo>
                    <a:pt x="20485" y="1335"/>
                  </a:lnTo>
                  <a:cubicBezTo>
                    <a:pt x="20694" y="1314"/>
                    <a:pt x="20882" y="1189"/>
                    <a:pt x="20903" y="1000"/>
                  </a:cubicBezTo>
                  <a:cubicBezTo>
                    <a:pt x="20966" y="791"/>
                    <a:pt x="20862" y="603"/>
                    <a:pt x="20673" y="540"/>
                  </a:cubicBezTo>
                  <a:cubicBezTo>
                    <a:pt x="20612" y="513"/>
                    <a:pt x="20549" y="499"/>
                    <a:pt x="20487" y="499"/>
                  </a:cubicBezTo>
                  <a:cubicBezTo>
                    <a:pt x="20358" y="499"/>
                    <a:pt x="20235" y="559"/>
                    <a:pt x="20150" y="687"/>
                  </a:cubicBezTo>
                  <a:cubicBezTo>
                    <a:pt x="20129" y="707"/>
                    <a:pt x="20129" y="749"/>
                    <a:pt x="20087" y="770"/>
                  </a:cubicBezTo>
                  <a:cubicBezTo>
                    <a:pt x="20046" y="979"/>
                    <a:pt x="20066" y="1168"/>
                    <a:pt x="20234" y="1272"/>
                  </a:cubicBezTo>
                  <a:cubicBezTo>
                    <a:pt x="20087" y="1314"/>
                    <a:pt x="19941" y="1398"/>
                    <a:pt x="19815" y="1440"/>
                  </a:cubicBezTo>
                  <a:cubicBezTo>
                    <a:pt x="19774" y="1231"/>
                    <a:pt x="19669" y="1084"/>
                    <a:pt x="19439" y="1021"/>
                  </a:cubicBezTo>
                  <a:cubicBezTo>
                    <a:pt x="19413" y="1014"/>
                    <a:pt x="19386" y="1011"/>
                    <a:pt x="19359" y="1011"/>
                  </a:cubicBezTo>
                  <a:cubicBezTo>
                    <a:pt x="19230" y="1011"/>
                    <a:pt x="19089" y="1089"/>
                    <a:pt x="19020" y="1210"/>
                  </a:cubicBezTo>
                  <a:cubicBezTo>
                    <a:pt x="18895" y="1440"/>
                    <a:pt x="18937" y="1628"/>
                    <a:pt x="19104" y="1796"/>
                  </a:cubicBezTo>
                  <a:cubicBezTo>
                    <a:pt x="18978" y="1858"/>
                    <a:pt x="18832" y="1921"/>
                    <a:pt x="18706" y="1963"/>
                  </a:cubicBezTo>
                  <a:cubicBezTo>
                    <a:pt x="18665" y="1754"/>
                    <a:pt x="18623" y="1712"/>
                    <a:pt x="18393" y="1544"/>
                  </a:cubicBezTo>
                  <a:cubicBezTo>
                    <a:pt x="18372" y="1543"/>
                    <a:pt x="18351" y="1542"/>
                    <a:pt x="18331" y="1542"/>
                  </a:cubicBezTo>
                  <a:cubicBezTo>
                    <a:pt x="18111" y="1542"/>
                    <a:pt x="17943" y="1647"/>
                    <a:pt x="17828" y="1858"/>
                  </a:cubicBezTo>
                  <a:cubicBezTo>
                    <a:pt x="17828" y="2026"/>
                    <a:pt x="17849" y="2214"/>
                    <a:pt x="17974" y="2319"/>
                  </a:cubicBezTo>
                  <a:cubicBezTo>
                    <a:pt x="17828" y="2360"/>
                    <a:pt x="17681" y="2444"/>
                    <a:pt x="17577" y="2486"/>
                  </a:cubicBezTo>
                  <a:cubicBezTo>
                    <a:pt x="17514" y="2381"/>
                    <a:pt x="17409" y="2235"/>
                    <a:pt x="17325" y="2109"/>
                  </a:cubicBezTo>
                  <a:lnTo>
                    <a:pt x="17242" y="2109"/>
                  </a:lnTo>
                  <a:cubicBezTo>
                    <a:pt x="17197" y="2099"/>
                    <a:pt x="17155" y="2094"/>
                    <a:pt x="17115" y="2094"/>
                  </a:cubicBezTo>
                  <a:cubicBezTo>
                    <a:pt x="16983" y="2094"/>
                    <a:pt x="16867" y="2149"/>
                    <a:pt x="16740" y="2277"/>
                  </a:cubicBezTo>
                  <a:cubicBezTo>
                    <a:pt x="16740" y="2026"/>
                    <a:pt x="16635" y="1900"/>
                    <a:pt x="16468" y="1796"/>
                  </a:cubicBezTo>
                  <a:lnTo>
                    <a:pt x="16468" y="1796"/>
                  </a:lnTo>
                  <a:cubicBezTo>
                    <a:pt x="16493" y="1798"/>
                    <a:pt x="16517" y="1799"/>
                    <a:pt x="16541" y="1799"/>
                  </a:cubicBezTo>
                  <a:cubicBezTo>
                    <a:pt x="16755" y="1799"/>
                    <a:pt x="16915" y="1714"/>
                    <a:pt x="16991" y="1544"/>
                  </a:cubicBezTo>
                  <a:cubicBezTo>
                    <a:pt x="17095" y="1335"/>
                    <a:pt x="17033" y="1189"/>
                    <a:pt x="16823" y="979"/>
                  </a:cubicBezTo>
                  <a:cubicBezTo>
                    <a:pt x="17137" y="979"/>
                    <a:pt x="17305" y="854"/>
                    <a:pt x="17325" y="645"/>
                  </a:cubicBezTo>
                  <a:cubicBezTo>
                    <a:pt x="17346" y="456"/>
                    <a:pt x="17242" y="268"/>
                    <a:pt x="17053" y="184"/>
                  </a:cubicBezTo>
                  <a:cubicBezTo>
                    <a:pt x="17024" y="177"/>
                    <a:pt x="16994" y="174"/>
                    <a:pt x="16963" y="174"/>
                  </a:cubicBezTo>
                  <a:cubicBezTo>
                    <a:pt x="16816" y="174"/>
                    <a:pt x="16659" y="252"/>
                    <a:pt x="16572" y="373"/>
                  </a:cubicBezTo>
                  <a:cubicBezTo>
                    <a:pt x="16468" y="561"/>
                    <a:pt x="16509" y="749"/>
                    <a:pt x="16740" y="979"/>
                  </a:cubicBezTo>
                  <a:cubicBezTo>
                    <a:pt x="16688" y="965"/>
                    <a:pt x="16641" y="959"/>
                    <a:pt x="16598" y="959"/>
                  </a:cubicBezTo>
                  <a:cubicBezTo>
                    <a:pt x="16451" y="959"/>
                    <a:pt x="16346" y="1038"/>
                    <a:pt x="16217" y="1168"/>
                  </a:cubicBezTo>
                  <a:cubicBezTo>
                    <a:pt x="16196" y="896"/>
                    <a:pt x="16091" y="749"/>
                    <a:pt x="15861" y="687"/>
                  </a:cubicBezTo>
                  <a:cubicBezTo>
                    <a:pt x="15842" y="684"/>
                    <a:pt x="15822" y="683"/>
                    <a:pt x="15803" y="683"/>
                  </a:cubicBezTo>
                  <a:cubicBezTo>
                    <a:pt x="15635" y="683"/>
                    <a:pt x="15478" y="764"/>
                    <a:pt x="15421" y="896"/>
                  </a:cubicBezTo>
                  <a:cubicBezTo>
                    <a:pt x="15317" y="1105"/>
                    <a:pt x="15359" y="1314"/>
                    <a:pt x="15526" y="1440"/>
                  </a:cubicBezTo>
                  <a:cubicBezTo>
                    <a:pt x="15380" y="1503"/>
                    <a:pt x="15233" y="1586"/>
                    <a:pt x="15108" y="1628"/>
                  </a:cubicBezTo>
                  <a:cubicBezTo>
                    <a:pt x="15066" y="1419"/>
                    <a:pt x="14961" y="1272"/>
                    <a:pt x="14731" y="1210"/>
                  </a:cubicBezTo>
                  <a:cubicBezTo>
                    <a:pt x="14702" y="1201"/>
                    <a:pt x="14671" y="1197"/>
                    <a:pt x="14639" y="1197"/>
                  </a:cubicBezTo>
                  <a:cubicBezTo>
                    <a:pt x="14513" y="1197"/>
                    <a:pt x="14379" y="1264"/>
                    <a:pt x="14312" y="1398"/>
                  </a:cubicBezTo>
                  <a:cubicBezTo>
                    <a:pt x="14187" y="1607"/>
                    <a:pt x="14271" y="1796"/>
                    <a:pt x="14396" y="1942"/>
                  </a:cubicBezTo>
                  <a:cubicBezTo>
                    <a:pt x="14271" y="2026"/>
                    <a:pt x="14103" y="2109"/>
                    <a:pt x="13999" y="2151"/>
                  </a:cubicBezTo>
                  <a:cubicBezTo>
                    <a:pt x="13957" y="2047"/>
                    <a:pt x="13894" y="1900"/>
                    <a:pt x="13852" y="1754"/>
                  </a:cubicBezTo>
                  <a:cubicBezTo>
                    <a:pt x="14124" y="1691"/>
                    <a:pt x="14292" y="1586"/>
                    <a:pt x="14292" y="1335"/>
                  </a:cubicBezTo>
                  <a:cubicBezTo>
                    <a:pt x="14312" y="1168"/>
                    <a:pt x="14187" y="979"/>
                    <a:pt x="14020" y="917"/>
                  </a:cubicBezTo>
                  <a:cubicBezTo>
                    <a:pt x="13977" y="898"/>
                    <a:pt x="13929" y="889"/>
                    <a:pt x="13880" y="889"/>
                  </a:cubicBezTo>
                  <a:cubicBezTo>
                    <a:pt x="13760" y="889"/>
                    <a:pt x="13633" y="945"/>
                    <a:pt x="13559" y="1063"/>
                  </a:cubicBezTo>
                  <a:cubicBezTo>
                    <a:pt x="13496" y="1126"/>
                    <a:pt x="13476" y="1272"/>
                    <a:pt x="13476" y="1377"/>
                  </a:cubicBezTo>
                  <a:cubicBezTo>
                    <a:pt x="13496" y="1482"/>
                    <a:pt x="13580" y="1586"/>
                    <a:pt x="13601" y="1649"/>
                  </a:cubicBezTo>
                  <a:lnTo>
                    <a:pt x="13224" y="1816"/>
                  </a:lnTo>
                  <a:cubicBezTo>
                    <a:pt x="13183" y="1607"/>
                    <a:pt x="13078" y="1440"/>
                    <a:pt x="12848" y="1398"/>
                  </a:cubicBezTo>
                  <a:cubicBezTo>
                    <a:pt x="12819" y="1390"/>
                    <a:pt x="12788" y="1385"/>
                    <a:pt x="12758" y="1385"/>
                  </a:cubicBezTo>
                  <a:cubicBezTo>
                    <a:pt x="12637" y="1385"/>
                    <a:pt x="12513" y="1452"/>
                    <a:pt x="12429" y="1586"/>
                  </a:cubicBezTo>
                  <a:cubicBezTo>
                    <a:pt x="12304" y="1775"/>
                    <a:pt x="12346" y="1984"/>
                    <a:pt x="12513" y="2151"/>
                  </a:cubicBezTo>
                  <a:cubicBezTo>
                    <a:pt x="12387" y="2193"/>
                    <a:pt x="12241" y="2256"/>
                    <a:pt x="12136" y="2298"/>
                  </a:cubicBezTo>
                  <a:cubicBezTo>
                    <a:pt x="12095" y="2172"/>
                    <a:pt x="12011" y="2068"/>
                    <a:pt x="11927" y="1942"/>
                  </a:cubicBezTo>
                  <a:cubicBezTo>
                    <a:pt x="12199" y="1921"/>
                    <a:pt x="12325" y="1837"/>
                    <a:pt x="12387" y="1628"/>
                  </a:cubicBezTo>
                  <a:cubicBezTo>
                    <a:pt x="12408" y="1461"/>
                    <a:pt x="12346" y="1293"/>
                    <a:pt x="12220" y="1189"/>
                  </a:cubicBezTo>
                  <a:cubicBezTo>
                    <a:pt x="12125" y="1111"/>
                    <a:pt x="12034" y="1080"/>
                    <a:pt x="11948" y="1080"/>
                  </a:cubicBezTo>
                  <a:cubicBezTo>
                    <a:pt x="11825" y="1080"/>
                    <a:pt x="11712" y="1144"/>
                    <a:pt x="11613" y="1231"/>
                  </a:cubicBezTo>
                  <a:cubicBezTo>
                    <a:pt x="11551" y="1105"/>
                    <a:pt x="11467" y="938"/>
                    <a:pt x="11383" y="812"/>
                  </a:cubicBezTo>
                  <a:cubicBezTo>
                    <a:pt x="11613" y="812"/>
                    <a:pt x="11781" y="707"/>
                    <a:pt x="11823" y="498"/>
                  </a:cubicBezTo>
                  <a:cubicBezTo>
                    <a:pt x="11885" y="310"/>
                    <a:pt x="11781" y="122"/>
                    <a:pt x="11592" y="38"/>
                  </a:cubicBezTo>
                  <a:cubicBezTo>
                    <a:pt x="11535" y="12"/>
                    <a:pt x="11475" y="0"/>
                    <a:pt x="1141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7"/>
            <p:cNvSpPr/>
            <p:nvPr/>
          </p:nvSpPr>
          <p:spPr>
            <a:xfrm>
              <a:off x="1995650" y="1667475"/>
              <a:ext cx="44475" cy="48400"/>
            </a:xfrm>
            <a:custGeom>
              <a:rect b="b" l="l" r="r" t="t"/>
              <a:pathLst>
                <a:path extrusionOk="0" h="1936" w="1779">
                  <a:moveTo>
                    <a:pt x="490" y="0"/>
                  </a:moveTo>
                  <a:cubicBezTo>
                    <a:pt x="372" y="0"/>
                    <a:pt x="258" y="60"/>
                    <a:pt x="189" y="157"/>
                  </a:cubicBezTo>
                  <a:cubicBezTo>
                    <a:pt x="126" y="261"/>
                    <a:pt x="105" y="387"/>
                    <a:pt x="105" y="491"/>
                  </a:cubicBezTo>
                  <a:cubicBezTo>
                    <a:pt x="126" y="596"/>
                    <a:pt x="210" y="680"/>
                    <a:pt x="252" y="784"/>
                  </a:cubicBezTo>
                  <a:cubicBezTo>
                    <a:pt x="189" y="805"/>
                    <a:pt x="105" y="847"/>
                    <a:pt x="0" y="868"/>
                  </a:cubicBezTo>
                  <a:cubicBezTo>
                    <a:pt x="419" y="1224"/>
                    <a:pt x="816" y="1580"/>
                    <a:pt x="1235" y="1935"/>
                  </a:cubicBezTo>
                  <a:cubicBezTo>
                    <a:pt x="1298" y="1831"/>
                    <a:pt x="1360" y="1789"/>
                    <a:pt x="1444" y="1705"/>
                  </a:cubicBezTo>
                  <a:cubicBezTo>
                    <a:pt x="1486" y="1475"/>
                    <a:pt x="1444" y="1287"/>
                    <a:pt x="1193" y="1182"/>
                  </a:cubicBezTo>
                  <a:lnTo>
                    <a:pt x="1193" y="1182"/>
                  </a:lnTo>
                  <a:cubicBezTo>
                    <a:pt x="1219" y="1184"/>
                    <a:pt x="1245" y="1185"/>
                    <a:pt x="1269" y="1185"/>
                  </a:cubicBezTo>
                  <a:cubicBezTo>
                    <a:pt x="1534" y="1185"/>
                    <a:pt x="1678" y="1081"/>
                    <a:pt x="1716" y="889"/>
                  </a:cubicBezTo>
                  <a:cubicBezTo>
                    <a:pt x="1779" y="680"/>
                    <a:pt x="1695" y="491"/>
                    <a:pt x="1507" y="387"/>
                  </a:cubicBezTo>
                  <a:cubicBezTo>
                    <a:pt x="1456" y="365"/>
                    <a:pt x="1396" y="354"/>
                    <a:pt x="1334" y="354"/>
                  </a:cubicBezTo>
                  <a:cubicBezTo>
                    <a:pt x="1217" y="354"/>
                    <a:pt x="1094" y="396"/>
                    <a:pt x="1026" y="491"/>
                  </a:cubicBezTo>
                  <a:cubicBezTo>
                    <a:pt x="942" y="575"/>
                    <a:pt x="921" y="701"/>
                    <a:pt x="921" y="805"/>
                  </a:cubicBezTo>
                  <a:cubicBezTo>
                    <a:pt x="921" y="910"/>
                    <a:pt x="1026" y="1015"/>
                    <a:pt x="1047" y="1098"/>
                  </a:cubicBezTo>
                  <a:cubicBezTo>
                    <a:pt x="921" y="1140"/>
                    <a:pt x="754" y="1203"/>
                    <a:pt x="649" y="1245"/>
                  </a:cubicBezTo>
                  <a:cubicBezTo>
                    <a:pt x="607" y="1119"/>
                    <a:pt x="524" y="973"/>
                    <a:pt x="440" y="847"/>
                  </a:cubicBezTo>
                  <a:cubicBezTo>
                    <a:pt x="712" y="805"/>
                    <a:pt x="858" y="701"/>
                    <a:pt x="879" y="491"/>
                  </a:cubicBezTo>
                  <a:cubicBezTo>
                    <a:pt x="942" y="324"/>
                    <a:pt x="837" y="136"/>
                    <a:pt x="670" y="52"/>
                  </a:cubicBezTo>
                  <a:cubicBezTo>
                    <a:pt x="613" y="16"/>
                    <a:pt x="551" y="0"/>
                    <a:pt x="49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7"/>
            <p:cNvSpPr/>
            <p:nvPr/>
          </p:nvSpPr>
          <p:spPr>
            <a:xfrm>
              <a:off x="2039600" y="1662475"/>
              <a:ext cx="41325" cy="47950"/>
            </a:xfrm>
            <a:custGeom>
              <a:rect b="b" l="l" r="r" t="t"/>
              <a:pathLst>
                <a:path extrusionOk="0" h="1918" w="1653">
                  <a:moveTo>
                    <a:pt x="677" y="0"/>
                  </a:moveTo>
                  <a:cubicBezTo>
                    <a:pt x="559" y="0"/>
                    <a:pt x="445" y="51"/>
                    <a:pt x="377" y="147"/>
                  </a:cubicBezTo>
                  <a:cubicBezTo>
                    <a:pt x="335" y="252"/>
                    <a:pt x="314" y="378"/>
                    <a:pt x="314" y="482"/>
                  </a:cubicBezTo>
                  <a:cubicBezTo>
                    <a:pt x="335" y="587"/>
                    <a:pt x="419" y="671"/>
                    <a:pt x="460" y="775"/>
                  </a:cubicBezTo>
                  <a:cubicBezTo>
                    <a:pt x="167" y="838"/>
                    <a:pt x="42" y="922"/>
                    <a:pt x="21" y="1152"/>
                  </a:cubicBezTo>
                  <a:cubicBezTo>
                    <a:pt x="0" y="1298"/>
                    <a:pt x="63" y="1487"/>
                    <a:pt x="230" y="1570"/>
                  </a:cubicBezTo>
                  <a:cubicBezTo>
                    <a:pt x="292" y="1601"/>
                    <a:pt x="353" y="1616"/>
                    <a:pt x="411" y="1616"/>
                  </a:cubicBezTo>
                  <a:cubicBezTo>
                    <a:pt x="550" y="1616"/>
                    <a:pt x="678" y="1535"/>
                    <a:pt x="795" y="1403"/>
                  </a:cubicBezTo>
                  <a:cubicBezTo>
                    <a:pt x="795" y="1633"/>
                    <a:pt x="879" y="1800"/>
                    <a:pt x="1067" y="1905"/>
                  </a:cubicBezTo>
                  <a:lnTo>
                    <a:pt x="1109" y="1905"/>
                  </a:lnTo>
                  <a:cubicBezTo>
                    <a:pt x="1151" y="1913"/>
                    <a:pt x="1192" y="1918"/>
                    <a:pt x="1231" y="1918"/>
                  </a:cubicBezTo>
                  <a:cubicBezTo>
                    <a:pt x="1389" y="1918"/>
                    <a:pt x="1523" y="1851"/>
                    <a:pt x="1590" y="1717"/>
                  </a:cubicBezTo>
                  <a:cubicBezTo>
                    <a:pt x="1653" y="1570"/>
                    <a:pt x="1632" y="1319"/>
                    <a:pt x="1486" y="1215"/>
                  </a:cubicBezTo>
                  <a:cubicBezTo>
                    <a:pt x="1402" y="1131"/>
                    <a:pt x="1276" y="1110"/>
                    <a:pt x="1172" y="1110"/>
                  </a:cubicBezTo>
                  <a:cubicBezTo>
                    <a:pt x="1067" y="1110"/>
                    <a:pt x="963" y="1194"/>
                    <a:pt x="858" y="1235"/>
                  </a:cubicBezTo>
                  <a:cubicBezTo>
                    <a:pt x="837" y="1173"/>
                    <a:pt x="837" y="1089"/>
                    <a:pt x="774" y="1005"/>
                  </a:cubicBezTo>
                  <a:cubicBezTo>
                    <a:pt x="753" y="963"/>
                    <a:pt x="670" y="880"/>
                    <a:pt x="628" y="817"/>
                  </a:cubicBezTo>
                  <a:cubicBezTo>
                    <a:pt x="879" y="817"/>
                    <a:pt x="1046" y="733"/>
                    <a:pt x="1088" y="524"/>
                  </a:cubicBezTo>
                  <a:cubicBezTo>
                    <a:pt x="1109" y="294"/>
                    <a:pt x="1046" y="127"/>
                    <a:pt x="858" y="43"/>
                  </a:cubicBezTo>
                  <a:cubicBezTo>
                    <a:pt x="800" y="14"/>
                    <a:pt x="738" y="0"/>
                    <a:pt x="6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7"/>
            <p:cNvSpPr/>
            <p:nvPr/>
          </p:nvSpPr>
          <p:spPr>
            <a:xfrm>
              <a:off x="2452825" y="1693275"/>
              <a:ext cx="23050" cy="20950"/>
            </a:xfrm>
            <a:custGeom>
              <a:rect b="b" l="l" r="r" t="t"/>
              <a:pathLst>
                <a:path extrusionOk="0" h="838" w="922">
                  <a:moveTo>
                    <a:pt x="452" y="1"/>
                  </a:moveTo>
                  <a:cubicBezTo>
                    <a:pt x="306" y="1"/>
                    <a:pt x="178" y="67"/>
                    <a:pt x="84" y="192"/>
                  </a:cubicBezTo>
                  <a:cubicBezTo>
                    <a:pt x="1" y="380"/>
                    <a:pt x="22" y="610"/>
                    <a:pt x="168" y="736"/>
                  </a:cubicBezTo>
                  <a:cubicBezTo>
                    <a:pt x="210" y="778"/>
                    <a:pt x="252" y="799"/>
                    <a:pt x="273" y="820"/>
                  </a:cubicBezTo>
                  <a:lnTo>
                    <a:pt x="356" y="820"/>
                  </a:lnTo>
                  <a:cubicBezTo>
                    <a:pt x="402" y="832"/>
                    <a:pt x="444" y="838"/>
                    <a:pt x="483" y="838"/>
                  </a:cubicBezTo>
                  <a:cubicBezTo>
                    <a:pt x="644" y="838"/>
                    <a:pt x="758" y="741"/>
                    <a:pt x="859" y="589"/>
                  </a:cubicBezTo>
                  <a:cubicBezTo>
                    <a:pt x="859" y="568"/>
                    <a:pt x="879" y="506"/>
                    <a:pt x="879" y="485"/>
                  </a:cubicBezTo>
                  <a:cubicBezTo>
                    <a:pt x="921" y="296"/>
                    <a:pt x="796" y="87"/>
                    <a:pt x="607" y="24"/>
                  </a:cubicBezTo>
                  <a:cubicBezTo>
                    <a:pt x="554" y="8"/>
                    <a:pt x="502" y="1"/>
                    <a:pt x="4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7"/>
            <p:cNvSpPr/>
            <p:nvPr/>
          </p:nvSpPr>
          <p:spPr>
            <a:xfrm>
              <a:off x="2618650" y="1684300"/>
              <a:ext cx="23575" cy="20650"/>
            </a:xfrm>
            <a:custGeom>
              <a:rect b="b" l="l" r="r" t="t"/>
              <a:pathLst>
                <a:path extrusionOk="0" h="826" w="943">
                  <a:moveTo>
                    <a:pt x="469" y="1"/>
                  </a:moveTo>
                  <a:cubicBezTo>
                    <a:pt x="319" y="1"/>
                    <a:pt x="180" y="60"/>
                    <a:pt x="105" y="195"/>
                  </a:cubicBezTo>
                  <a:cubicBezTo>
                    <a:pt x="0" y="383"/>
                    <a:pt x="21" y="614"/>
                    <a:pt x="189" y="739"/>
                  </a:cubicBezTo>
                  <a:cubicBezTo>
                    <a:pt x="231" y="760"/>
                    <a:pt x="272" y="802"/>
                    <a:pt x="293" y="823"/>
                  </a:cubicBezTo>
                  <a:lnTo>
                    <a:pt x="398" y="823"/>
                  </a:lnTo>
                  <a:cubicBezTo>
                    <a:pt x="416" y="825"/>
                    <a:pt x="433" y="825"/>
                    <a:pt x="451" y="825"/>
                  </a:cubicBezTo>
                  <a:cubicBezTo>
                    <a:pt x="641" y="825"/>
                    <a:pt x="820" y="722"/>
                    <a:pt x="858" y="530"/>
                  </a:cubicBezTo>
                  <a:cubicBezTo>
                    <a:pt x="942" y="342"/>
                    <a:pt x="837" y="132"/>
                    <a:pt x="649" y="28"/>
                  </a:cubicBezTo>
                  <a:cubicBezTo>
                    <a:pt x="590" y="10"/>
                    <a:pt x="529" y="1"/>
                    <a:pt x="46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7"/>
            <p:cNvSpPr/>
            <p:nvPr/>
          </p:nvSpPr>
          <p:spPr>
            <a:xfrm>
              <a:off x="2225275" y="1679675"/>
              <a:ext cx="22000" cy="21175"/>
            </a:xfrm>
            <a:custGeom>
              <a:rect b="b" l="l" r="r" t="t"/>
              <a:pathLst>
                <a:path extrusionOk="0" h="847" w="880">
                  <a:moveTo>
                    <a:pt x="431" y="1"/>
                  </a:moveTo>
                  <a:cubicBezTo>
                    <a:pt x="252" y="1"/>
                    <a:pt x="139" y="103"/>
                    <a:pt x="43" y="275"/>
                  </a:cubicBezTo>
                  <a:cubicBezTo>
                    <a:pt x="1" y="527"/>
                    <a:pt x="64" y="715"/>
                    <a:pt x="315" y="840"/>
                  </a:cubicBezTo>
                  <a:lnTo>
                    <a:pt x="378" y="840"/>
                  </a:lnTo>
                  <a:cubicBezTo>
                    <a:pt x="404" y="845"/>
                    <a:pt x="429" y="847"/>
                    <a:pt x="454" y="847"/>
                  </a:cubicBezTo>
                  <a:cubicBezTo>
                    <a:pt x="670" y="847"/>
                    <a:pt x="840" y="691"/>
                    <a:pt x="859" y="485"/>
                  </a:cubicBezTo>
                  <a:cubicBezTo>
                    <a:pt x="880" y="255"/>
                    <a:pt x="733" y="45"/>
                    <a:pt x="482" y="3"/>
                  </a:cubicBezTo>
                  <a:cubicBezTo>
                    <a:pt x="464" y="2"/>
                    <a:pt x="447" y="1"/>
                    <a:pt x="4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7"/>
            <p:cNvSpPr/>
            <p:nvPr/>
          </p:nvSpPr>
          <p:spPr>
            <a:xfrm>
              <a:off x="2480550" y="1680575"/>
              <a:ext cx="23050" cy="21225"/>
            </a:xfrm>
            <a:custGeom>
              <a:rect b="b" l="l" r="r" t="t"/>
              <a:pathLst>
                <a:path extrusionOk="0" h="849" w="922">
                  <a:moveTo>
                    <a:pt x="451" y="0"/>
                  </a:moveTo>
                  <a:cubicBezTo>
                    <a:pt x="328" y="0"/>
                    <a:pt x="203" y="65"/>
                    <a:pt x="105" y="177"/>
                  </a:cubicBezTo>
                  <a:cubicBezTo>
                    <a:pt x="105" y="219"/>
                    <a:pt x="84" y="239"/>
                    <a:pt x="63" y="260"/>
                  </a:cubicBezTo>
                  <a:cubicBezTo>
                    <a:pt x="1" y="491"/>
                    <a:pt x="84" y="679"/>
                    <a:pt x="294" y="846"/>
                  </a:cubicBezTo>
                  <a:lnTo>
                    <a:pt x="377" y="846"/>
                  </a:lnTo>
                  <a:cubicBezTo>
                    <a:pt x="395" y="848"/>
                    <a:pt x="412" y="849"/>
                    <a:pt x="430" y="849"/>
                  </a:cubicBezTo>
                  <a:cubicBezTo>
                    <a:pt x="620" y="849"/>
                    <a:pt x="799" y="745"/>
                    <a:pt x="838" y="553"/>
                  </a:cubicBezTo>
                  <a:cubicBezTo>
                    <a:pt x="921" y="365"/>
                    <a:pt x="817" y="156"/>
                    <a:pt x="628" y="51"/>
                  </a:cubicBezTo>
                  <a:cubicBezTo>
                    <a:pt x="573" y="16"/>
                    <a:pt x="512" y="0"/>
                    <a:pt x="4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7"/>
            <p:cNvSpPr/>
            <p:nvPr/>
          </p:nvSpPr>
          <p:spPr>
            <a:xfrm>
              <a:off x="2343500" y="1676750"/>
              <a:ext cx="22000" cy="20525"/>
            </a:xfrm>
            <a:custGeom>
              <a:rect b="b" l="l" r="r" t="t"/>
              <a:pathLst>
                <a:path extrusionOk="0" h="821" w="880">
                  <a:moveTo>
                    <a:pt x="412" y="1"/>
                  </a:moveTo>
                  <a:cubicBezTo>
                    <a:pt x="285" y="1"/>
                    <a:pt x="164" y="56"/>
                    <a:pt x="84" y="162"/>
                  </a:cubicBezTo>
                  <a:cubicBezTo>
                    <a:pt x="42" y="183"/>
                    <a:pt x="22" y="225"/>
                    <a:pt x="1" y="267"/>
                  </a:cubicBezTo>
                  <a:lnTo>
                    <a:pt x="1" y="372"/>
                  </a:lnTo>
                  <a:cubicBezTo>
                    <a:pt x="1" y="581"/>
                    <a:pt x="126" y="748"/>
                    <a:pt x="315" y="811"/>
                  </a:cubicBezTo>
                  <a:cubicBezTo>
                    <a:pt x="346" y="817"/>
                    <a:pt x="377" y="820"/>
                    <a:pt x="408" y="820"/>
                  </a:cubicBezTo>
                  <a:cubicBezTo>
                    <a:pt x="583" y="820"/>
                    <a:pt x="745" y="723"/>
                    <a:pt x="817" y="581"/>
                  </a:cubicBezTo>
                  <a:cubicBezTo>
                    <a:pt x="879" y="392"/>
                    <a:pt x="817" y="162"/>
                    <a:pt x="628" y="58"/>
                  </a:cubicBezTo>
                  <a:cubicBezTo>
                    <a:pt x="559" y="19"/>
                    <a:pt x="485"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7"/>
            <p:cNvSpPr/>
            <p:nvPr/>
          </p:nvSpPr>
          <p:spPr>
            <a:xfrm>
              <a:off x="2087200" y="1676550"/>
              <a:ext cx="21975" cy="21000"/>
            </a:xfrm>
            <a:custGeom>
              <a:rect b="b" l="l" r="r" t="t"/>
              <a:pathLst>
                <a:path extrusionOk="0" h="840" w="879">
                  <a:moveTo>
                    <a:pt x="416" y="1"/>
                  </a:moveTo>
                  <a:cubicBezTo>
                    <a:pt x="233" y="1"/>
                    <a:pt x="118" y="120"/>
                    <a:pt x="21" y="275"/>
                  </a:cubicBezTo>
                  <a:lnTo>
                    <a:pt x="21" y="400"/>
                  </a:lnTo>
                  <a:cubicBezTo>
                    <a:pt x="0" y="631"/>
                    <a:pt x="167" y="819"/>
                    <a:pt x="419" y="840"/>
                  </a:cubicBezTo>
                  <a:cubicBezTo>
                    <a:pt x="649" y="840"/>
                    <a:pt x="837" y="693"/>
                    <a:pt x="858" y="442"/>
                  </a:cubicBezTo>
                  <a:cubicBezTo>
                    <a:pt x="879" y="212"/>
                    <a:pt x="691" y="24"/>
                    <a:pt x="460" y="3"/>
                  </a:cubicBezTo>
                  <a:cubicBezTo>
                    <a:pt x="445" y="1"/>
                    <a:pt x="430" y="1"/>
                    <a:pt x="41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7"/>
            <p:cNvSpPr/>
            <p:nvPr/>
          </p:nvSpPr>
          <p:spPr>
            <a:xfrm>
              <a:off x="2392675" y="1671200"/>
              <a:ext cx="20950" cy="20675"/>
            </a:xfrm>
            <a:custGeom>
              <a:rect b="b" l="l" r="r" t="t"/>
              <a:pathLst>
                <a:path extrusionOk="0" h="827" w="838">
                  <a:moveTo>
                    <a:pt x="389" y="1"/>
                  </a:moveTo>
                  <a:cubicBezTo>
                    <a:pt x="275" y="1"/>
                    <a:pt x="153" y="43"/>
                    <a:pt x="63" y="133"/>
                  </a:cubicBezTo>
                  <a:cubicBezTo>
                    <a:pt x="42" y="175"/>
                    <a:pt x="21" y="217"/>
                    <a:pt x="0" y="238"/>
                  </a:cubicBezTo>
                  <a:lnTo>
                    <a:pt x="0" y="405"/>
                  </a:lnTo>
                  <a:cubicBezTo>
                    <a:pt x="0" y="614"/>
                    <a:pt x="126" y="803"/>
                    <a:pt x="314" y="824"/>
                  </a:cubicBezTo>
                  <a:cubicBezTo>
                    <a:pt x="332" y="825"/>
                    <a:pt x="349" y="826"/>
                    <a:pt x="366" y="826"/>
                  </a:cubicBezTo>
                  <a:cubicBezTo>
                    <a:pt x="551" y="826"/>
                    <a:pt x="698" y="724"/>
                    <a:pt x="775" y="552"/>
                  </a:cubicBezTo>
                  <a:cubicBezTo>
                    <a:pt x="837" y="363"/>
                    <a:pt x="775" y="175"/>
                    <a:pt x="586" y="50"/>
                  </a:cubicBezTo>
                  <a:cubicBezTo>
                    <a:pt x="530" y="17"/>
                    <a:pt x="461" y="1"/>
                    <a:pt x="3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7"/>
            <p:cNvSpPr/>
            <p:nvPr/>
          </p:nvSpPr>
          <p:spPr>
            <a:xfrm>
              <a:off x="2461725" y="1671900"/>
              <a:ext cx="21475" cy="21100"/>
            </a:xfrm>
            <a:custGeom>
              <a:rect b="b" l="l" r="r" t="t"/>
              <a:pathLst>
                <a:path extrusionOk="0" h="844" w="859">
                  <a:moveTo>
                    <a:pt x="419" y="1"/>
                  </a:moveTo>
                  <a:cubicBezTo>
                    <a:pt x="189" y="1"/>
                    <a:pt x="0" y="210"/>
                    <a:pt x="0" y="461"/>
                  </a:cubicBezTo>
                  <a:cubicBezTo>
                    <a:pt x="0" y="686"/>
                    <a:pt x="169" y="844"/>
                    <a:pt x="400" y="844"/>
                  </a:cubicBezTo>
                  <a:cubicBezTo>
                    <a:pt x="426" y="844"/>
                    <a:pt x="454" y="842"/>
                    <a:pt x="482" y="838"/>
                  </a:cubicBezTo>
                  <a:cubicBezTo>
                    <a:pt x="628" y="817"/>
                    <a:pt x="733" y="712"/>
                    <a:pt x="816" y="586"/>
                  </a:cubicBezTo>
                  <a:cubicBezTo>
                    <a:pt x="858" y="356"/>
                    <a:pt x="795" y="168"/>
                    <a:pt x="586" y="42"/>
                  </a:cubicBezTo>
                  <a:cubicBezTo>
                    <a:pt x="523" y="42"/>
                    <a:pt x="482" y="4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7"/>
            <p:cNvSpPr/>
            <p:nvPr/>
          </p:nvSpPr>
          <p:spPr>
            <a:xfrm>
              <a:off x="2205400" y="1671375"/>
              <a:ext cx="22525" cy="21550"/>
            </a:xfrm>
            <a:custGeom>
              <a:rect b="b" l="l" r="r" t="t"/>
              <a:pathLst>
                <a:path extrusionOk="0" h="862" w="901">
                  <a:moveTo>
                    <a:pt x="482" y="1"/>
                  </a:moveTo>
                  <a:cubicBezTo>
                    <a:pt x="294" y="1"/>
                    <a:pt x="168" y="84"/>
                    <a:pt x="85" y="231"/>
                  </a:cubicBezTo>
                  <a:cubicBezTo>
                    <a:pt x="1" y="398"/>
                    <a:pt x="1" y="545"/>
                    <a:pt x="105" y="691"/>
                  </a:cubicBezTo>
                  <a:cubicBezTo>
                    <a:pt x="198" y="799"/>
                    <a:pt x="314" y="862"/>
                    <a:pt x="427" y="862"/>
                  </a:cubicBezTo>
                  <a:cubicBezTo>
                    <a:pt x="467" y="862"/>
                    <a:pt x="507" y="854"/>
                    <a:pt x="545" y="838"/>
                  </a:cubicBezTo>
                  <a:cubicBezTo>
                    <a:pt x="649" y="817"/>
                    <a:pt x="733" y="691"/>
                    <a:pt x="838" y="607"/>
                  </a:cubicBezTo>
                  <a:cubicBezTo>
                    <a:pt x="901" y="377"/>
                    <a:pt x="817" y="189"/>
                    <a:pt x="608" y="22"/>
                  </a:cubicBezTo>
                  <a:cubicBezTo>
                    <a:pt x="545" y="1"/>
                    <a:pt x="524" y="1"/>
                    <a:pt x="4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7"/>
            <p:cNvSpPr/>
            <p:nvPr/>
          </p:nvSpPr>
          <p:spPr>
            <a:xfrm>
              <a:off x="2647950" y="1671200"/>
              <a:ext cx="20950" cy="20675"/>
            </a:xfrm>
            <a:custGeom>
              <a:rect b="b" l="l" r="r" t="t"/>
              <a:pathLst>
                <a:path extrusionOk="0" h="827" w="838">
                  <a:moveTo>
                    <a:pt x="404" y="1"/>
                  </a:moveTo>
                  <a:cubicBezTo>
                    <a:pt x="286" y="1"/>
                    <a:pt x="161" y="43"/>
                    <a:pt x="84" y="133"/>
                  </a:cubicBezTo>
                  <a:cubicBezTo>
                    <a:pt x="63" y="175"/>
                    <a:pt x="42" y="217"/>
                    <a:pt x="0" y="238"/>
                  </a:cubicBezTo>
                  <a:lnTo>
                    <a:pt x="0" y="405"/>
                  </a:lnTo>
                  <a:cubicBezTo>
                    <a:pt x="0" y="614"/>
                    <a:pt x="147" y="803"/>
                    <a:pt x="314" y="824"/>
                  </a:cubicBezTo>
                  <a:cubicBezTo>
                    <a:pt x="332" y="825"/>
                    <a:pt x="349" y="826"/>
                    <a:pt x="367" y="826"/>
                  </a:cubicBezTo>
                  <a:cubicBezTo>
                    <a:pt x="554" y="826"/>
                    <a:pt x="719" y="724"/>
                    <a:pt x="795" y="552"/>
                  </a:cubicBezTo>
                  <a:cubicBezTo>
                    <a:pt x="837" y="363"/>
                    <a:pt x="795" y="175"/>
                    <a:pt x="607" y="50"/>
                  </a:cubicBezTo>
                  <a:cubicBezTo>
                    <a:pt x="551" y="17"/>
                    <a:pt x="479" y="1"/>
                    <a:pt x="40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7"/>
            <p:cNvSpPr/>
            <p:nvPr/>
          </p:nvSpPr>
          <p:spPr>
            <a:xfrm>
              <a:off x="2323100" y="1668775"/>
              <a:ext cx="20950" cy="20425"/>
            </a:xfrm>
            <a:custGeom>
              <a:rect b="b" l="l" r="r" t="t"/>
              <a:pathLst>
                <a:path extrusionOk="0" h="817" w="838">
                  <a:moveTo>
                    <a:pt x="398" y="0"/>
                  </a:moveTo>
                  <a:cubicBezTo>
                    <a:pt x="168" y="0"/>
                    <a:pt x="1" y="188"/>
                    <a:pt x="1" y="419"/>
                  </a:cubicBezTo>
                  <a:cubicBezTo>
                    <a:pt x="1" y="649"/>
                    <a:pt x="210" y="816"/>
                    <a:pt x="440" y="816"/>
                  </a:cubicBezTo>
                  <a:cubicBezTo>
                    <a:pt x="628" y="816"/>
                    <a:pt x="712" y="691"/>
                    <a:pt x="817" y="544"/>
                  </a:cubicBezTo>
                  <a:cubicBezTo>
                    <a:pt x="817" y="523"/>
                    <a:pt x="838" y="481"/>
                    <a:pt x="817" y="419"/>
                  </a:cubicBezTo>
                  <a:cubicBezTo>
                    <a:pt x="817" y="188"/>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7"/>
            <p:cNvSpPr/>
            <p:nvPr/>
          </p:nvSpPr>
          <p:spPr>
            <a:xfrm>
              <a:off x="2116475" y="1663525"/>
              <a:ext cx="20950" cy="20425"/>
            </a:xfrm>
            <a:custGeom>
              <a:rect b="b" l="l" r="r" t="t"/>
              <a:pathLst>
                <a:path extrusionOk="0" h="817" w="838">
                  <a:moveTo>
                    <a:pt x="419" y="1"/>
                  </a:moveTo>
                  <a:cubicBezTo>
                    <a:pt x="189" y="1"/>
                    <a:pt x="1" y="189"/>
                    <a:pt x="1" y="419"/>
                  </a:cubicBezTo>
                  <a:cubicBezTo>
                    <a:pt x="1" y="629"/>
                    <a:pt x="189" y="817"/>
                    <a:pt x="419" y="817"/>
                  </a:cubicBezTo>
                  <a:cubicBezTo>
                    <a:pt x="608" y="817"/>
                    <a:pt x="712" y="691"/>
                    <a:pt x="817" y="545"/>
                  </a:cubicBezTo>
                  <a:cubicBezTo>
                    <a:pt x="817" y="503"/>
                    <a:pt x="817" y="440"/>
                    <a:pt x="838" y="419"/>
                  </a:cubicBezTo>
                  <a:cubicBezTo>
                    <a:pt x="838"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7"/>
            <p:cNvSpPr/>
            <p:nvPr/>
          </p:nvSpPr>
          <p:spPr>
            <a:xfrm>
              <a:off x="2372275" y="1663525"/>
              <a:ext cx="20950" cy="20425"/>
            </a:xfrm>
            <a:custGeom>
              <a:rect b="b" l="l" r="r" t="t"/>
              <a:pathLst>
                <a:path extrusionOk="0" h="817" w="838">
                  <a:moveTo>
                    <a:pt x="419" y="1"/>
                  </a:moveTo>
                  <a:cubicBezTo>
                    <a:pt x="189" y="1"/>
                    <a:pt x="0" y="189"/>
                    <a:pt x="0" y="419"/>
                  </a:cubicBezTo>
                  <a:cubicBezTo>
                    <a:pt x="0" y="629"/>
                    <a:pt x="189" y="817"/>
                    <a:pt x="419" y="817"/>
                  </a:cubicBezTo>
                  <a:cubicBezTo>
                    <a:pt x="607" y="817"/>
                    <a:pt x="712" y="691"/>
                    <a:pt x="816" y="545"/>
                  </a:cubicBezTo>
                  <a:cubicBezTo>
                    <a:pt x="816" y="503"/>
                    <a:pt x="816" y="440"/>
                    <a:pt x="837" y="419"/>
                  </a:cubicBezTo>
                  <a:cubicBezTo>
                    <a:pt x="837"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7"/>
            <p:cNvSpPr/>
            <p:nvPr/>
          </p:nvSpPr>
          <p:spPr>
            <a:xfrm>
              <a:off x="2628075" y="1663525"/>
              <a:ext cx="20950" cy="20425"/>
            </a:xfrm>
            <a:custGeom>
              <a:rect b="b" l="l" r="r" t="t"/>
              <a:pathLst>
                <a:path extrusionOk="0" h="817" w="838">
                  <a:moveTo>
                    <a:pt x="419" y="1"/>
                  </a:moveTo>
                  <a:cubicBezTo>
                    <a:pt x="167" y="1"/>
                    <a:pt x="0" y="189"/>
                    <a:pt x="0" y="419"/>
                  </a:cubicBezTo>
                  <a:cubicBezTo>
                    <a:pt x="0" y="629"/>
                    <a:pt x="167" y="817"/>
                    <a:pt x="419" y="817"/>
                  </a:cubicBezTo>
                  <a:cubicBezTo>
                    <a:pt x="586" y="817"/>
                    <a:pt x="691" y="691"/>
                    <a:pt x="795" y="545"/>
                  </a:cubicBezTo>
                  <a:cubicBezTo>
                    <a:pt x="795" y="503"/>
                    <a:pt x="795" y="440"/>
                    <a:pt x="837" y="419"/>
                  </a:cubicBezTo>
                  <a:cubicBezTo>
                    <a:pt x="837"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7"/>
            <p:cNvSpPr/>
            <p:nvPr/>
          </p:nvSpPr>
          <p:spPr>
            <a:xfrm>
              <a:off x="2254050" y="1667575"/>
              <a:ext cx="19900" cy="20050"/>
            </a:xfrm>
            <a:custGeom>
              <a:rect b="b" l="l" r="r" t="t"/>
              <a:pathLst>
                <a:path extrusionOk="0" h="802" w="796">
                  <a:moveTo>
                    <a:pt x="446" y="0"/>
                  </a:moveTo>
                  <a:cubicBezTo>
                    <a:pt x="424" y="0"/>
                    <a:pt x="401" y="2"/>
                    <a:pt x="377" y="6"/>
                  </a:cubicBezTo>
                  <a:cubicBezTo>
                    <a:pt x="168" y="6"/>
                    <a:pt x="1" y="174"/>
                    <a:pt x="1" y="425"/>
                  </a:cubicBezTo>
                  <a:cubicBezTo>
                    <a:pt x="1" y="634"/>
                    <a:pt x="168" y="801"/>
                    <a:pt x="419" y="801"/>
                  </a:cubicBezTo>
                  <a:cubicBezTo>
                    <a:pt x="628" y="801"/>
                    <a:pt x="796" y="634"/>
                    <a:pt x="796" y="383"/>
                  </a:cubicBezTo>
                  <a:cubicBezTo>
                    <a:pt x="796" y="174"/>
                    <a:pt x="659" y="0"/>
                    <a:pt x="44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7"/>
            <p:cNvSpPr/>
            <p:nvPr/>
          </p:nvSpPr>
          <p:spPr>
            <a:xfrm>
              <a:off x="2510375" y="1666600"/>
              <a:ext cx="21475" cy="21100"/>
            </a:xfrm>
            <a:custGeom>
              <a:rect b="b" l="l" r="r" t="t"/>
              <a:pathLst>
                <a:path extrusionOk="0" h="844" w="859">
                  <a:moveTo>
                    <a:pt x="405" y="0"/>
                  </a:moveTo>
                  <a:cubicBezTo>
                    <a:pt x="247" y="0"/>
                    <a:pt x="138" y="81"/>
                    <a:pt x="63" y="213"/>
                  </a:cubicBezTo>
                  <a:cubicBezTo>
                    <a:pt x="0" y="380"/>
                    <a:pt x="0" y="526"/>
                    <a:pt x="105" y="673"/>
                  </a:cubicBezTo>
                  <a:cubicBezTo>
                    <a:pt x="182" y="781"/>
                    <a:pt x="282" y="844"/>
                    <a:pt x="397" y="844"/>
                  </a:cubicBezTo>
                  <a:cubicBezTo>
                    <a:pt x="437" y="844"/>
                    <a:pt x="480" y="836"/>
                    <a:pt x="523" y="819"/>
                  </a:cubicBezTo>
                  <a:cubicBezTo>
                    <a:pt x="628" y="798"/>
                    <a:pt x="733" y="673"/>
                    <a:pt x="837" y="589"/>
                  </a:cubicBezTo>
                  <a:cubicBezTo>
                    <a:pt x="858" y="359"/>
                    <a:pt x="774" y="171"/>
                    <a:pt x="586" y="45"/>
                  </a:cubicBezTo>
                  <a:cubicBezTo>
                    <a:pt x="565" y="3"/>
                    <a:pt x="523" y="3"/>
                    <a:pt x="461" y="3"/>
                  </a:cubicBezTo>
                  <a:cubicBezTo>
                    <a:pt x="441" y="1"/>
                    <a:pt x="423" y="0"/>
                    <a:pt x="4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7"/>
            <p:cNvSpPr/>
            <p:nvPr/>
          </p:nvSpPr>
          <p:spPr>
            <a:xfrm>
              <a:off x="2067300" y="1668900"/>
              <a:ext cx="22000" cy="20850"/>
            </a:xfrm>
            <a:custGeom>
              <a:rect b="b" l="l" r="r" t="t"/>
              <a:pathLst>
                <a:path extrusionOk="0" h="834" w="880">
                  <a:moveTo>
                    <a:pt x="503" y="0"/>
                  </a:moveTo>
                  <a:cubicBezTo>
                    <a:pt x="477" y="0"/>
                    <a:pt x="451" y="6"/>
                    <a:pt x="419" y="16"/>
                  </a:cubicBezTo>
                  <a:cubicBezTo>
                    <a:pt x="189" y="16"/>
                    <a:pt x="1" y="204"/>
                    <a:pt x="1" y="434"/>
                  </a:cubicBezTo>
                  <a:cubicBezTo>
                    <a:pt x="1" y="671"/>
                    <a:pt x="187" y="834"/>
                    <a:pt x="419" y="834"/>
                  </a:cubicBezTo>
                  <a:cubicBezTo>
                    <a:pt x="433" y="834"/>
                    <a:pt x="447" y="833"/>
                    <a:pt x="461" y="832"/>
                  </a:cubicBezTo>
                  <a:cubicBezTo>
                    <a:pt x="629" y="811"/>
                    <a:pt x="733" y="706"/>
                    <a:pt x="817" y="581"/>
                  </a:cubicBezTo>
                  <a:cubicBezTo>
                    <a:pt x="880" y="330"/>
                    <a:pt x="796" y="162"/>
                    <a:pt x="587" y="16"/>
                  </a:cubicBezTo>
                  <a:cubicBezTo>
                    <a:pt x="555" y="6"/>
                    <a:pt x="529" y="0"/>
                    <a:pt x="5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7"/>
            <p:cNvSpPr/>
            <p:nvPr/>
          </p:nvSpPr>
          <p:spPr>
            <a:xfrm>
              <a:off x="2420400" y="1657725"/>
              <a:ext cx="20950" cy="20525"/>
            </a:xfrm>
            <a:custGeom>
              <a:rect b="b" l="l" r="r" t="t"/>
              <a:pathLst>
                <a:path extrusionOk="0" h="821" w="838">
                  <a:moveTo>
                    <a:pt x="380" y="1"/>
                  </a:moveTo>
                  <a:cubicBezTo>
                    <a:pt x="168" y="1"/>
                    <a:pt x="0" y="163"/>
                    <a:pt x="0" y="400"/>
                  </a:cubicBezTo>
                  <a:cubicBezTo>
                    <a:pt x="0" y="630"/>
                    <a:pt x="168" y="819"/>
                    <a:pt x="398" y="819"/>
                  </a:cubicBezTo>
                  <a:cubicBezTo>
                    <a:pt x="410" y="820"/>
                    <a:pt x="421" y="820"/>
                    <a:pt x="433" y="820"/>
                  </a:cubicBezTo>
                  <a:cubicBezTo>
                    <a:pt x="647" y="820"/>
                    <a:pt x="816" y="640"/>
                    <a:pt x="816" y="421"/>
                  </a:cubicBezTo>
                  <a:cubicBezTo>
                    <a:pt x="837" y="212"/>
                    <a:pt x="670" y="24"/>
                    <a:pt x="419" y="3"/>
                  </a:cubicBezTo>
                  <a:cubicBezTo>
                    <a:pt x="406" y="2"/>
                    <a:pt x="393" y="1"/>
                    <a:pt x="38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7"/>
            <p:cNvSpPr/>
            <p:nvPr/>
          </p:nvSpPr>
          <p:spPr>
            <a:xfrm>
              <a:off x="2233125" y="1659875"/>
              <a:ext cx="20950" cy="19900"/>
            </a:xfrm>
            <a:custGeom>
              <a:rect b="b" l="l" r="r" t="t"/>
              <a:pathLst>
                <a:path extrusionOk="0" h="796" w="838">
                  <a:moveTo>
                    <a:pt x="377" y="0"/>
                  </a:moveTo>
                  <a:cubicBezTo>
                    <a:pt x="168" y="0"/>
                    <a:pt x="1" y="147"/>
                    <a:pt x="1" y="377"/>
                  </a:cubicBezTo>
                  <a:cubicBezTo>
                    <a:pt x="1" y="628"/>
                    <a:pt x="168" y="795"/>
                    <a:pt x="419" y="795"/>
                  </a:cubicBezTo>
                  <a:cubicBezTo>
                    <a:pt x="649" y="795"/>
                    <a:pt x="838" y="628"/>
                    <a:pt x="838" y="377"/>
                  </a:cubicBezTo>
                  <a:cubicBezTo>
                    <a:pt x="838" y="147"/>
                    <a:pt x="649"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7"/>
            <p:cNvSpPr/>
            <p:nvPr/>
          </p:nvSpPr>
          <p:spPr>
            <a:xfrm>
              <a:off x="2676700" y="1658300"/>
              <a:ext cx="20450" cy="20425"/>
            </a:xfrm>
            <a:custGeom>
              <a:rect b="b" l="l" r="r" t="t"/>
              <a:pathLst>
                <a:path extrusionOk="0" h="817" w="818">
                  <a:moveTo>
                    <a:pt x="419" y="1"/>
                  </a:moveTo>
                  <a:cubicBezTo>
                    <a:pt x="189" y="1"/>
                    <a:pt x="1" y="189"/>
                    <a:pt x="1" y="419"/>
                  </a:cubicBezTo>
                  <a:cubicBezTo>
                    <a:pt x="1" y="628"/>
                    <a:pt x="168" y="817"/>
                    <a:pt x="399" y="817"/>
                  </a:cubicBezTo>
                  <a:cubicBezTo>
                    <a:pt x="629" y="817"/>
                    <a:pt x="817" y="628"/>
                    <a:pt x="817" y="398"/>
                  </a:cubicBezTo>
                  <a:cubicBezTo>
                    <a:pt x="817" y="168"/>
                    <a:pt x="62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7"/>
            <p:cNvSpPr/>
            <p:nvPr/>
          </p:nvSpPr>
          <p:spPr>
            <a:xfrm>
              <a:off x="2164075" y="1658300"/>
              <a:ext cx="20425" cy="20425"/>
            </a:xfrm>
            <a:custGeom>
              <a:rect b="b" l="l" r="r" t="t"/>
              <a:pathLst>
                <a:path extrusionOk="0" h="817" w="817">
                  <a:moveTo>
                    <a:pt x="398" y="1"/>
                  </a:moveTo>
                  <a:cubicBezTo>
                    <a:pt x="168" y="1"/>
                    <a:pt x="1" y="189"/>
                    <a:pt x="1" y="419"/>
                  </a:cubicBezTo>
                  <a:cubicBezTo>
                    <a:pt x="1" y="628"/>
                    <a:pt x="147" y="733"/>
                    <a:pt x="294" y="817"/>
                  </a:cubicBezTo>
                  <a:lnTo>
                    <a:pt x="419" y="817"/>
                  </a:lnTo>
                  <a:cubicBezTo>
                    <a:pt x="670" y="817"/>
                    <a:pt x="817" y="628"/>
                    <a:pt x="817" y="398"/>
                  </a:cubicBezTo>
                  <a:cubicBezTo>
                    <a:pt x="817" y="168"/>
                    <a:pt x="629"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7"/>
            <p:cNvSpPr/>
            <p:nvPr/>
          </p:nvSpPr>
          <p:spPr>
            <a:xfrm>
              <a:off x="2489450" y="1659875"/>
              <a:ext cx="20950" cy="19900"/>
            </a:xfrm>
            <a:custGeom>
              <a:rect b="b" l="l" r="r" t="t"/>
              <a:pathLst>
                <a:path extrusionOk="0" h="796" w="838">
                  <a:moveTo>
                    <a:pt x="419" y="0"/>
                  </a:moveTo>
                  <a:cubicBezTo>
                    <a:pt x="168" y="0"/>
                    <a:pt x="0" y="168"/>
                    <a:pt x="0" y="419"/>
                  </a:cubicBezTo>
                  <a:cubicBezTo>
                    <a:pt x="21" y="628"/>
                    <a:pt x="168" y="795"/>
                    <a:pt x="419" y="795"/>
                  </a:cubicBezTo>
                  <a:cubicBezTo>
                    <a:pt x="649" y="795"/>
                    <a:pt x="837" y="628"/>
                    <a:pt x="837" y="377"/>
                  </a:cubicBezTo>
                  <a:cubicBezTo>
                    <a:pt x="837" y="168"/>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7"/>
            <p:cNvSpPr/>
            <p:nvPr/>
          </p:nvSpPr>
          <p:spPr>
            <a:xfrm>
              <a:off x="2073600" y="1648950"/>
              <a:ext cx="21450" cy="20375"/>
            </a:xfrm>
            <a:custGeom>
              <a:rect b="b" l="l" r="r" t="t"/>
              <a:pathLst>
                <a:path extrusionOk="0" h="815" w="858">
                  <a:moveTo>
                    <a:pt x="431" y="1"/>
                  </a:moveTo>
                  <a:cubicBezTo>
                    <a:pt x="278" y="1"/>
                    <a:pt x="130" y="98"/>
                    <a:pt x="63" y="249"/>
                  </a:cubicBezTo>
                  <a:cubicBezTo>
                    <a:pt x="0" y="437"/>
                    <a:pt x="42" y="647"/>
                    <a:pt x="230" y="751"/>
                  </a:cubicBezTo>
                  <a:cubicBezTo>
                    <a:pt x="272" y="772"/>
                    <a:pt x="314" y="793"/>
                    <a:pt x="335" y="814"/>
                  </a:cubicBezTo>
                  <a:cubicBezTo>
                    <a:pt x="356" y="804"/>
                    <a:pt x="377" y="798"/>
                    <a:pt x="395" y="798"/>
                  </a:cubicBezTo>
                  <a:cubicBezTo>
                    <a:pt x="413" y="798"/>
                    <a:pt x="429" y="804"/>
                    <a:pt x="439" y="814"/>
                  </a:cubicBezTo>
                  <a:cubicBezTo>
                    <a:pt x="649" y="793"/>
                    <a:pt x="795" y="668"/>
                    <a:pt x="837" y="458"/>
                  </a:cubicBezTo>
                  <a:cubicBezTo>
                    <a:pt x="858" y="249"/>
                    <a:pt x="732" y="61"/>
                    <a:pt x="544" y="19"/>
                  </a:cubicBezTo>
                  <a:cubicBezTo>
                    <a:pt x="507" y="7"/>
                    <a:pt x="469" y="1"/>
                    <a:pt x="4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7"/>
            <p:cNvSpPr/>
            <p:nvPr/>
          </p:nvSpPr>
          <p:spPr>
            <a:xfrm>
              <a:off x="2330950" y="1648375"/>
              <a:ext cx="20425" cy="19925"/>
            </a:xfrm>
            <a:custGeom>
              <a:rect b="b" l="l" r="r" t="t"/>
              <a:pathLst>
                <a:path extrusionOk="0" h="797" w="817">
                  <a:moveTo>
                    <a:pt x="419" y="0"/>
                  </a:moveTo>
                  <a:cubicBezTo>
                    <a:pt x="210" y="0"/>
                    <a:pt x="21" y="188"/>
                    <a:pt x="0" y="377"/>
                  </a:cubicBezTo>
                  <a:cubicBezTo>
                    <a:pt x="0" y="607"/>
                    <a:pt x="189" y="795"/>
                    <a:pt x="398" y="795"/>
                  </a:cubicBezTo>
                  <a:cubicBezTo>
                    <a:pt x="410" y="796"/>
                    <a:pt x="421" y="797"/>
                    <a:pt x="433" y="797"/>
                  </a:cubicBezTo>
                  <a:cubicBezTo>
                    <a:pt x="647" y="797"/>
                    <a:pt x="817" y="616"/>
                    <a:pt x="817" y="398"/>
                  </a:cubicBezTo>
                  <a:cubicBezTo>
                    <a:pt x="817"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7"/>
            <p:cNvSpPr/>
            <p:nvPr/>
          </p:nvSpPr>
          <p:spPr>
            <a:xfrm>
              <a:off x="2587275" y="1649400"/>
              <a:ext cx="20425" cy="19925"/>
            </a:xfrm>
            <a:custGeom>
              <a:rect b="b" l="l" r="r" t="t"/>
              <a:pathLst>
                <a:path extrusionOk="0" h="797" w="817">
                  <a:moveTo>
                    <a:pt x="398" y="1"/>
                  </a:moveTo>
                  <a:cubicBezTo>
                    <a:pt x="188" y="1"/>
                    <a:pt x="0" y="147"/>
                    <a:pt x="0" y="378"/>
                  </a:cubicBezTo>
                  <a:cubicBezTo>
                    <a:pt x="0" y="587"/>
                    <a:pt x="188" y="775"/>
                    <a:pt x="419" y="796"/>
                  </a:cubicBezTo>
                  <a:cubicBezTo>
                    <a:pt x="628" y="796"/>
                    <a:pt x="816" y="629"/>
                    <a:pt x="816" y="419"/>
                  </a:cubicBezTo>
                  <a:cubicBezTo>
                    <a:pt x="816" y="168"/>
                    <a:pt x="62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7"/>
            <p:cNvSpPr/>
            <p:nvPr/>
          </p:nvSpPr>
          <p:spPr>
            <a:xfrm>
              <a:off x="2144725" y="1650425"/>
              <a:ext cx="20425" cy="20450"/>
            </a:xfrm>
            <a:custGeom>
              <a:rect b="b" l="l" r="r" t="t"/>
              <a:pathLst>
                <a:path extrusionOk="0" h="818" w="817">
                  <a:moveTo>
                    <a:pt x="384" y="0"/>
                  </a:moveTo>
                  <a:cubicBezTo>
                    <a:pt x="170" y="0"/>
                    <a:pt x="1" y="181"/>
                    <a:pt x="1" y="399"/>
                  </a:cubicBezTo>
                  <a:cubicBezTo>
                    <a:pt x="1" y="629"/>
                    <a:pt x="189" y="818"/>
                    <a:pt x="398" y="818"/>
                  </a:cubicBezTo>
                  <a:cubicBezTo>
                    <a:pt x="587" y="818"/>
                    <a:pt x="775" y="629"/>
                    <a:pt x="817" y="420"/>
                  </a:cubicBezTo>
                  <a:cubicBezTo>
                    <a:pt x="817" y="190"/>
                    <a:pt x="628" y="2"/>
                    <a:pt x="419" y="2"/>
                  </a:cubicBezTo>
                  <a:cubicBezTo>
                    <a:pt x="407" y="1"/>
                    <a:pt x="396" y="0"/>
                    <a:pt x="38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7"/>
            <p:cNvSpPr/>
            <p:nvPr/>
          </p:nvSpPr>
          <p:spPr>
            <a:xfrm>
              <a:off x="2399475" y="1649925"/>
              <a:ext cx="20950" cy="20425"/>
            </a:xfrm>
            <a:custGeom>
              <a:rect b="b" l="l" r="r" t="t"/>
              <a:pathLst>
                <a:path extrusionOk="0" h="817" w="838">
                  <a:moveTo>
                    <a:pt x="461" y="1"/>
                  </a:moveTo>
                  <a:cubicBezTo>
                    <a:pt x="210" y="1"/>
                    <a:pt x="42" y="189"/>
                    <a:pt x="42" y="398"/>
                  </a:cubicBezTo>
                  <a:cubicBezTo>
                    <a:pt x="0" y="629"/>
                    <a:pt x="189" y="817"/>
                    <a:pt x="419" y="817"/>
                  </a:cubicBezTo>
                  <a:cubicBezTo>
                    <a:pt x="628" y="817"/>
                    <a:pt x="816" y="629"/>
                    <a:pt x="816" y="419"/>
                  </a:cubicBezTo>
                  <a:cubicBezTo>
                    <a:pt x="837" y="210"/>
                    <a:pt x="670" y="22"/>
                    <a:pt x="4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7"/>
            <p:cNvSpPr/>
            <p:nvPr/>
          </p:nvSpPr>
          <p:spPr>
            <a:xfrm>
              <a:off x="2211675" y="1652325"/>
              <a:ext cx="22525" cy="21175"/>
            </a:xfrm>
            <a:custGeom>
              <a:rect b="b" l="l" r="r" t="t"/>
              <a:pathLst>
                <a:path extrusionOk="0" h="847" w="901">
                  <a:moveTo>
                    <a:pt x="454" y="1"/>
                  </a:moveTo>
                  <a:cubicBezTo>
                    <a:pt x="321" y="1"/>
                    <a:pt x="206" y="92"/>
                    <a:pt x="126" y="219"/>
                  </a:cubicBezTo>
                  <a:cubicBezTo>
                    <a:pt x="1" y="407"/>
                    <a:pt x="64" y="616"/>
                    <a:pt x="231" y="742"/>
                  </a:cubicBezTo>
                  <a:cubicBezTo>
                    <a:pt x="252" y="784"/>
                    <a:pt x="294" y="825"/>
                    <a:pt x="357" y="846"/>
                  </a:cubicBezTo>
                  <a:cubicBezTo>
                    <a:pt x="378" y="825"/>
                    <a:pt x="440" y="825"/>
                    <a:pt x="503" y="825"/>
                  </a:cubicBezTo>
                  <a:cubicBezTo>
                    <a:pt x="691" y="825"/>
                    <a:pt x="859" y="658"/>
                    <a:pt x="880" y="470"/>
                  </a:cubicBezTo>
                  <a:cubicBezTo>
                    <a:pt x="901" y="261"/>
                    <a:pt x="775" y="93"/>
                    <a:pt x="587" y="30"/>
                  </a:cubicBezTo>
                  <a:cubicBezTo>
                    <a:pt x="541" y="10"/>
                    <a:pt x="497" y="1"/>
                    <a:pt x="45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7"/>
            <p:cNvSpPr/>
            <p:nvPr/>
          </p:nvSpPr>
          <p:spPr>
            <a:xfrm>
              <a:off x="2467475" y="1652325"/>
              <a:ext cx="22525" cy="21175"/>
            </a:xfrm>
            <a:custGeom>
              <a:rect b="b" l="l" r="r" t="t"/>
              <a:pathLst>
                <a:path extrusionOk="0" h="847" w="901">
                  <a:moveTo>
                    <a:pt x="451" y="1"/>
                  </a:moveTo>
                  <a:cubicBezTo>
                    <a:pt x="312" y="1"/>
                    <a:pt x="184" y="92"/>
                    <a:pt x="105" y="219"/>
                  </a:cubicBezTo>
                  <a:cubicBezTo>
                    <a:pt x="1" y="407"/>
                    <a:pt x="63" y="616"/>
                    <a:pt x="210" y="742"/>
                  </a:cubicBezTo>
                  <a:cubicBezTo>
                    <a:pt x="252" y="784"/>
                    <a:pt x="293" y="825"/>
                    <a:pt x="356" y="846"/>
                  </a:cubicBezTo>
                  <a:cubicBezTo>
                    <a:pt x="398" y="825"/>
                    <a:pt x="419" y="825"/>
                    <a:pt x="503" y="825"/>
                  </a:cubicBezTo>
                  <a:cubicBezTo>
                    <a:pt x="691" y="825"/>
                    <a:pt x="837" y="658"/>
                    <a:pt x="879" y="470"/>
                  </a:cubicBezTo>
                  <a:cubicBezTo>
                    <a:pt x="900" y="261"/>
                    <a:pt x="775" y="93"/>
                    <a:pt x="586" y="30"/>
                  </a:cubicBezTo>
                  <a:cubicBezTo>
                    <a:pt x="541" y="10"/>
                    <a:pt x="495" y="1"/>
                    <a:pt x="4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7"/>
            <p:cNvSpPr/>
            <p:nvPr/>
          </p:nvSpPr>
          <p:spPr>
            <a:xfrm>
              <a:off x="2192850" y="1644700"/>
              <a:ext cx="20425" cy="20425"/>
            </a:xfrm>
            <a:custGeom>
              <a:rect b="b" l="l" r="r" t="t"/>
              <a:pathLst>
                <a:path extrusionOk="0" h="817" w="817">
                  <a:moveTo>
                    <a:pt x="419" y="1"/>
                  </a:moveTo>
                  <a:cubicBezTo>
                    <a:pt x="189" y="1"/>
                    <a:pt x="1" y="189"/>
                    <a:pt x="1" y="398"/>
                  </a:cubicBezTo>
                  <a:cubicBezTo>
                    <a:pt x="1" y="628"/>
                    <a:pt x="189" y="817"/>
                    <a:pt x="398" y="817"/>
                  </a:cubicBezTo>
                  <a:cubicBezTo>
                    <a:pt x="628" y="817"/>
                    <a:pt x="817" y="628"/>
                    <a:pt x="817" y="419"/>
                  </a:cubicBezTo>
                  <a:cubicBezTo>
                    <a:pt x="817" y="210"/>
                    <a:pt x="628" y="2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7"/>
            <p:cNvSpPr/>
            <p:nvPr/>
          </p:nvSpPr>
          <p:spPr>
            <a:xfrm>
              <a:off x="2027025" y="1655125"/>
              <a:ext cx="20425" cy="19425"/>
            </a:xfrm>
            <a:custGeom>
              <a:rect b="b" l="l" r="r" t="t"/>
              <a:pathLst>
                <a:path extrusionOk="0" h="777" w="817">
                  <a:moveTo>
                    <a:pt x="381" y="0"/>
                  </a:moveTo>
                  <a:cubicBezTo>
                    <a:pt x="169" y="0"/>
                    <a:pt x="1" y="163"/>
                    <a:pt x="1" y="400"/>
                  </a:cubicBezTo>
                  <a:cubicBezTo>
                    <a:pt x="1" y="609"/>
                    <a:pt x="147" y="776"/>
                    <a:pt x="398" y="776"/>
                  </a:cubicBezTo>
                  <a:cubicBezTo>
                    <a:pt x="629" y="776"/>
                    <a:pt x="775" y="609"/>
                    <a:pt x="817" y="421"/>
                  </a:cubicBezTo>
                  <a:cubicBezTo>
                    <a:pt x="817" y="169"/>
                    <a:pt x="649" y="2"/>
                    <a:pt x="419" y="2"/>
                  </a:cubicBezTo>
                  <a:cubicBezTo>
                    <a:pt x="406" y="1"/>
                    <a:pt x="393" y="0"/>
                    <a:pt x="38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7"/>
            <p:cNvSpPr/>
            <p:nvPr/>
          </p:nvSpPr>
          <p:spPr>
            <a:xfrm>
              <a:off x="2724825" y="1653075"/>
              <a:ext cx="19925" cy="20425"/>
            </a:xfrm>
            <a:custGeom>
              <a:rect b="b" l="l" r="r" t="t"/>
              <a:pathLst>
                <a:path extrusionOk="0" h="817" w="797">
                  <a:moveTo>
                    <a:pt x="378" y="0"/>
                  </a:moveTo>
                  <a:cubicBezTo>
                    <a:pt x="147" y="0"/>
                    <a:pt x="1" y="189"/>
                    <a:pt x="1" y="419"/>
                  </a:cubicBezTo>
                  <a:cubicBezTo>
                    <a:pt x="22" y="607"/>
                    <a:pt x="147" y="712"/>
                    <a:pt x="273" y="795"/>
                  </a:cubicBezTo>
                  <a:cubicBezTo>
                    <a:pt x="315" y="795"/>
                    <a:pt x="357" y="795"/>
                    <a:pt x="419" y="816"/>
                  </a:cubicBezTo>
                  <a:cubicBezTo>
                    <a:pt x="650" y="816"/>
                    <a:pt x="796" y="628"/>
                    <a:pt x="796" y="398"/>
                  </a:cubicBezTo>
                  <a:cubicBezTo>
                    <a:pt x="796" y="168"/>
                    <a:pt x="629"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7"/>
            <p:cNvSpPr/>
            <p:nvPr/>
          </p:nvSpPr>
          <p:spPr>
            <a:xfrm>
              <a:off x="2516650" y="1646850"/>
              <a:ext cx="21475" cy="20900"/>
            </a:xfrm>
            <a:custGeom>
              <a:rect b="b" l="l" r="r" t="t"/>
              <a:pathLst>
                <a:path extrusionOk="0" h="836" w="859">
                  <a:moveTo>
                    <a:pt x="442" y="1"/>
                  </a:moveTo>
                  <a:cubicBezTo>
                    <a:pt x="299" y="1"/>
                    <a:pt x="151" y="98"/>
                    <a:pt x="84" y="249"/>
                  </a:cubicBezTo>
                  <a:cubicBezTo>
                    <a:pt x="0" y="438"/>
                    <a:pt x="84" y="647"/>
                    <a:pt x="231" y="752"/>
                  </a:cubicBezTo>
                  <a:cubicBezTo>
                    <a:pt x="272" y="772"/>
                    <a:pt x="314" y="793"/>
                    <a:pt x="335" y="835"/>
                  </a:cubicBezTo>
                  <a:cubicBezTo>
                    <a:pt x="377" y="835"/>
                    <a:pt x="419" y="835"/>
                    <a:pt x="440" y="793"/>
                  </a:cubicBezTo>
                  <a:cubicBezTo>
                    <a:pt x="649" y="772"/>
                    <a:pt x="816" y="605"/>
                    <a:pt x="837" y="438"/>
                  </a:cubicBezTo>
                  <a:cubicBezTo>
                    <a:pt x="858" y="249"/>
                    <a:pt x="733" y="61"/>
                    <a:pt x="544" y="19"/>
                  </a:cubicBezTo>
                  <a:cubicBezTo>
                    <a:pt x="511" y="7"/>
                    <a:pt x="477" y="1"/>
                    <a:pt x="4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7"/>
            <p:cNvSpPr/>
            <p:nvPr/>
          </p:nvSpPr>
          <p:spPr>
            <a:xfrm>
              <a:off x="2606100" y="1656200"/>
              <a:ext cx="22000" cy="20425"/>
            </a:xfrm>
            <a:custGeom>
              <a:rect b="b" l="l" r="r" t="t"/>
              <a:pathLst>
                <a:path extrusionOk="0" h="817" w="880">
                  <a:moveTo>
                    <a:pt x="461" y="1"/>
                  </a:moveTo>
                  <a:cubicBezTo>
                    <a:pt x="210" y="1"/>
                    <a:pt x="63" y="189"/>
                    <a:pt x="42" y="398"/>
                  </a:cubicBezTo>
                  <a:cubicBezTo>
                    <a:pt x="0" y="629"/>
                    <a:pt x="189" y="817"/>
                    <a:pt x="419" y="817"/>
                  </a:cubicBezTo>
                  <a:cubicBezTo>
                    <a:pt x="670" y="817"/>
                    <a:pt x="837" y="670"/>
                    <a:pt x="837" y="419"/>
                  </a:cubicBezTo>
                  <a:cubicBezTo>
                    <a:pt x="879" y="189"/>
                    <a:pt x="691" y="1"/>
                    <a:pt x="4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7"/>
            <p:cNvSpPr/>
            <p:nvPr/>
          </p:nvSpPr>
          <p:spPr>
            <a:xfrm>
              <a:off x="2351350" y="1656200"/>
              <a:ext cx="20425" cy="20425"/>
            </a:xfrm>
            <a:custGeom>
              <a:rect b="b" l="l" r="r" t="t"/>
              <a:pathLst>
                <a:path extrusionOk="0" h="817" w="817">
                  <a:moveTo>
                    <a:pt x="419" y="1"/>
                  </a:moveTo>
                  <a:cubicBezTo>
                    <a:pt x="189" y="1"/>
                    <a:pt x="1" y="189"/>
                    <a:pt x="1" y="419"/>
                  </a:cubicBezTo>
                  <a:cubicBezTo>
                    <a:pt x="1" y="629"/>
                    <a:pt x="147" y="817"/>
                    <a:pt x="398" y="817"/>
                  </a:cubicBezTo>
                  <a:cubicBezTo>
                    <a:pt x="628" y="817"/>
                    <a:pt x="817" y="629"/>
                    <a:pt x="817" y="398"/>
                  </a:cubicBezTo>
                  <a:cubicBezTo>
                    <a:pt x="817"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7"/>
            <p:cNvSpPr/>
            <p:nvPr/>
          </p:nvSpPr>
          <p:spPr>
            <a:xfrm>
              <a:off x="2095550" y="1655675"/>
              <a:ext cx="20425" cy="20450"/>
            </a:xfrm>
            <a:custGeom>
              <a:rect b="b" l="l" r="r" t="t"/>
              <a:pathLst>
                <a:path extrusionOk="0" h="818" w="817">
                  <a:moveTo>
                    <a:pt x="419" y="1"/>
                  </a:moveTo>
                  <a:cubicBezTo>
                    <a:pt x="189" y="1"/>
                    <a:pt x="1" y="168"/>
                    <a:pt x="1" y="399"/>
                  </a:cubicBezTo>
                  <a:cubicBezTo>
                    <a:pt x="1" y="629"/>
                    <a:pt x="168" y="817"/>
                    <a:pt x="398" y="817"/>
                  </a:cubicBezTo>
                  <a:cubicBezTo>
                    <a:pt x="629" y="817"/>
                    <a:pt x="817" y="650"/>
                    <a:pt x="817" y="419"/>
                  </a:cubicBezTo>
                  <a:cubicBezTo>
                    <a:pt x="817" y="189"/>
                    <a:pt x="62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7"/>
            <p:cNvSpPr/>
            <p:nvPr/>
          </p:nvSpPr>
          <p:spPr>
            <a:xfrm>
              <a:off x="2538100" y="1654650"/>
              <a:ext cx="20425" cy="19900"/>
            </a:xfrm>
            <a:custGeom>
              <a:rect b="b" l="l" r="r" t="t"/>
              <a:pathLst>
                <a:path extrusionOk="0" h="796" w="817">
                  <a:moveTo>
                    <a:pt x="398" y="0"/>
                  </a:moveTo>
                  <a:cubicBezTo>
                    <a:pt x="189" y="0"/>
                    <a:pt x="0" y="147"/>
                    <a:pt x="0" y="377"/>
                  </a:cubicBezTo>
                  <a:cubicBezTo>
                    <a:pt x="0" y="628"/>
                    <a:pt x="189" y="795"/>
                    <a:pt x="419" y="795"/>
                  </a:cubicBezTo>
                  <a:cubicBezTo>
                    <a:pt x="628" y="774"/>
                    <a:pt x="816" y="628"/>
                    <a:pt x="816" y="377"/>
                  </a:cubicBezTo>
                  <a:cubicBezTo>
                    <a:pt x="816" y="147"/>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7"/>
            <p:cNvSpPr/>
            <p:nvPr/>
          </p:nvSpPr>
          <p:spPr>
            <a:xfrm>
              <a:off x="2655800" y="1650425"/>
              <a:ext cx="20425" cy="20450"/>
            </a:xfrm>
            <a:custGeom>
              <a:rect b="b" l="l" r="r" t="t"/>
              <a:pathLst>
                <a:path extrusionOk="0" h="818" w="817">
                  <a:moveTo>
                    <a:pt x="387" y="0"/>
                  </a:moveTo>
                  <a:cubicBezTo>
                    <a:pt x="192" y="0"/>
                    <a:pt x="40" y="180"/>
                    <a:pt x="0" y="378"/>
                  </a:cubicBezTo>
                  <a:cubicBezTo>
                    <a:pt x="0" y="609"/>
                    <a:pt x="167" y="818"/>
                    <a:pt x="398" y="818"/>
                  </a:cubicBezTo>
                  <a:cubicBezTo>
                    <a:pt x="607" y="818"/>
                    <a:pt x="816" y="629"/>
                    <a:pt x="816" y="420"/>
                  </a:cubicBezTo>
                  <a:cubicBezTo>
                    <a:pt x="816" y="211"/>
                    <a:pt x="670" y="2"/>
                    <a:pt x="419" y="2"/>
                  </a:cubicBezTo>
                  <a:cubicBezTo>
                    <a:pt x="408" y="1"/>
                    <a:pt x="397" y="0"/>
                    <a:pt x="38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7"/>
            <p:cNvSpPr/>
            <p:nvPr/>
          </p:nvSpPr>
          <p:spPr>
            <a:xfrm>
              <a:off x="2282825" y="1654650"/>
              <a:ext cx="19900" cy="20050"/>
            </a:xfrm>
            <a:custGeom>
              <a:rect b="b" l="l" r="r" t="t"/>
              <a:pathLst>
                <a:path extrusionOk="0" h="802" w="796">
                  <a:moveTo>
                    <a:pt x="419" y="0"/>
                  </a:moveTo>
                  <a:cubicBezTo>
                    <a:pt x="168" y="0"/>
                    <a:pt x="1" y="147"/>
                    <a:pt x="1" y="377"/>
                  </a:cubicBezTo>
                  <a:cubicBezTo>
                    <a:pt x="1" y="628"/>
                    <a:pt x="147" y="795"/>
                    <a:pt x="377" y="795"/>
                  </a:cubicBezTo>
                  <a:cubicBezTo>
                    <a:pt x="401" y="799"/>
                    <a:pt x="424" y="801"/>
                    <a:pt x="446" y="801"/>
                  </a:cubicBezTo>
                  <a:cubicBezTo>
                    <a:pt x="658" y="801"/>
                    <a:pt x="796" y="627"/>
                    <a:pt x="796" y="419"/>
                  </a:cubicBezTo>
                  <a:cubicBezTo>
                    <a:pt x="796" y="168"/>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7"/>
            <p:cNvSpPr/>
            <p:nvPr/>
          </p:nvSpPr>
          <p:spPr>
            <a:xfrm>
              <a:off x="2448650" y="1644700"/>
              <a:ext cx="20425" cy="20425"/>
            </a:xfrm>
            <a:custGeom>
              <a:rect b="b" l="l" r="r" t="t"/>
              <a:pathLst>
                <a:path extrusionOk="0" h="817" w="817">
                  <a:moveTo>
                    <a:pt x="419" y="1"/>
                  </a:moveTo>
                  <a:cubicBezTo>
                    <a:pt x="189" y="1"/>
                    <a:pt x="0" y="189"/>
                    <a:pt x="0" y="398"/>
                  </a:cubicBezTo>
                  <a:cubicBezTo>
                    <a:pt x="0" y="628"/>
                    <a:pt x="189" y="817"/>
                    <a:pt x="398" y="817"/>
                  </a:cubicBezTo>
                  <a:cubicBezTo>
                    <a:pt x="628" y="817"/>
                    <a:pt x="816" y="628"/>
                    <a:pt x="816" y="419"/>
                  </a:cubicBezTo>
                  <a:cubicBezTo>
                    <a:pt x="816" y="210"/>
                    <a:pt x="628" y="2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7"/>
            <p:cNvSpPr/>
            <p:nvPr/>
          </p:nvSpPr>
          <p:spPr>
            <a:xfrm>
              <a:off x="2704425" y="1645175"/>
              <a:ext cx="20425" cy="20475"/>
            </a:xfrm>
            <a:custGeom>
              <a:rect b="b" l="l" r="r" t="t"/>
              <a:pathLst>
                <a:path extrusionOk="0" h="819" w="817">
                  <a:moveTo>
                    <a:pt x="388" y="1"/>
                  </a:moveTo>
                  <a:cubicBezTo>
                    <a:pt x="191" y="1"/>
                    <a:pt x="21" y="182"/>
                    <a:pt x="1" y="400"/>
                  </a:cubicBezTo>
                  <a:cubicBezTo>
                    <a:pt x="1" y="630"/>
                    <a:pt x="189" y="819"/>
                    <a:pt x="398" y="819"/>
                  </a:cubicBezTo>
                  <a:cubicBezTo>
                    <a:pt x="629" y="819"/>
                    <a:pt x="817" y="630"/>
                    <a:pt x="817" y="421"/>
                  </a:cubicBezTo>
                  <a:cubicBezTo>
                    <a:pt x="817" y="191"/>
                    <a:pt x="629" y="3"/>
                    <a:pt x="419" y="3"/>
                  </a:cubicBezTo>
                  <a:cubicBezTo>
                    <a:pt x="409" y="1"/>
                    <a:pt x="398" y="1"/>
                    <a:pt x="3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7"/>
            <p:cNvSpPr/>
            <p:nvPr/>
          </p:nvSpPr>
          <p:spPr>
            <a:xfrm>
              <a:off x="2006100" y="1646800"/>
              <a:ext cx="20425" cy="19900"/>
            </a:xfrm>
            <a:custGeom>
              <a:rect b="b" l="l" r="r" t="t"/>
              <a:pathLst>
                <a:path extrusionOk="0" h="796" w="817">
                  <a:moveTo>
                    <a:pt x="398" y="0"/>
                  </a:moveTo>
                  <a:cubicBezTo>
                    <a:pt x="189" y="21"/>
                    <a:pt x="1" y="210"/>
                    <a:pt x="1" y="419"/>
                  </a:cubicBezTo>
                  <a:cubicBezTo>
                    <a:pt x="22" y="628"/>
                    <a:pt x="210" y="795"/>
                    <a:pt x="419" y="795"/>
                  </a:cubicBezTo>
                  <a:cubicBezTo>
                    <a:pt x="629" y="774"/>
                    <a:pt x="817" y="586"/>
                    <a:pt x="817" y="377"/>
                  </a:cubicBezTo>
                  <a:cubicBezTo>
                    <a:pt x="775" y="168"/>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7"/>
            <p:cNvSpPr/>
            <p:nvPr/>
          </p:nvSpPr>
          <p:spPr>
            <a:xfrm>
              <a:off x="2262425" y="1646800"/>
              <a:ext cx="19375" cy="19375"/>
            </a:xfrm>
            <a:custGeom>
              <a:rect b="b" l="l" r="r" t="t"/>
              <a:pathLst>
                <a:path extrusionOk="0" h="775" w="775">
                  <a:moveTo>
                    <a:pt x="398" y="0"/>
                  </a:moveTo>
                  <a:cubicBezTo>
                    <a:pt x="189" y="0"/>
                    <a:pt x="0" y="168"/>
                    <a:pt x="0" y="377"/>
                  </a:cubicBezTo>
                  <a:cubicBezTo>
                    <a:pt x="0" y="586"/>
                    <a:pt x="189" y="774"/>
                    <a:pt x="398" y="774"/>
                  </a:cubicBezTo>
                  <a:cubicBezTo>
                    <a:pt x="607" y="774"/>
                    <a:pt x="775" y="586"/>
                    <a:pt x="775" y="377"/>
                  </a:cubicBezTo>
                  <a:cubicBezTo>
                    <a:pt x="775"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7"/>
            <p:cNvSpPr/>
            <p:nvPr/>
          </p:nvSpPr>
          <p:spPr>
            <a:xfrm>
              <a:off x="2378550" y="1643125"/>
              <a:ext cx="20950" cy="20425"/>
            </a:xfrm>
            <a:custGeom>
              <a:rect b="b" l="l" r="r" t="t"/>
              <a:pathLst>
                <a:path extrusionOk="0" h="817" w="838">
                  <a:moveTo>
                    <a:pt x="398" y="1"/>
                  </a:moveTo>
                  <a:cubicBezTo>
                    <a:pt x="189" y="1"/>
                    <a:pt x="1" y="189"/>
                    <a:pt x="1" y="398"/>
                  </a:cubicBezTo>
                  <a:cubicBezTo>
                    <a:pt x="1" y="629"/>
                    <a:pt x="189" y="817"/>
                    <a:pt x="398" y="817"/>
                  </a:cubicBezTo>
                  <a:cubicBezTo>
                    <a:pt x="628" y="817"/>
                    <a:pt x="817" y="629"/>
                    <a:pt x="817" y="419"/>
                  </a:cubicBezTo>
                  <a:cubicBezTo>
                    <a:pt x="837" y="189"/>
                    <a:pt x="670"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7"/>
            <p:cNvSpPr/>
            <p:nvPr/>
          </p:nvSpPr>
          <p:spPr>
            <a:xfrm>
              <a:off x="2635900" y="1643125"/>
              <a:ext cx="19400" cy="20425"/>
            </a:xfrm>
            <a:custGeom>
              <a:rect b="b" l="l" r="r" t="t"/>
              <a:pathLst>
                <a:path extrusionOk="0" h="817" w="776">
                  <a:moveTo>
                    <a:pt x="378" y="1"/>
                  </a:moveTo>
                  <a:cubicBezTo>
                    <a:pt x="168" y="1"/>
                    <a:pt x="1" y="189"/>
                    <a:pt x="1" y="398"/>
                  </a:cubicBezTo>
                  <a:cubicBezTo>
                    <a:pt x="1" y="629"/>
                    <a:pt x="168" y="817"/>
                    <a:pt x="378" y="817"/>
                  </a:cubicBezTo>
                  <a:cubicBezTo>
                    <a:pt x="587" y="817"/>
                    <a:pt x="775" y="629"/>
                    <a:pt x="775" y="419"/>
                  </a:cubicBezTo>
                  <a:cubicBezTo>
                    <a:pt x="775" y="189"/>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7"/>
            <p:cNvSpPr/>
            <p:nvPr/>
          </p:nvSpPr>
          <p:spPr>
            <a:xfrm>
              <a:off x="2054750" y="1640525"/>
              <a:ext cx="19900" cy="20425"/>
            </a:xfrm>
            <a:custGeom>
              <a:rect b="b" l="l" r="r" t="t"/>
              <a:pathLst>
                <a:path extrusionOk="0" h="817" w="796">
                  <a:moveTo>
                    <a:pt x="398" y="0"/>
                  </a:moveTo>
                  <a:cubicBezTo>
                    <a:pt x="189" y="0"/>
                    <a:pt x="1" y="189"/>
                    <a:pt x="1" y="398"/>
                  </a:cubicBezTo>
                  <a:cubicBezTo>
                    <a:pt x="1" y="628"/>
                    <a:pt x="189" y="816"/>
                    <a:pt x="398" y="816"/>
                  </a:cubicBezTo>
                  <a:cubicBezTo>
                    <a:pt x="608" y="816"/>
                    <a:pt x="796" y="628"/>
                    <a:pt x="796" y="419"/>
                  </a:cubicBezTo>
                  <a:cubicBezTo>
                    <a:pt x="796" y="209"/>
                    <a:pt x="608"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7"/>
            <p:cNvSpPr/>
            <p:nvPr/>
          </p:nvSpPr>
          <p:spPr>
            <a:xfrm>
              <a:off x="2310025" y="1641425"/>
              <a:ext cx="20950" cy="19550"/>
            </a:xfrm>
            <a:custGeom>
              <a:rect b="b" l="l" r="r" t="t"/>
              <a:pathLst>
                <a:path extrusionOk="0" h="782" w="838">
                  <a:moveTo>
                    <a:pt x="381" y="0"/>
                  </a:moveTo>
                  <a:cubicBezTo>
                    <a:pt x="200" y="0"/>
                    <a:pt x="59" y="172"/>
                    <a:pt x="21" y="362"/>
                  </a:cubicBezTo>
                  <a:cubicBezTo>
                    <a:pt x="1" y="571"/>
                    <a:pt x="189" y="759"/>
                    <a:pt x="398" y="780"/>
                  </a:cubicBezTo>
                  <a:cubicBezTo>
                    <a:pt x="410" y="781"/>
                    <a:pt x="422" y="782"/>
                    <a:pt x="434" y="782"/>
                  </a:cubicBezTo>
                  <a:cubicBezTo>
                    <a:pt x="628" y="782"/>
                    <a:pt x="797" y="622"/>
                    <a:pt x="817" y="425"/>
                  </a:cubicBezTo>
                  <a:cubicBezTo>
                    <a:pt x="837" y="215"/>
                    <a:pt x="649" y="6"/>
                    <a:pt x="440" y="6"/>
                  </a:cubicBezTo>
                  <a:cubicBezTo>
                    <a:pt x="420" y="2"/>
                    <a:pt x="401" y="0"/>
                    <a:pt x="38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7"/>
            <p:cNvSpPr/>
            <p:nvPr/>
          </p:nvSpPr>
          <p:spPr>
            <a:xfrm>
              <a:off x="2566350" y="1640525"/>
              <a:ext cx="20425" cy="20425"/>
            </a:xfrm>
            <a:custGeom>
              <a:rect b="b" l="l" r="r" t="t"/>
              <a:pathLst>
                <a:path extrusionOk="0" h="817" w="817">
                  <a:moveTo>
                    <a:pt x="398" y="0"/>
                  </a:moveTo>
                  <a:cubicBezTo>
                    <a:pt x="188" y="0"/>
                    <a:pt x="0" y="189"/>
                    <a:pt x="0" y="398"/>
                  </a:cubicBezTo>
                  <a:cubicBezTo>
                    <a:pt x="0" y="628"/>
                    <a:pt x="188" y="816"/>
                    <a:pt x="398" y="816"/>
                  </a:cubicBezTo>
                  <a:cubicBezTo>
                    <a:pt x="607" y="816"/>
                    <a:pt x="795" y="628"/>
                    <a:pt x="795" y="419"/>
                  </a:cubicBezTo>
                  <a:cubicBezTo>
                    <a:pt x="816" y="209"/>
                    <a:pt x="607"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7"/>
            <p:cNvSpPr/>
            <p:nvPr/>
          </p:nvSpPr>
          <p:spPr>
            <a:xfrm>
              <a:off x="2123800" y="1643125"/>
              <a:ext cx="19900" cy="20425"/>
            </a:xfrm>
            <a:custGeom>
              <a:rect b="b" l="l" r="r" t="t"/>
              <a:pathLst>
                <a:path extrusionOk="0" h="817" w="796">
                  <a:moveTo>
                    <a:pt x="419" y="1"/>
                  </a:moveTo>
                  <a:cubicBezTo>
                    <a:pt x="168" y="1"/>
                    <a:pt x="1" y="189"/>
                    <a:pt x="1" y="398"/>
                  </a:cubicBezTo>
                  <a:cubicBezTo>
                    <a:pt x="1" y="629"/>
                    <a:pt x="168" y="817"/>
                    <a:pt x="377" y="817"/>
                  </a:cubicBezTo>
                  <a:cubicBezTo>
                    <a:pt x="608" y="817"/>
                    <a:pt x="775" y="629"/>
                    <a:pt x="796" y="398"/>
                  </a:cubicBezTo>
                  <a:cubicBezTo>
                    <a:pt x="796"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7"/>
            <p:cNvSpPr/>
            <p:nvPr/>
          </p:nvSpPr>
          <p:spPr>
            <a:xfrm>
              <a:off x="2171925" y="1637375"/>
              <a:ext cx="20425" cy="19900"/>
            </a:xfrm>
            <a:custGeom>
              <a:rect b="b" l="l" r="r" t="t"/>
              <a:pathLst>
                <a:path extrusionOk="0" h="796" w="817">
                  <a:moveTo>
                    <a:pt x="419" y="1"/>
                  </a:moveTo>
                  <a:cubicBezTo>
                    <a:pt x="189" y="1"/>
                    <a:pt x="1" y="189"/>
                    <a:pt x="1" y="398"/>
                  </a:cubicBezTo>
                  <a:cubicBezTo>
                    <a:pt x="1" y="607"/>
                    <a:pt x="189" y="796"/>
                    <a:pt x="398" y="796"/>
                  </a:cubicBezTo>
                  <a:cubicBezTo>
                    <a:pt x="628" y="796"/>
                    <a:pt x="817" y="607"/>
                    <a:pt x="817" y="398"/>
                  </a:cubicBezTo>
                  <a:cubicBezTo>
                    <a:pt x="817"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7"/>
            <p:cNvSpPr/>
            <p:nvPr/>
          </p:nvSpPr>
          <p:spPr>
            <a:xfrm>
              <a:off x="2497825" y="1640000"/>
              <a:ext cx="19375" cy="19900"/>
            </a:xfrm>
            <a:custGeom>
              <a:rect b="b" l="l" r="r" t="t"/>
              <a:pathLst>
                <a:path extrusionOk="0" h="796" w="775">
                  <a:moveTo>
                    <a:pt x="398" y="0"/>
                  </a:moveTo>
                  <a:cubicBezTo>
                    <a:pt x="188" y="0"/>
                    <a:pt x="0" y="189"/>
                    <a:pt x="0" y="398"/>
                  </a:cubicBezTo>
                  <a:cubicBezTo>
                    <a:pt x="0" y="607"/>
                    <a:pt x="188" y="795"/>
                    <a:pt x="398" y="795"/>
                  </a:cubicBezTo>
                  <a:cubicBezTo>
                    <a:pt x="607" y="795"/>
                    <a:pt x="774" y="607"/>
                    <a:pt x="774" y="398"/>
                  </a:cubicBezTo>
                  <a:cubicBezTo>
                    <a:pt x="774"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7"/>
            <p:cNvSpPr/>
            <p:nvPr/>
          </p:nvSpPr>
          <p:spPr>
            <a:xfrm>
              <a:off x="2544900" y="1634250"/>
              <a:ext cx="20425" cy="19375"/>
            </a:xfrm>
            <a:custGeom>
              <a:rect b="b" l="l" r="r" t="t"/>
              <a:pathLst>
                <a:path extrusionOk="0" h="775" w="817">
                  <a:moveTo>
                    <a:pt x="419" y="0"/>
                  </a:moveTo>
                  <a:cubicBezTo>
                    <a:pt x="209" y="0"/>
                    <a:pt x="21" y="188"/>
                    <a:pt x="21" y="398"/>
                  </a:cubicBezTo>
                  <a:cubicBezTo>
                    <a:pt x="0" y="607"/>
                    <a:pt x="209" y="774"/>
                    <a:pt x="419" y="774"/>
                  </a:cubicBezTo>
                  <a:cubicBezTo>
                    <a:pt x="628" y="774"/>
                    <a:pt x="816" y="607"/>
                    <a:pt x="816" y="398"/>
                  </a:cubicBezTo>
                  <a:cubicBezTo>
                    <a:pt x="816"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7"/>
            <p:cNvSpPr/>
            <p:nvPr/>
          </p:nvSpPr>
          <p:spPr>
            <a:xfrm>
              <a:off x="2103400" y="1636200"/>
              <a:ext cx="20425" cy="19500"/>
            </a:xfrm>
            <a:custGeom>
              <a:rect b="b" l="l" r="r" t="t"/>
              <a:pathLst>
                <a:path extrusionOk="0" h="780" w="817">
                  <a:moveTo>
                    <a:pt x="360" y="0"/>
                  </a:moveTo>
                  <a:cubicBezTo>
                    <a:pt x="158" y="0"/>
                    <a:pt x="1" y="191"/>
                    <a:pt x="1" y="382"/>
                  </a:cubicBezTo>
                  <a:cubicBezTo>
                    <a:pt x="1" y="592"/>
                    <a:pt x="189" y="780"/>
                    <a:pt x="398" y="780"/>
                  </a:cubicBezTo>
                  <a:cubicBezTo>
                    <a:pt x="607" y="780"/>
                    <a:pt x="796" y="592"/>
                    <a:pt x="817" y="382"/>
                  </a:cubicBezTo>
                  <a:cubicBezTo>
                    <a:pt x="817" y="173"/>
                    <a:pt x="628" y="6"/>
                    <a:pt x="419" y="6"/>
                  </a:cubicBezTo>
                  <a:cubicBezTo>
                    <a:pt x="399" y="2"/>
                    <a:pt x="379" y="0"/>
                    <a:pt x="36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7"/>
            <p:cNvSpPr/>
            <p:nvPr/>
          </p:nvSpPr>
          <p:spPr>
            <a:xfrm>
              <a:off x="2359725" y="1635275"/>
              <a:ext cx="19900" cy="20425"/>
            </a:xfrm>
            <a:custGeom>
              <a:rect b="b" l="l" r="r" t="t"/>
              <a:pathLst>
                <a:path extrusionOk="0" h="817" w="796">
                  <a:moveTo>
                    <a:pt x="419" y="1"/>
                  </a:moveTo>
                  <a:cubicBezTo>
                    <a:pt x="210" y="1"/>
                    <a:pt x="0" y="189"/>
                    <a:pt x="0" y="399"/>
                  </a:cubicBezTo>
                  <a:cubicBezTo>
                    <a:pt x="0" y="629"/>
                    <a:pt x="189" y="817"/>
                    <a:pt x="398" y="817"/>
                  </a:cubicBezTo>
                  <a:cubicBezTo>
                    <a:pt x="607" y="817"/>
                    <a:pt x="795" y="629"/>
                    <a:pt x="795" y="419"/>
                  </a:cubicBezTo>
                  <a:cubicBezTo>
                    <a:pt x="795" y="210"/>
                    <a:pt x="607" y="43"/>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7"/>
            <p:cNvSpPr/>
            <p:nvPr/>
          </p:nvSpPr>
          <p:spPr>
            <a:xfrm>
              <a:off x="2615500" y="1636325"/>
              <a:ext cx="19400" cy="19425"/>
            </a:xfrm>
            <a:custGeom>
              <a:rect b="b" l="l" r="r" t="t"/>
              <a:pathLst>
                <a:path extrusionOk="0" h="777" w="776">
                  <a:moveTo>
                    <a:pt x="398" y="1"/>
                  </a:moveTo>
                  <a:cubicBezTo>
                    <a:pt x="147" y="1"/>
                    <a:pt x="1" y="168"/>
                    <a:pt x="1" y="377"/>
                  </a:cubicBezTo>
                  <a:cubicBezTo>
                    <a:pt x="1" y="587"/>
                    <a:pt x="189" y="775"/>
                    <a:pt x="398" y="775"/>
                  </a:cubicBezTo>
                  <a:cubicBezTo>
                    <a:pt x="408" y="776"/>
                    <a:pt x="418" y="776"/>
                    <a:pt x="427" y="776"/>
                  </a:cubicBezTo>
                  <a:cubicBezTo>
                    <a:pt x="623" y="776"/>
                    <a:pt x="775" y="577"/>
                    <a:pt x="775" y="377"/>
                  </a:cubicBezTo>
                  <a:cubicBezTo>
                    <a:pt x="775"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7"/>
            <p:cNvSpPr/>
            <p:nvPr/>
          </p:nvSpPr>
          <p:spPr>
            <a:xfrm>
              <a:off x="2289100" y="1634250"/>
              <a:ext cx="20425" cy="19375"/>
            </a:xfrm>
            <a:custGeom>
              <a:rect b="b" l="l" r="r" t="t"/>
              <a:pathLst>
                <a:path extrusionOk="0" h="775" w="817">
                  <a:moveTo>
                    <a:pt x="419" y="0"/>
                  </a:moveTo>
                  <a:cubicBezTo>
                    <a:pt x="210" y="0"/>
                    <a:pt x="22" y="188"/>
                    <a:pt x="1" y="356"/>
                  </a:cubicBezTo>
                  <a:cubicBezTo>
                    <a:pt x="1" y="607"/>
                    <a:pt x="189" y="774"/>
                    <a:pt x="398" y="774"/>
                  </a:cubicBezTo>
                  <a:cubicBezTo>
                    <a:pt x="628" y="774"/>
                    <a:pt x="817" y="607"/>
                    <a:pt x="817" y="398"/>
                  </a:cubicBezTo>
                  <a:cubicBezTo>
                    <a:pt x="817"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7"/>
            <p:cNvSpPr/>
            <p:nvPr/>
          </p:nvSpPr>
          <p:spPr>
            <a:xfrm>
              <a:off x="2427725" y="1637375"/>
              <a:ext cx="20425" cy="19900"/>
            </a:xfrm>
            <a:custGeom>
              <a:rect b="b" l="l" r="r" t="t"/>
              <a:pathLst>
                <a:path extrusionOk="0" h="796" w="817">
                  <a:moveTo>
                    <a:pt x="419" y="1"/>
                  </a:moveTo>
                  <a:cubicBezTo>
                    <a:pt x="210" y="1"/>
                    <a:pt x="0" y="189"/>
                    <a:pt x="0" y="398"/>
                  </a:cubicBezTo>
                  <a:cubicBezTo>
                    <a:pt x="0" y="607"/>
                    <a:pt x="189" y="796"/>
                    <a:pt x="398" y="796"/>
                  </a:cubicBezTo>
                  <a:cubicBezTo>
                    <a:pt x="607" y="796"/>
                    <a:pt x="816" y="607"/>
                    <a:pt x="816" y="398"/>
                  </a:cubicBezTo>
                  <a:cubicBezTo>
                    <a:pt x="816"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7"/>
            <p:cNvSpPr/>
            <p:nvPr/>
          </p:nvSpPr>
          <p:spPr>
            <a:xfrm>
              <a:off x="2684025" y="1638950"/>
              <a:ext cx="19925" cy="19375"/>
            </a:xfrm>
            <a:custGeom>
              <a:rect b="b" l="l" r="r" t="t"/>
              <a:pathLst>
                <a:path extrusionOk="0" h="775" w="797">
                  <a:moveTo>
                    <a:pt x="398" y="0"/>
                  </a:moveTo>
                  <a:cubicBezTo>
                    <a:pt x="189" y="0"/>
                    <a:pt x="1" y="168"/>
                    <a:pt x="1" y="377"/>
                  </a:cubicBezTo>
                  <a:cubicBezTo>
                    <a:pt x="1" y="586"/>
                    <a:pt x="189" y="775"/>
                    <a:pt x="398" y="775"/>
                  </a:cubicBezTo>
                  <a:cubicBezTo>
                    <a:pt x="608" y="754"/>
                    <a:pt x="796" y="586"/>
                    <a:pt x="796" y="377"/>
                  </a:cubicBezTo>
                  <a:cubicBezTo>
                    <a:pt x="796" y="168"/>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7"/>
            <p:cNvSpPr/>
            <p:nvPr/>
          </p:nvSpPr>
          <p:spPr>
            <a:xfrm>
              <a:off x="1985175" y="1639475"/>
              <a:ext cx="20425" cy="19525"/>
            </a:xfrm>
            <a:custGeom>
              <a:rect b="b" l="l" r="r" t="t"/>
              <a:pathLst>
                <a:path extrusionOk="0" h="781" w="817">
                  <a:moveTo>
                    <a:pt x="419" y="0"/>
                  </a:moveTo>
                  <a:cubicBezTo>
                    <a:pt x="210" y="0"/>
                    <a:pt x="22" y="189"/>
                    <a:pt x="1" y="356"/>
                  </a:cubicBezTo>
                  <a:cubicBezTo>
                    <a:pt x="1" y="565"/>
                    <a:pt x="189" y="775"/>
                    <a:pt x="399" y="775"/>
                  </a:cubicBezTo>
                  <a:cubicBezTo>
                    <a:pt x="418" y="779"/>
                    <a:pt x="438" y="780"/>
                    <a:pt x="458" y="780"/>
                  </a:cubicBezTo>
                  <a:cubicBezTo>
                    <a:pt x="646" y="780"/>
                    <a:pt x="817" y="608"/>
                    <a:pt x="817" y="419"/>
                  </a:cubicBezTo>
                  <a:cubicBezTo>
                    <a:pt x="817" y="210"/>
                    <a:pt x="62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7"/>
            <p:cNvSpPr/>
            <p:nvPr/>
          </p:nvSpPr>
          <p:spPr>
            <a:xfrm>
              <a:off x="2242025" y="1639475"/>
              <a:ext cx="19900" cy="20425"/>
            </a:xfrm>
            <a:custGeom>
              <a:rect b="b" l="l" r="r" t="t"/>
              <a:pathLst>
                <a:path extrusionOk="0" h="817" w="796">
                  <a:moveTo>
                    <a:pt x="398" y="0"/>
                  </a:moveTo>
                  <a:cubicBezTo>
                    <a:pt x="189" y="0"/>
                    <a:pt x="0" y="189"/>
                    <a:pt x="0" y="398"/>
                  </a:cubicBezTo>
                  <a:cubicBezTo>
                    <a:pt x="0" y="628"/>
                    <a:pt x="189" y="816"/>
                    <a:pt x="398" y="816"/>
                  </a:cubicBezTo>
                  <a:cubicBezTo>
                    <a:pt x="607" y="816"/>
                    <a:pt x="796" y="628"/>
                    <a:pt x="796" y="419"/>
                  </a:cubicBezTo>
                  <a:cubicBezTo>
                    <a:pt x="796"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7"/>
            <p:cNvSpPr/>
            <p:nvPr/>
          </p:nvSpPr>
          <p:spPr>
            <a:xfrm>
              <a:off x="2034350" y="1632675"/>
              <a:ext cx="19375" cy="20425"/>
            </a:xfrm>
            <a:custGeom>
              <a:rect b="b" l="l" r="r" t="t"/>
              <a:pathLst>
                <a:path extrusionOk="0" h="817" w="775">
                  <a:moveTo>
                    <a:pt x="377" y="0"/>
                  </a:moveTo>
                  <a:cubicBezTo>
                    <a:pt x="168" y="0"/>
                    <a:pt x="1" y="189"/>
                    <a:pt x="1" y="398"/>
                  </a:cubicBezTo>
                  <a:cubicBezTo>
                    <a:pt x="1" y="628"/>
                    <a:pt x="168" y="816"/>
                    <a:pt x="377" y="816"/>
                  </a:cubicBezTo>
                  <a:cubicBezTo>
                    <a:pt x="587" y="816"/>
                    <a:pt x="775" y="628"/>
                    <a:pt x="775" y="419"/>
                  </a:cubicBezTo>
                  <a:cubicBezTo>
                    <a:pt x="775" y="210"/>
                    <a:pt x="587"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7"/>
            <p:cNvSpPr/>
            <p:nvPr/>
          </p:nvSpPr>
          <p:spPr>
            <a:xfrm>
              <a:off x="1977350" y="1659875"/>
              <a:ext cx="21450" cy="19175"/>
            </a:xfrm>
            <a:custGeom>
              <a:rect b="b" l="l" r="r" t="t"/>
              <a:pathLst>
                <a:path extrusionOk="0" h="767" w="858">
                  <a:moveTo>
                    <a:pt x="419" y="0"/>
                  </a:moveTo>
                  <a:cubicBezTo>
                    <a:pt x="251" y="0"/>
                    <a:pt x="126" y="105"/>
                    <a:pt x="42" y="231"/>
                  </a:cubicBezTo>
                  <a:cubicBezTo>
                    <a:pt x="0" y="377"/>
                    <a:pt x="84" y="461"/>
                    <a:pt x="188" y="565"/>
                  </a:cubicBezTo>
                  <a:lnTo>
                    <a:pt x="293" y="670"/>
                  </a:lnTo>
                  <a:cubicBezTo>
                    <a:pt x="359" y="736"/>
                    <a:pt x="419" y="767"/>
                    <a:pt x="482" y="767"/>
                  </a:cubicBezTo>
                  <a:cubicBezTo>
                    <a:pt x="539" y="767"/>
                    <a:pt x="600" y="741"/>
                    <a:pt x="670" y="691"/>
                  </a:cubicBezTo>
                  <a:cubicBezTo>
                    <a:pt x="816" y="586"/>
                    <a:pt x="858" y="419"/>
                    <a:pt x="816" y="251"/>
                  </a:cubicBezTo>
                  <a:cubicBezTo>
                    <a:pt x="753" y="105"/>
                    <a:pt x="607"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7"/>
            <p:cNvSpPr/>
            <p:nvPr/>
          </p:nvSpPr>
          <p:spPr>
            <a:xfrm>
              <a:off x="2338800" y="1628475"/>
              <a:ext cx="19900" cy="19400"/>
            </a:xfrm>
            <a:custGeom>
              <a:rect b="b" l="l" r="r" t="t"/>
              <a:pathLst>
                <a:path extrusionOk="0" h="776" w="796">
                  <a:moveTo>
                    <a:pt x="398" y="1"/>
                  </a:moveTo>
                  <a:cubicBezTo>
                    <a:pt x="189" y="1"/>
                    <a:pt x="0" y="168"/>
                    <a:pt x="0" y="378"/>
                  </a:cubicBezTo>
                  <a:cubicBezTo>
                    <a:pt x="0" y="587"/>
                    <a:pt x="189" y="775"/>
                    <a:pt x="398" y="775"/>
                  </a:cubicBezTo>
                  <a:cubicBezTo>
                    <a:pt x="607" y="775"/>
                    <a:pt x="795" y="587"/>
                    <a:pt x="795" y="378"/>
                  </a:cubicBezTo>
                  <a:cubicBezTo>
                    <a:pt x="795"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7"/>
            <p:cNvSpPr/>
            <p:nvPr/>
          </p:nvSpPr>
          <p:spPr>
            <a:xfrm>
              <a:off x="2594575" y="1628475"/>
              <a:ext cx="19400" cy="19400"/>
            </a:xfrm>
            <a:custGeom>
              <a:rect b="b" l="l" r="r" t="t"/>
              <a:pathLst>
                <a:path extrusionOk="0" h="776" w="776">
                  <a:moveTo>
                    <a:pt x="399" y="1"/>
                  </a:moveTo>
                  <a:cubicBezTo>
                    <a:pt x="168" y="1"/>
                    <a:pt x="1" y="168"/>
                    <a:pt x="1" y="378"/>
                  </a:cubicBezTo>
                  <a:cubicBezTo>
                    <a:pt x="1" y="587"/>
                    <a:pt x="168" y="775"/>
                    <a:pt x="399" y="775"/>
                  </a:cubicBezTo>
                  <a:cubicBezTo>
                    <a:pt x="608" y="775"/>
                    <a:pt x="775" y="587"/>
                    <a:pt x="775" y="378"/>
                  </a:cubicBezTo>
                  <a:cubicBezTo>
                    <a:pt x="775" y="168"/>
                    <a:pt x="608" y="1"/>
                    <a:pt x="3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7"/>
            <p:cNvSpPr/>
            <p:nvPr/>
          </p:nvSpPr>
          <p:spPr>
            <a:xfrm>
              <a:off x="2152575" y="1631100"/>
              <a:ext cx="19375" cy="19375"/>
            </a:xfrm>
            <a:custGeom>
              <a:rect b="b" l="l" r="r" t="t"/>
              <a:pathLst>
                <a:path extrusionOk="0" h="775" w="775">
                  <a:moveTo>
                    <a:pt x="398" y="1"/>
                  </a:moveTo>
                  <a:cubicBezTo>
                    <a:pt x="168" y="1"/>
                    <a:pt x="1" y="168"/>
                    <a:pt x="1" y="377"/>
                  </a:cubicBezTo>
                  <a:cubicBezTo>
                    <a:pt x="1" y="586"/>
                    <a:pt x="168" y="775"/>
                    <a:pt x="398" y="775"/>
                  </a:cubicBezTo>
                  <a:cubicBezTo>
                    <a:pt x="607" y="775"/>
                    <a:pt x="775" y="586"/>
                    <a:pt x="775" y="377"/>
                  </a:cubicBezTo>
                  <a:cubicBezTo>
                    <a:pt x="775"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7"/>
            <p:cNvSpPr/>
            <p:nvPr/>
          </p:nvSpPr>
          <p:spPr>
            <a:xfrm>
              <a:off x="2408375" y="1631100"/>
              <a:ext cx="19375" cy="19375"/>
            </a:xfrm>
            <a:custGeom>
              <a:rect b="b" l="l" r="r" t="t"/>
              <a:pathLst>
                <a:path extrusionOk="0" h="775" w="775">
                  <a:moveTo>
                    <a:pt x="377" y="1"/>
                  </a:moveTo>
                  <a:cubicBezTo>
                    <a:pt x="168" y="1"/>
                    <a:pt x="0" y="168"/>
                    <a:pt x="0" y="377"/>
                  </a:cubicBezTo>
                  <a:cubicBezTo>
                    <a:pt x="0" y="586"/>
                    <a:pt x="168" y="775"/>
                    <a:pt x="377" y="775"/>
                  </a:cubicBezTo>
                  <a:cubicBezTo>
                    <a:pt x="586" y="775"/>
                    <a:pt x="774" y="586"/>
                    <a:pt x="774" y="377"/>
                  </a:cubicBezTo>
                  <a:cubicBezTo>
                    <a:pt x="774"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7"/>
            <p:cNvSpPr/>
            <p:nvPr/>
          </p:nvSpPr>
          <p:spPr>
            <a:xfrm>
              <a:off x="2663625" y="1631100"/>
              <a:ext cx="19900" cy="19375"/>
            </a:xfrm>
            <a:custGeom>
              <a:rect b="b" l="l" r="r" t="t"/>
              <a:pathLst>
                <a:path extrusionOk="0" h="775" w="796">
                  <a:moveTo>
                    <a:pt x="398" y="1"/>
                  </a:moveTo>
                  <a:cubicBezTo>
                    <a:pt x="189" y="1"/>
                    <a:pt x="1" y="168"/>
                    <a:pt x="1" y="377"/>
                  </a:cubicBezTo>
                  <a:cubicBezTo>
                    <a:pt x="1" y="586"/>
                    <a:pt x="189" y="775"/>
                    <a:pt x="398" y="775"/>
                  </a:cubicBezTo>
                  <a:cubicBezTo>
                    <a:pt x="608" y="775"/>
                    <a:pt x="796" y="586"/>
                    <a:pt x="796" y="377"/>
                  </a:cubicBezTo>
                  <a:cubicBezTo>
                    <a:pt x="796" y="168"/>
                    <a:pt x="629"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7"/>
            <p:cNvSpPr/>
            <p:nvPr/>
          </p:nvSpPr>
          <p:spPr>
            <a:xfrm>
              <a:off x="1965300" y="1632150"/>
              <a:ext cx="19900" cy="19900"/>
            </a:xfrm>
            <a:custGeom>
              <a:rect b="b" l="l" r="r" t="t"/>
              <a:pathLst>
                <a:path extrusionOk="0" h="796" w="796">
                  <a:moveTo>
                    <a:pt x="398" y="0"/>
                  </a:moveTo>
                  <a:cubicBezTo>
                    <a:pt x="189" y="0"/>
                    <a:pt x="1" y="189"/>
                    <a:pt x="1" y="398"/>
                  </a:cubicBezTo>
                  <a:cubicBezTo>
                    <a:pt x="1" y="607"/>
                    <a:pt x="189" y="796"/>
                    <a:pt x="398" y="796"/>
                  </a:cubicBezTo>
                  <a:cubicBezTo>
                    <a:pt x="608" y="796"/>
                    <a:pt x="796" y="607"/>
                    <a:pt x="796" y="398"/>
                  </a:cubicBezTo>
                  <a:cubicBezTo>
                    <a:pt x="796" y="189"/>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7"/>
            <p:cNvSpPr/>
            <p:nvPr/>
          </p:nvSpPr>
          <p:spPr>
            <a:xfrm>
              <a:off x="2221100" y="1632150"/>
              <a:ext cx="19900" cy="19900"/>
            </a:xfrm>
            <a:custGeom>
              <a:rect b="b" l="l" r="r" t="t"/>
              <a:pathLst>
                <a:path extrusionOk="0" h="796" w="796">
                  <a:moveTo>
                    <a:pt x="398" y="0"/>
                  </a:moveTo>
                  <a:cubicBezTo>
                    <a:pt x="189" y="0"/>
                    <a:pt x="1" y="189"/>
                    <a:pt x="1" y="398"/>
                  </a:cubicBezTo>
                  <a:cubicBezTo>
                    <a:pt x="1" y="607"/>
                    <a:pt x="189" y="796"/>
                    <a:pt x="398" y="796"/>
                  </a:cubicBezTo>
                  <a:cubicBezTo>
                    <a:pt x="607" y="796"/>
                    <a:pt x="796" y="607"/>
                    <a:pt x="796" y="398"/>
                  </a:cubicBezTo>
                  <a:cubicBezTo>
                    <a:pt x="796"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7"/>
            <p:cNvSpPr/>
            <p:nvPr/>
          </p:nvSpPr>
          <p:spPr>
            <a:xfrm>
              <a:off x="2476900" y="1632150"/>
              <a:ext cx="19375" cy="19900"/>
            </a:xfrm>
            <a:custGeom>
              <a:rect b="b" l="l" r="r" t="t"/>
              <a:pathLst>
                <a:path extrusionOk="0" h="796" w="775">
                  <a:moveTo>
                    <a:pt x="398" y="0"/>
                  </a:moveTo>
                  <a:cubicBezTo>
                    <a:pt x="168" y="0"/>
                    <a:pt x="0" y="189"/>
                    <a:pt x="0" y="398"/>
                  </a:cubicBezTo>
                  <a:cubicBezTo>
                    <a:pt x="0" y="607"/>
                    <a:pt x="168" y="796"/>
                    <a:pt x="398" y="796"/>
                  </a:cubicBezTo>
                  <a:cubicBezTo>
                    <a:pt x="607" y="796"/>
                    <a:pt x="774" y="607"/>
                    <a:pt x="774" y="398"/>
                  </a:cubicBezTo>
                  <a:cubicBezTo>
                    <a:pt x="774"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7"/>
            <p:cNvSpPr/>
            <p:nvPr/>
          </p:nvSpPr>
          <p:spPr>
            <a:xfrm>
              <a:off x="2732675" y="1632150"/>
              <a:ext cx="19375" cy="19900"/>
            </a:xfrm>
            <a:custGeom>
              <a:rect b="b" l="l" r="r" t="t"/>
              <a:pathLst>
                <a:path extrusionOk="0" h="796" w="775">
                  <a:moveTo>
                    <a:pt x="377" y="0"/>
                  </a:moveTo>
                  <a:cubicBezTo>
                    <a:pt x="168" y="0"/>
                    <a:pt x="1" y="189"/>
                    <a:pt x="1" y="398"/>
                  </a:cubicBezTo>
                  <a:cubicBezTo>
                    <a:pt x="1" y="607"/>
                    <a:pt x="168" y="796"/>
                    <a:pt x="377" y="796"/>
                  </a:cubicBezTo>
                  <a:cubicBezTo>
                    <a:pt x="629" y="796"/>
                    <a:pt x="775" y="607"/>
                    <a:pt x="775" y="398"/>
                  </a:cubicBezTo>
                  <a:cubicBezTo>
                    <a:pt x="775" y="189"/>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7"/>
            <p:cNvSpPr/>
            <p:nvPr/>
          </p:nvSpPr>
          <p:spPr>
            <a:xfrm>
              <a:off x="2082475" y="1628475"/>
              <a:ext cx="19900" cy="19400"/>
            </a:xfrm>
            <a:custGeom>
              <a:rect b="b" l="l" r="r" t="t"/>
              <a:pathLst>
                <a:path extrusionOk="0" h="776" w="796">
                  <a:moveTo>
                    <a:pt x="398" y="1"/>
                  </a:moveTo>
                  <a:cubicBezTo>
                    <a:pt x="189" y="1"/>
                    <a:pt x="1" y="168"/>
                    <a:pt x="1" y="378"/>
                  </a:cubicBezTo>
                  <a:cubicBezTo>
                    <a:pt x="1" y="587"/>
                    <a:pt x="189" y="775"/>
                    <a:pt x="398" y="775"/>
                  </a:cubicBezTo>
                  <a:cubicBezTo>
                    <a:pt x="608" y="775"/>
                    <a:pt x="796" y="587"/>
                    <a:pt x="796" y="378"/>
                  </a:cubicBezTo>
                  <a:cubicBezTo>
                    <a:pt x="796"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7"/>
            <p:cNvSpPr/>
            <p:nvPr/>
          </p:nvSpPr>
          <p:spPr>
            <a:xfrm>
              <a:off x="2200175" y="1624775"/>
              <a:ext cx="19900" cy="19425"/>
            </a:xfrm>
            <a:custGeom>
              <a:rect b="b" l="l" r="r" t="t"/>
              <a:pathLst>
                <a:path extrusionOk="0" h="777" w="796">
                  <a:moveTo>
                    <a:pt x="430" y="1"/>
                  </a:moveTo>
                  <a:cubicBezTo>
                    <a:pt x="419" y="1"/>
                    <a:pt x="409" y="1"/>
                    <a:pt x="398" y="3"/>
                  </a:cubicBezTo>
                  <a:cubicBezTo>
                    <a:pt x="189" y="3"/>
                    <a:pt x="1" y="170"/>
                    <a:pt x="1" y="379"/>
                  </a:cubicBezTo>
                  <a:cubicBezTo>
                    <a:pt x="1" y="588"/>
                    <a:pt x="189" y="777"/>
                    <a:pt x="398" y="777"/>
                  </a:cubicBezTo>
                  <a:cubicBezTo>
                    <a:pt x="607" y="777"/>
                    <a:pt x="796" y="588"/>
                    <a:pt x="796" y="379"/>
                  </a:cubicBezTo>
                  <a:cubicBezTo>
                    <a:pt x="796" y="181"/>
                    <a:pt x="626" y="1"/>
                    <a:pt x="4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7"/>
            <p:cNvSpPr/>
            <p:nvPr/>
          </p:nvSpPr>
          <p:spPr>
            <a:xfrm>
              <a:off x="2712275" y="1625725"/>
              <a:ext cx="20950" cy="19525"/>
            </a:xfrm>
            <a:custGeom>
              <a:rect b="b" l="l" r="r" t="t"/>
              <a:pathLst>
                <a:path extrusionOk="0" h="781" w="838">
                  <a:moveTo>
                    <a:pt x="376" y="0"/>
                  </a:moveTo>
                  <a:cubicBezTo>
                    <a:pt x="176" y="0"/>
                    <a:pt x="22" y="173"/>
                    <a:pt x="22" y="362"/>
                  </a:cubicBezTo>
                  <a:cubicBezTo>
                    <a:pt x="1" y="571"/>
                    <a:pt x="189" y="760"/>
                    <a:pt x="419" y="781"/>
                  </a:cubicBezTo>
                  <a:cubicBezTo>
                    <a:pt x="629" y="781"/>
                    <a:pt x="817" y="634"/>
                    <a:pt x="817" y="425"/>
                  </a:cubicBezTo>
                  <a:cubicBezTo>
                    <a:pt x="838" y="216"/>
                    <a:pt x="649" y="6"/>
                    <a:pt x="440" y="6"/>
                  </a:cubicBezTo>
                  <a:cubicBezTo>
                    <a:pt x="418" y="2"/>
                    <a:pt x="397" y="0"/>
                    <a:pt x="37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7"/>
            <p:cNvSpPr/>
            <p:nvPr/>
          </p:nvSpPr>
          <p:spPr>
            <a:xfrm>
              <a:off x="2455975" y="1624825"/>
              <a:ext cx="19375" cy="19900"/>
            </a:xfrm>
            <a:custGeom>
              <a:rect b="b" l="l" r="r" t="t"/>
              <a:pathLst>
                <a:path extrusionOk="0" h="796" w="775">
                  <a:moveTo>
                    <a:pt x="398" y="1"/>
                  </a:moveTo>
                  <a:cubicBezTo>
                    <a:pt x="189" y="1"/>
                    <a:pt x="0" y="189"/>
                    <a:pt x="0" y="398"/>
                  </a:cubicBezTo>
                  <a:cubicBezTo>
                    <a:pt x="0" y="607"/>
                    <a:pt x="189" y="796"/>
                    <a:pt x="398" y="796"/>
                  </a:cubicBezTo>
                  <a:cubicBezTo>
                    <a:pt x="607" y="796"/>
                    <a:pt x="774" y="607"/>
                    <a:pt x="753" y="398"/>
                  </a:cubicBezTo>
                  <a:cubicBezTo>
                    <a:pt x="753"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7"/>
            <p:cNvSpPr/>
            <p:nvPr/>
          </p:nvSpPr>
          <p:spPr>
            <a:xfrm>
              <a:off x="2013950" y="1626875"/>
              <a:ext cx="19375" cy="19975"/>
            </a:xfrm>
            <a:custGeom>
              <a:rect b="b" l="l" r="r" t="t"/>
              <a:pathLst>
                <a:path extrusionOk="0" h="799" w="775">
                  <a:moveTo>
                    <a:pt x="366" y="1"/>
                  </a:moveTo>
                  <a:cubicBezTo>
                    <a:pt x="170" y="1"/>
                    <a:pt x="1" y="181"/>
                    <a:pt x="1" y="400"/>
                  </a:cubicBezTo>
                  <a:cubicBezTo>
                    <a:pt x="1" y="609"/>
                    <a:pt x="147" y="797"/>
                    <a:pt x="356" y="797"/>
                  </a:cubicBezTo>
                  <a:cubicBezTo>
                    <a:pt x="367" y="798"/>
                    <a:pt x="378" y="799"/>
                    <a:pt x="389" y="799"/>
                  </a:cubicBezTo>
                  <a:cubicBezTo>
                    <a:pt x="587" y="799"/>
                    <a:pt x="775" y="619"/>
                    <a:pt x="775" y="421"/>
                  </a:cubicBezTo>
                  <a:cubicBezTo>
                    <a:pt x="775" y="211"/>
                    <a:pt x="608" y="2"/>
                    <a:pt x="398" y="2"/>
                  </a:cubicBezTo>
                  <a:cubicBezTo>
                    <a:pt x="388" y="1"/>
                    <a:pt x="377" y="1"/>
                    <a:pt x="36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7"/>
            <p:cNvSpPr/>
            <p:nvPr/>
          </p:nvSpPr>
          <p:spPr>
            <a:xfrm>
              <a:off x="2269750" y="1626925"/>
              <a:ext cx="19375" cy="19900"/>
            </a:xfrm>
            <a:custGeom>
              <a:rect b="b" l="l" r="r" t="t"/>
              <a:pathLst>
                <a:path extrusionOk="0" h="796" w="775">
                  <a:moveTo>
                    <a:pt x="377" y="0"/>
                  </a:moveTo>
                  <a:cubicBezTo>
                    <a:pt x="168" y="0"/>
                    <a:pt x="0" y="189"/>
                    <a:pt x="0" y="398"/>
                  </a:cubicBezTo>
                  <a:cubicBezTo>
                    <a:pt x="0" y="607"/>
                    <a:pt x="168" y="795"/>
                    <a:pt x="377" y="795"/>
                  </a:cubicBezTo>
                  <a:cubicBezTo>
                    <a:pt x="586" y="795"/>
                    <a:pt x="775" y="607"/>
                    <a:pt x="775" y="398"/>
                  </a:cubicBezTo>
                  <a:cubicBezTo>
                    <a:pt x="775" y="189"/>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7"/>
            <p:cNvSpPr/>
            <p:nvPr/>
          </p:nvSpPr>
          <p:spPr>
            <a:xfrm>
              <a:off x="2526050" y="1626875"/>
              <a:ext cx="19400" cy="19950"/>
            </a:xfrm>
            <a:custGeom>
              <a:rect b="b" l="l" r="r" t="t"/>
              <a:pathLst>
                <a:path extrusionOk="0" h="798" w="776">
                  <a:moveTo>
                    <a:pt x="406" y="1"/>
                  </a:moveTo>
                  <a:cubicBezTo>
                    <a:pt x="397" y="1"/>
                    <a:pt x="387" y="1"/>
                    <a:pt x="378" y="2"/>
                  </a:cubicBezTo>
                  <a:cubicBezTo>
                    <a:pt x="168" y="2"/>
                    <a:pt x="1" y="191"/>
                    <a:pt x="1" y="400"/>
                  </a:cubicBezTo>
                  <a:cubicBezTo>
                    <a:pt x="1" y="609"/>
                    <a:pt x="168" y="797"/>
                    <a:pt x="378" y="797"/>
                  </a:cubicBezTo>
                  <a:cubicBezTo>
                    <a:pt x="587" y="797"/>
                    <a:pt x="775" y="609"/>
                    <a:pt x="775" y="400"/>
                  </a:cubicBezTo>
                  <a:cubicBezTo>
                    <a:pt x="755" y="181"/>
                    <a:pt x="585" y="1"/>
                    <a:pt x="4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7"/>
            <p:cNvSpPr/>
            <p:nvPr/>
          </p:nvSpPr>
          <p:spPr>
            <a:xfrm>
              <a:off x="2318400" y="1621675"/>
              <a:ext cx="19900" cy="19925"/>
            </a:xfrm>
            <a:custGeom>
              <a:rect b="b" l="l" r="r" t="t"/>
              <a:pathLst>
                <a:path extrusionOk="0" h="797" w="796">
                  <a:moveTo>
                    <a:pt x="398" y="1"/>
                  </a:moveTo>
                  <a:cubicBezTo>
                    <a:pt x="189" y="1"/>
                    <a:pt x="0" y="168"/>
                    <a:pt x="0" y="378"/>
                  </a:cubicBezTo>
                  <a:cubicBezTo>
                    <a:pt x="0" y="587"/>
                    <a:pt x="168" y="754"/>
                    <a:pt x="356" y="796"/>
                  </a:cubicBezTo>
                  <a:cubicBezTo>
                    <a:pt x="586" y="796"/>
                    <a:pt x="733" y="629"/>
                    <a:pt x="774" y="419"/>
                  </a:cubicBezTo>
                  <a:cubicBezTo>
                    <a:pt x="795"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7"/>
            <p:cNvSpPr/>
            <p:nvPr/>
          </p:nvSpPr>
          <p:spPr>
            <a:xfrm>
              <a:off x="2574700" y="1621175"/>
              <a:ext cx="19400" cy="19375"/>
            </a:xfrm>
            <a:custGeom>
              <a:rect b="b" l="l" r="r" t="t"/>
              <a:pathLst>
                <a:path extrusionOk="0" h="775" w="776">
                  <a:moveTo>
                    <a:pt x="398" y="0"/>
                  </a:moveTo>
                  <a:cubicBezTo>
                    <a:pt x="189" y="0"/>
                    <a:pt x="1" y="188"/>
                    <a:pt x="1" y="398"/>
                  </a:cubicBezTo>
                  <a:cubicBezTo>
                    <a:pt x="1" y="628"/>
                    <a:pt x="189" y="774"/>
                    <a:pt x="398" y="774"/>
                  </a:cubicBezTo>
                  <a:cubicBezTo>
                    <a:pt x="608" y="774"/>
                    <a:pt x="775" y="607"/>
                    <a:pt x="775" y="398"/>
                  </a:cubicBezTo>
                  <a:cubicBezTo>
                    <a:pt x="775" y="188"/>
                    <a:pt x="587" y="21"/>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7"/>
            <p:cNvSpPr/>
            <p:nvPr/>
          </p:nvSpPr>
          <p:spPr>
            <a:xfrm>
              <a:off x="2131125" y="1623250"/>
              <a:ext cx="19375" cy="19375"/>
            </a:xfrm>
            <a:custGeom>
              <a:rect b="b" l="l" r="r" t="t"/>
              <a:pathLst>
                <a:path extrusionOk="0" h="775" w="775">
                  <a:moveTo>
                    <a:pt x="377" y="1"/>
                  </a:moveTo>
                  <a:cubicBezTo>
                    <a:pt x="168" y="1"/>
                    <a:pt x="22" y="168"/>
                    <a:pt x="1" y="377"/>
                  </a:cubicBezTo>
                  <a:cubicBezTo>
                    <a:pt x="1" y="587"/>
                    <a:pt x="168" y="775"/>
                    <a:pt x="377" y="775"/>
                  </a:cubicBezTo>
                  <a:cubicBezTo>
                    <a:pt x="587" y="775"/>
                    <a:pt x="775" y="587"/>
                    <a:pt x="775" y="377"/>
                  </a:cubicBezTo>
                  <a:cubicBezTo>
                    <a:pt x="775" y="168"/>
                    <a:pt x="587"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7"/>
            <p:cNvSpPr/>
            <p:nvPr/>
          </p:nvSpPr>
          <p:spPr>
            <a:xfrm>
              <a:off x="2387450" y="1623250"/>
              <a:ext cx="19375" cy="19375"/>
            </a:xfrm>
            <a:custGeom>
              <a:rect b="b" l="l" r="r" t="t"/>
              <a:pathLst>
                <a:path extrusionOk="0" h="775" w="775">
                  <a:moveTo>
                    <a:pt x="377" y="1"/>
                  </a:moveTo>
                  <a:cubicBezTo>
                    <a:pt x="168" y="1"/>
                    <a:pt x="0" y="168"/>
                    <a:pt x="0" y="377"/>
                  </a:cubicBezTo>
                  <a:cubicBezTo>
                    <a:pt x="0" y="587"/>
                    <a:pt x="168" y="775"/>
                    <a:pt x="377" y="775"/>
                  </a:cubicBezTo>
                  <a:cubicBezTo>
                    <a:pt x="586" y="754"/>
                    <a:pt x="774" y="587"/>
                    <a:pt x="774" y="377"/>
                  </a:cubicBezTo>
                  <a:cubicBezTo>
                    <a:pt x="774"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7"/>
            <p:cNvSpPr/>
            <p:nvPr/>
          </p:nvSpPr>
          <p:spPr>
            <a:xfrm>
              <a:off x="2642700" y="1623250"/>
              <a:ext cx="19925" cy="19375"/>
            </a:xfrm>
            <a:custGeom>
              <a:rect b="b" l="l" r="r" t="t"/>
              <a:pathLst>
                <a:path extrusionOk="0" h="775" w="797">
                  <a:moveTo>
                    <a:pt x="399" y="1"/>
                  </a:moveTo>
                  <a:cubicBezTo>
                    <a:pt x="189" y="1"/>
                    <a:pt x="1" y="168"/>
                    <a:pt x="1" y="377"/>
                  </a:cubicBezTo>
                  <a:cubicBezTo>
                    <a:pt x="1" y="587"/>
                    <a:pt x="189" y="775"/>
                    <a:pt x="399" y="775"/>
                  </a:cubicBezTo>
                  <a:cubicBezTo>
                    <a:pt x="608" y="754"/>
                    <a:pt x="796" y="587"/>
                    <a:pt x="796" y="377"/>
                  </a:cubicBezTo>
                  <a:cubicBezTo>
                    <a:pt x="796" y="168"/>
                    <a:pt x="608" y="1"/>
                    <a:pt x="3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7"/>
            <p:cNvSpPr/>
            <p:nvPr/>
          </p:nvSpPr>
          <p:spPr>
            <a:xfrm>
              <a:off x="2062075" y="1622175"/>
              <a:ext cx="19900" cy="19425"/>
            </a:xfrm>
            <a:custGeom>
              <a:rect b="b" l="l" r="r" t="t"/>
              <a:pathLst>
                <a:path extrusionOk="0" h="777" w="796">
                  <a:moveTo>
                    <a:pt x="437" y="0"/>
                  </a:moveTo>
                  <a:cubicBezTo>
                    <a:pt x="424" y="0"/>
                    <a:pt x="411" y="1"/>
                    <a:pt x="398" y="2"/>
                  </a:cubicBezTo>
                  <a:cubicBezTo>
                    <a:pt x="189" y="2"/>
                    <a:pt x="1" y="169"/>
                    <a:pt x="1" y="379"/>
                  </a:cubicBezTo>
                  <a:cubicBezTo>
                    <a:pt x="1" y="588"/>
                    <a:pt x="189" y="776"/>
                    <a:pt x="398" y="776"/>
                  </a:cubicBezTo>
                  <a:cubicBezTo>
                    <a:pt x="608" y="776"/>
                    <a:pt x="796" y="588"/>
                    <a:pt x="796" y="379"/>
                  </a:cubicBezTo>
                  <a:cubicBezTo>
                    <a:pt x="796" y="161"/>
                    <a:pt x="647" y="0"/>
                    <a:pt x="4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7"/>
            <p:cNvSpPr/>
            <p:nvPr/>
          </p:nvSpPr>
          <p:spPr>
            <a:xfrm>
              <a:off x="2110725" y="1615400"/>
              <a:ext cx="18850" cy="18875"/>
            </a:xfrm>
            <a:custGeom>
              <a:rect b="b" l="l" r="r" t="t"/>
              <a:pathLst>
                <a:path extrusionOk="0" h="755" w="754">
                  <a:moveTo>
                    <a:pt x="377" y="1"/>
                  </a:moveTo>
                  <a:cubicBezTo>
                    <a:pt x="189" y="1"/>
                    <a:pt x="1" y="168"/>
                    <a:pt x="1" y="357"/>
                  </a:cubicBezTo>
                  <a:cubicBezTo>
                    <a:pt x="1" y="587"/>
                    <a:pt x="147" y="754"/>
                    <a:pt x="356" y="754"/>
                  </a:cubicBezTo>
                  <a:cubicBezTo>
                    <a:pt x="607" y="754"/>
                    <a:pt x="754" y="587"/>
                    <a:pt x="754" y="378"/>
                  </a:cubicBezTo>
                  <a:cubicBezTo>
                    <a:pt x="754" y="147"/>
                    <a:pt x="607"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7"/>
            <p:cNvSpPr/>
            <p:nvPr/>
          </p:nvSpPr>
          <p:spPr>
            <a:xfrm>
              <a:off x="2297475" y="1613850"/>
              <a:ext cx="19375" cy="18850"/>
            </a:xfrm>
            <a:custGeom>
              <a:rect b="b" l="l" r="r" t="t"/>
              <a:pathLst>
                <a:path extrusionOk="0" h="754" w="775">
                  <a:moveTo>
                    <a:pt x="398" y="0"/>
                  </a:moveTo>
                  <a:cubicBezTo>
                    <a:pt x="168" y="0"/>
                    <a:pt x="0" y="167"/>
                    <a:pt x="0" y="377"/>
                  </a:cubicBezTo>
                  <a:cubicBezTo>
                    <a:pt x="0" y="607"/>
                    <a:pt x="168" y="753"/>
                    <a:pt x="377" y="753"/>
                  </a:cubicBezTo>
                  <a:cubicBezTo>
                    <a:pt x="607" y="753"/>
                    <a:pt x="775" y="607"/>
                    <a:pt x="775" y="398"/>
                  </a:cubicBezTo>
                  <a:cubicBezTo>
                    <a:pt x="775" y="16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7"/>
            <p:cNvSpPr/>
            <p:nvPr/>
          </p:nvSpPr>
          <p:spPr>
            <a:xfrm>
              <a:off x="2041675" y="1613850"/>
              <a:ext cx="19375" cy="18850"/>
            </a:xfrm>
            <a:custGeom>
              <a:rect b="b" l="l" r="r" t="t"/>
              <a:pathLst>
                <a:path extrusionOk="0" h="754" w="775">
                  <a:moveTo>
                    <a:pt x="377" y="0"/>
                  </a:moveTo>
                  <a:cubicBezTo>
                    <a:pt x="168" y="0"/>
                    <a:pt x="1" y="188"/>
                    <a:pt x="1" y="398"/>
                  </a:cubicBezTo>
                  <a:cubicBezTo>
                    <a:pt x="1" y="607"/>
                    <a:pt x="189" y="753"/>
                    <a:pt x="398" y="753"/>
                  </a:cubicBezTo>
                  <a:cubicBezTo>
                    <a:pt x="608" y="753"/>
                    <a:pt x="775" y="586"/>
                    <a:pt x="775" y="377"/>
                  </a:cubicBezTo>
                  <a:cubicBezTo>
                    <a:pt x="775" y="167"/>
                    <a:pt x="608"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7"/>
            <p:cNvSpPr/>
            <p:nvPr/>
          </p:nvSpPr>
          <p:spPr>
            <a:xfrm>
              <a:off x="2741050" y="1612800"/>
              <a:ext cx="18850" cy="18850"/>
            </a:xfrm>
            <a:custGeom>
              <a:rect b="b" l="l" r="r" t="t"/>
              <a:pathLst>
                <a:path extrusionOk="0" h="754" w="754">
                  <a:moveTo>
                    <a:pt x="356" y="0"/>
                  </a:moveTo>
                  <a:cubicBezTo>
                    <a:pt x="147" y="0"/>
                    <a:pt x="1" y="147"/>
                    <a:pt x="1" y="356"/>
                  </a:cubicBezTo>
                  <a:cubicBezTo>
                    <a:pt x="1" y="586"/>
                    <a:pt x="189" y="754"/>
                    <a:pt x="398" y="754"/>
                  </a:cubicBezTo>
                  <a:cubicBezTo>
                    <a:pt x="607" y="754"/>
                    <a:pt x="754" y="565"/>
                    <a:pt x="754" y="356"/>
                  </a:cubicBezTo>
                  <a:cubicBezTo>
                    <a:pt x="754" y="147"/>
                    <a:pt x="566"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7"/>
            <p:cNvSpPr/>
            <p:nvPr/>
          </p:nvSpPr>
          <p:spPr>
            <a:xfrm>
              <a:off x="2484750" y="1612800"/>
              <a:ext cx="18850" cy="18850"/>
            </a:xfrm>
            <a:custGeom>
              <a:rect b="b" l="l" r="r" t="t"/>
              <a:pathLst>
                <a:path extrusionOk="0" h="754" w="754">
                  <a:moveTo>
                    <a:pt x="398" y="0"/>
                  </a:moveTo>
                  <a:cubicBezTo>
                    <a:pt x="188" y="0"/>
                    <a:pt x="0" y="147"/>
                    <a:pt x="0" y="377"/>
                  </a:cubicBezTo>
                  <a:cubicBezTo>
                    <a:pt x="0" y="586"/>
                    <a:pt x="146" y="754"/>
                    <a:pt x="356" y="754"/>
                  </a:cubicBezTo>
                  <a:cubicBezTo>
                    <a:pt x="565" y="754"/>
                    <a:pt x="753" y="586"/>
                    <a:pt x="753" y="377"/>
                  </a:cubicBezTo>
                  <a:cubicBezTo>
                    <a:pt x="753" y="14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7"/>
            <p:cNvSpPr/>
            <p:nvPr/>
          </p:nvSpPr>
          <p:spPr>
            <a:xfrm>
              <a:off x="2228950" y="1612650"/>
              <a:ext cx="18850" cy="19000"/>
            </a:xfrm>
            <a:custGeom>
              <a:rect b="b" l="l" r="r" t="t"/>
              <a:pathLst>
                <a:path extrusionOk="0" h="760" w="754">
                  <a:moveTo>
                    <a:pt x="334" y="0"/>
                  </a:moveTo>
                  <a:cubicBezTo>
                    <a:pt x="137" y="0"/>
                    <a:pt x="0" y="173"/>
                    <a:pt x="0" y="362"/>
                  </a:cubicBezTo>
                  <a:cubicBezTo>
                    <a:pt x="0" y="592"/>
                    <a:pt x="189" y="760"/>
                    <a:pt x="398" y="760"/>
                  </a:cubicBezTo>
                  <a:cubicBezTo>
                    <a:pt x="607" y="760"/>
                    <a:pt x="754" y="571"/>
                    <a:pt x="754" y="362"/>
                  </a:cubicBezTo>
                  <a:cubicBezTo>
                    <a:pt x="754" y="153"/>
                    <a:pt x="607" y="6"/>
                    <a:pt x="398" y="6"/>
                  </a:cubicBezTo>
                  <a:cubicBezTo>
                    <a:pt x="376" y="2"/>
                    <a:pt x="355" y="0"/>
                    <a:pt x="33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7"/>
            <p:cNvSpPr/>
            <p:nvPr/>
          </p:nvSpPr>
          <p:spPr>
            <a:xfrm>
              <a:off x="1973150" y="1611225"/>
              <a:ext cx="19375" cy="18850"/>
            </a:xfrm>
            <a:custGeom>
              <a:rect b="b" l="l" r="r" t="t"/>
              <a:pathLst>
                <a:path extrusionOk="0" h="754" w="775">
                  <a:moveTo>
                    <a:pt x="377" y="0"/>
                  </a:moveTo>
                  <a:cubicBezTo>
                    <a:pt x="168" y="0"/>
                    <a:pt x="1" y="168"/>
                    <a:pt x="1" y="377"/>
                  </a:cubicBezTo>
                  <a:cubicBezTo>
                    <a:pt x="1" y="586"/>
                    <a:pt x="168" y="754"/>
                    <a:pt x="377" y="754"/>
                  </a:cubicBezTo>
                  <a:cubicBezTo>
                    <a:pt x="608" y="754"/>
                    <a:pt x="775" y="607"/>
                    <a:pt x="775" y="398"/>
                  </a:cubicBezTo>
                  <a:cubicBezTo>
                    <a:pt x="775" y="189"/>
                    <a:pt x="608"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7"/>
            <p:cNvSpPr/>
            <p:nvPr/>
          </p:nvSpPr>
          <p:spPr>
            <a:xfrm>
              <a:off x="2553775" y="1613850"/>
              <a:ext cx="19400" cy="18850"/>
            </a:xfrm>
            <a:custGeom>
              <a:rect b="b" l="l" r="r" t="t"/>
              <a:pathLst>
                <a:path extrusionOk="0" h="754" w="776">
                  <a:moveTo>
                    <a:pt x="398" y="0"/>
                  </a:moveTo>
                  <a:cubicBezTo>
                    <a:pt x="168" y="0"/>
                    <a:pt x="1" y="167"/>
                    <a:pt x="1" y="377"/>
                  </a:cubicBezTo>
                  <a:cubicBezTo>
                    <a:pt x="1" y="607"/>
                    <a:pt x="168" y="753"/>
                    <a:pt x="378" y="753"/>
                  </a:cubicBezTo>
                  <a:cubicBezTo>
                    <a:pt x="587" y="753"/>
                    <a:pt x="775" y="607"/>
                    <a:pt x="775" y="398"/>
                  </a:cubicBezTo>
                  <a:cubicBezTo>
                    <a:pt x="775" y="167"/>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7"/>
            <p:cNvSpPr/>
            <p:nvPr/>
          </p:nvSpPr>
          <p:spPr>
            <a:xfrm>
              <a:off x="2760400" y="1619075"/>
              <a:ext cx="19900" cy="18850"/>
            </a:xfrm>
            <a:custGeom>
              <a:rect b="b" l="l" r="r" t="t"/>
              <a:pathLst>
                <a:path extrusionOk="0" h="754" w="796">
                  <a:moveTo>
                    <a:pt x="398" y="0"/>
                  </a:moveTo>
                  <a:cubicBezTo>
                    <a:pt x="168" y="0"/>
                    <a:pt x="1" y="189"/>
                    <a:pt x="1" y="398"/>
                  </a:cubicBezTo>
                  <a:cubicBezTo>
                    <a:pt x="1" y="607"/>
                    <a:pt x="189" y="754"/>
                    <a:pt x="398" y="754"/>
                  </a:cubicBezTo>
                  <a:cubicBezTo>
                    <a:pt x="608" y="754"/>
                    <a:pt x="796" y="607"/>
                    <a:pt x="775" y="398"/>
                  </a:cubicBezTo>
                  <a:cubicBezTo>
                    <a:pt x="775" y="189"/>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7"/>
            <p:cNvSpPr/>
            <p:nvPr/>
          </p:nvSpPr>
          <p:spPr>
            <a:xfrm>
              <a:off x="2504100" y="1619075"/>
              <a:ext cx="19900" cy="18850"/>
            </a:xfrm>
            <a:custGeom>
              <a:rect b="b" l="l" r="r" t="t"/>
              <a:pathLst>
                <a:path extrusionOk="0" h="754" w="796">
                  <a:moveTo>
                    <a:pt x="398" y="0"/>
                  </a:moveTo>
                  <a:cubicBezTo>
                    <a:pt x="189" y="0"/>
                    <a:pt x="0" y="168"/>
                    <a:pt x="0" y="377"/>
                  </a:cubicBezTo>
                  <a:cubicBezTo>
                    <a:pt x="0" y="586"/>
                    <a:pt x="189" y="754"/>
                    <a:pt x="398" y="754"/>
                  </a:cubicBezTo>
                  <a:cubicBezTo>
                    <a:pt x="607" y="754"/>
                    <a:pt x="795" y="607"/>
                    <a:pt x="795" y="398"/>
                  </a:cubicBezTo>
                  <a:cubicBezTo>
                    <a:pt x="795" y="189"/>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7"/>
            <p:cNvSpPr/>
            <p:nvPr/>
          </p:nvSpPr>
          <p:spPr>
            <a:xfrm>
              <a:off x="2249350" y="1619075"/>
              <a:ext cx="18850" cy="19900"/>
            </a:xfrm>
            <a:custGeom>
              <a:rect b="b" l="l" r="r" t="t"/>
              <a:pathLst>
                <a:path extrusionOk="0" h="796" w="754">
                  <a:moveTo>
                    <a:pt x="356" y="0"/>
                  </a:moveTo>
                  <a:cubicBezTo>
                    <a:pt x="147" y="0"/>
                    <a:pt x="0" y="168"/>
                    <a:pt x="0" y="398"/>
                  </a:cubicBezTo>
                  <a:cubicBezTo>
                    <a:pt x="0" y="607"/>
                    <a:pt x="147" y="795"/>
                    <a:pt x="356" y="795"/>
                  </a:cubicBezTo>
                  <a:cubicBezTo>
                    <a:pt x="565" y="795"/>
                    <a:pt x="754" y="607"/>
                    <a:pt x="754" y="398"/>
                  </a:cubicBezTo>
                  <a:cubicBezTo>
                    <a:pt x="754"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7"/>
            <p:cNvSpPr/>
            <p:nvPr/>
          </p:nvSpPr>
          <p:spPr>
            <a:xfrm>
              <a:off x="1993550" y="1619075"/>
              <a:ext cx="18850" cy="19900"/>
            </a:xfrm>
            <a:custGeom>
              <a:rect b="b" l="l" r="r" t="t"/>
              <a:pathLst>
                <a:path extrusionOk="0" h="796" w="754">
                  <a:moveTo>
                    <a:pt x="377" y="0"/>
                  </a:moveTo>
                  <a:cubicBezTo>
                    <a:pt x="168" y="0"/>
                    <a:pt x="1" y="168"/>
                    <a:pt x="1" y="398"/>
                  </a:cubicBezTo>
                  <a:cubicBezTo>
                    <a:pt x="1" y="607"/>
                    <a:pt x="168" y="795"/>
                    <a:pt x="377" y="795"/>
                  </a:cubicBezTo>
                  <a:cubicBezTo>
                    <a:pt x="587" y="795"/>
                    <a:pt x="754" y="607"/>
                    <a:pt x="754" y="398"/>
                  </a:cubicBezTo>
                  <a:cubicBezTo>
                    <a:pt x="754"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7"/>
            <p:cNvSpPr/>
            <p:nvPr/>
          </p:nvSpPr>
          <p:spPr>
            <a:xfrm>
              <a:off x="2691875" y="1616975"/>
              <a:ext cx="19900" cy="19900"/>
            </a:xfrm>
            <a:custGeom>
              <a:rect b="b" l="l" r="r" t="t"/>
              <a:pathLst>
                <a:path extrusionOk="0" h="796" w="796">
                  <a:moveTo>
                    <a:pt x="398" y="1"/>
                  </a:moveTo>
                  <a:cubicBezTo>
                    <a:pt x="168" y="1"/>
                    <a:pt x="1" y="189"/>
                    <a:pt x="1" y="398"/>
                  </a:cubicBezTo>
                  <a:cubicBezTo>
                    <a:pt x="1" y="628"/>
                    <a:pt x="189" y="796"/>
                    <a:pt x="398" y="796"/>
                  </a:cubicBezTo>
                  <a:cubicBezTo>
                    <a:pt x="608" y="796"/>
                    <a:pt x="754" y="628"/>
                    <a:pt x="796" y="398"/>
                  </a:cubicBezTo>
                  <a:cubicBezTo>
                    <a:pt x="796"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7"/>
            <p:cNvSpPr/>
            <p:nvPr/>
          </p:nvSpPr>
          <p:spPr>
            <a:xfrm>
              <a:off x="2436100" y="1618025"/>
              <a:ext cx="19375" cy="18850"/>
            </a:xfrm>
            <a:custGeom>
              <a:rect b="b" l="l" r="r" t="t"/>
              <a:pathLst>
                <a:path extrusionOk="0" h="754" w="775">
                  <a:moveTo>
                    <a:pt x="377" y="0"/>
                  </a:moveTo>
                  <a:cubicBezTo>
                    <a:pt x="168" y="0"/>
                    <a:pt x="0" y="168"/>
                    <a:pt x="0" y="377"/>
                  </a:cubicBezTo>
                  <a:cubicBezTo>
                    <a:pt x="0" y="586"/>
                    <a:pt x="188" y="754"/>
                    <a:pt x="398" y="754"/>
                  </a:cubicBezTo>
                  <a:cubicBezTo>
                    <a:pt x="607" y="754"/>
                    <a:pt x="774" y="586"/>
                    <a:pt x="774" y="356"/>
                  </a:cubicBezTo>
                  <a:cubicBezTo>
                    <a:pt x="774" y="14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7"/>
            <p:cNvSpPr/>
            <p:nvPr/>
          </p:nvSpPr>
          <p:spPr>
            <a:xfrm>
              <a:off x="2180825" y="1618025"/>
              <a:ext cx="18850" cy="18850"/>
            </a:xfrm>
            <a:custGeom>
              <a:rect b="b" l="l" r="r" t="t"/>
              <a:pathLst>
                <a:path extrusionOk="0" h="754" w="754">
                  <a:moveTo>
                    <a:pt x="377" y="0"/>
                  </a:moveTo>
                  <a:cubicBezTo>
                    <a:pt x="168" y="0"/>
                    <a:pt x="0" y="147"/>
                    <a:pt x="0" y="356"/>
                  </a:cubicBezTo>
                  <a:cubicBezTo>
                    <a:pt x="0" y="565"/>
                    <a:pt x="147" y="754"/>
                    <a:pt x="356" y="754"/>
                  </a:cubicBezTo>
                  <a:cubicBezTo>
                    <a:pt x="565" y="754"/>
                    <a:pt x="754" y="586"/>
                    <a:pt x="754" y="377"/>
                  </a:cubicBezTo>
                  <a:cubicBezTo>
                    <a:pt x="754" y="14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7"/>
            <p:cNvSpPr/>
            <p:nvPr/>
          </p:nvSpPr>
          <p:spPr>
            <a:xfrm>
              <a:off x="2623350" y="1616425"/>
              <a:ext cx="18875" cy="18875"/>
            </a:xfrm>
            <a:custGeom>
              <a:rect b="b" l="l" r="r" t="t"/>
              <a:pathLst>
                <a:path extrusionOk="0" h="755" w="755">
                  <a:moveTo>
                    <a:pt x="394" y="0"/>
                  </a:moveTo>
                  <a:cubicBezTo>
                    <a:pt x="382" y="0"/>
                    <a:pt x="369" y="1"/>
                    <a:pt x="356" y="2"/>
                  </a:cubicBezTo>
                  <a:cubicBezTo>
                    <a:pt x="147" y="2"/>
                    <a:pt x="1" y="190"/>
                    <a:pt x="1" y="399"/>
                  </a:cubicBezTo>
                  <a:cubicBezTo>
                    <a:pt x="1" y="609"/>
                    <a:pt x="189" y="755"/>
                    <a:pt x="398" y="755"/>
                  </a:cubicBezTo>
                  <a:cubicBezTo>
                    <a:pt x="608" y="755"/>
                    <a:pt x="754" y="588"/>
                    <a:pt x="754" y="378"/>
                  </a:cubicBezTo>
                  <a:cubicBezTo>
                    <a:pt x="754" y="180"/>
                    <a:pt x="622" y="0"/>
                    <a:pt x="3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7"/>
            <p:cNvSpPr/>
            <p:nvPr/>
          </p:nvSpPr>
          <p:spPr>
            <a:xfrm>
              <a:off x="2367050" y="1615400"/>
              <a:ext cx="18850" cy="18875"/>
            </a:xfrm>
            <a:custGeom>
              <a:rect b="b" l="l" r="r" t="t"/>
              <a:pathLst>
                <a:path extrusionOk="0" h="755" w="754">
                  <a:moveTo>
                    <a:pt x="398" y="1"/>
                  </a:moveTo>
                  <a:cubicBezTo>
                    <a:pt x="147" y="1"/>
                    <a:pt x="0" y="147"/>
                    <a:pt x="0" y="357"/>
                  </a:cubicBezTo>
                  <a:cubicBezTo>
                    <a:pt x="0" y="587"/>
                    <a:pt x="147" y="754"/>
                    <a:pt x="356" y="754"/>
                  </a:cubicBezTo>
                  <a:cubicBezTo>
                    <a:pt x="565" y="754"/>
                    <a:pt x="753" y="587"/>
                    <a:pt x="753" y="378"/>
                  </a:cubicBezTo>
                  <a:cubicBezTo>
                    <a:pt x="753" y="147"/>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7"/>
            <p:cNvSpPr/>
            <p:nvPr/>
          </p:nvSpPr>
          <p:spPr>
            <a:xfrm>
              <a:off x="2533900" y="1606000"/>
              <a:ext cx="18875" cy="18850"/>
            </a:xfrm>
            <a:custGeom>
              <a:rect b="b" l="l" r="r" t="t"/>
              <a:pathLst>
                <a:path extrusionOk="0" h="754" w="755">
                  <a:moveTo>
                    <a:pt x="377" y="0"/>
                  </a:moveTo>
                  <a:cubicBezTo>
                    <a:pt x="168" y="0"/>
                    <a:pt x="1" y="168"/>
                    <a:pt x="1" y="377"/>
                  </a:cubicBezTo>
                  <a:cubicBezTo>
                    <a:pt x="1" y="586"/>
                    <a:pt x="147" y="754"/>
                    <a:pt x="357" y="754"/>
                  </a:cubicBezTo>
                  <a:cubicBezTo>
                    <a:pt x="566" y="754"/>
                    <a:pt x="754" y="607"/>
                    <a:pt x="754" y="398"/>
                  </a:cubicBezTo>
                  <a:cubicBezTo>
                    <a:pt x="754" y="189"/>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7"/>
            <p:cNvSpPr/>
            <p:nvPr/>
          </p:nvSpPr>
          <p:spPr>
            <a:xfrm>
              <a:off x="2256675" y="1598675"/>
              <a:ext cx="18850" cy="19375"/>
            </a:xfrm>
            <a:custGeom>
              <a:rect b="b" l="l" r="r" t="t"/>
              <a:pathLst>
                <a:path extrusionOk="0" h="775" w="754">
                  <a:moveTo>
                    <a:pt x="377" y="0"/>
                  </a:moveTo>
                  <a:cubicBezTo>
                    <a:pt x="168" y="0"/>
                    <a:pt x="21" y="168"/>
                    <a:pt x="21" y="377"/>
                  </a:cubicBezTo>
                  <a:cubicBezTo>
                    <a:pt x="0" y="607"/>
                    <a:pt x="168" y="774"/>
                    <a:pt x="377" y="774"/>
                  </a:cubicBezTo>
                  <a:cubicBezTo>
                    <a:pt x="586" y="774"/>
                    <a:pt x="754" y="607"/>
                    <a:pt x="754" y="398"/>
                  </a:cubicBezTo>
                  <a:cubicBezTo>
                    <a:pt x="754" y="189"/>
                    <a:pt x="586"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7"/>
            <p:cNvSpPr/>
            <p:nvPr/>
          </p:nvSpPr>
          <p:spPr>
            <a:xfrm>
              <a:off x="2512975" y="1599725"/>
              <a:ext cx="18350" cy="18850"/>
            </a:xfrm>
            <a:custGeom>
              <a:rect b="b" l="l" r="r" t="t"/>
              <a:pathLst>
                <a:path extrusionOk="0" h="754" w="734">
                  <a:moveTo>
                    <a:pt x="357" y="0"/>
                  </a:moveTo>
                  <a:cubicBezTo>
                    <a:pt x="147" y="0"/>
                    <a:pt x="1" y="147"/>
                    <a:pt x="1" y="377"/>
                  </a:cubicBezTo>
                  <a:cubicBezTo>
                    <a:pt x="1" y="586"/>
                    <a:pt x="147" y="753"/>
                    <a:pt x="357" y="753"/>
                  </a:cubicBezTo>
                  <a:cubicBezTo>
                    <a:pt x="566" y="753"/>
                    <a:pt x="733" y="565"/>
                    <a:pt x="733" y="356"/>
                  </a:cubicBezTo>
                  <a:cubicBezTo>
                    <a:pt x="733" y="147"/>
                    <a:pt x="566"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7"/>
            <p:cNvSpPr/>
            <p:nvPr/>
          </p:nvSpPr>
          <p:spPr>
            <a:xfrm>
              <a:off x="2768250" y="1598675"/>
              <a:ext cx="19375" cy="19375"/>
            </a:xfrm>
            <a:custGeom>
              <a:rect b="b" l="l" r="r" t="t"/>
              <a:pathLst>
                <a:path extrusionOk="0" h="775" w="775">
                  <a:moveTo>
                    <a:pt x="398" y="0"/>
                  </a:moveTo>
                  <a:cubicBezTo>
                    <a:pt x="189" y="0"/>
                    <a:pt x="22" y="168"/>
                    <a:pt x="22" y="377"/>
                  </a:cubicBezTo>
                  <a:cubicBezTo>
                    <a:pt x="1" y="607"/>
                    <a:pt x="189" y="774"/>
                    <a:pt x="398" y="774"/>
                  </a:cubicBezTo>
                  <a:cubicBezTo>
                    <a:pt x="607" y="774"/>
                    <a:pt x="775" y="607"/>
                    <a:pt x="775" y="398"/>
                  </a:cubicBezTo>
                  <a:cubicBezTo>
                    <a:pt x="775" y="189"/>
                    <a:pt x="607"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7"/>
            <p:cNvSpPr/>
            <p:nvPr/>
          </p:nvSpPr>
          <p:spPr>
            <a:xfrm>
              <a:off x="2069925" y="1600775"/>
              <a:ext cx="18325" cy="18850"/>
            </a:xfrm>
            <a:custGeom>
              <a:rect b="b" l="l" r="r" t="t"/>
              <a:pathLst>
                <a:path extrusionOk="0" h="754" w="733">
                  <a:moveTo>
                    <a:pt x="377" y="0"/>
                  </a:moveTo>
                  <a:cubicBezTo>
                    <a:pt x="168" y="0"/>
                    <a:pt x="1" y="188"/>
                    <a:pt x="1" y="398"/>
                  </a:cubicBezTo>
                  <a:cubicBezTo>
                    <a:pt x="1" y="607"/>
                    <a:pt x="168" y="753"/>
                    <a:pt x="377" y="753"/>
                  </a:cubicBezTo>
                  <a:cubicBezTo>
                    <a:pt x="586" y="753"/>
                    <a:pt x="733" y="586"/>
                    <a:pt x="733" y="377"/>
                  </a:cubicBezTo>
                  <a:cubicBezTo>
                    <a:pt x="733" y="16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7"/>
            <p:cNvSpPr/>
            <p:nvPr/>
          </p:nvSpPr>
          <p:spPr>
            <a:xfrm>
              <a:off x="2001400" y="1598675"/>
              <a:ext cx="18325" cy="19375"/>
            </a:xfrm>
            <a:custGeom>
              <a:rect b="b" l="l" r="r" t="t"/>
              <a:pathLst>
                <a:path extrusionOk="0" h="775" w="733">
                  <a:moveTo>
                    <a:pt x="377" y="0"/>
                  </a:moveTo>
                  <a:cubicBezTo>
                    <a:pt x="168" y="0"/>
                    <a:pt x="1" y="189"/>
                    <a:pt x="1" y="398"/>
                  </a:cubicBezTo>
                  <a:cubicBezTo>
                    <a:pt x="1" y="607"/>
                    <a:pt x="168" y="774"/>
                    <a:pt x="377" y="774"/>
                  </a:cubicBezTo>
                  <a:cubicBezTo>
                    <a:pt x="586" y="774"/>
                    <a:pt x="733" y="607"/>
                    <a:pt x="733" y="377"/>
                  </a:cubicBezTo>
                  <a:cubicBezTo>
                    <a:pt x="733" y="168"/>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7"/>
            <p:cNvSpPr/>
            <p:nvPr/>
          </p:nvSpPr>
          <p:spPr>
            <a:xfrm>
              <a:off x="2325725" y="1600775"/>
              <a:ext cx="18325" cy="18850"/>
            </a:xfrm>
            <a:custGeom>
              <a:rect b="b" l="l" r="r" t="t"/>
              <a:pathLst>
                <a:path extrusionOk="0" h="754" w="733">
                  <a:moveTo>
                    <a:pt x="377" y="0"/>
                  </a:moveTo>
                  <a:cubicBezTo>
                    <a:pt x="168" y="0"/>
                    <a:pt x="0" y="188"/>
                    <a:pt x="0" y="398"/>
                  </a:cubicBezTo>
                  <a:cubicBezTo>
                    <a:pt x="0" y="607"/>
                    <a:pt x="168" y="753"/>
                    <a:pt x="377" y="753"/>
                  </a:cubicBezTo>
                  <a:cubicBezTo>
                    <a:pt x="586" y="753"/>
                    <a:pt x="733" y="586"/>
                    <a:pt x="733" y="377"/>
                  </a:cubicBezTo>
                  <a:cubicBezTo>
                    <a:pt x="733" y="16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7"/>
            <p:cNvSpPr/>
            <p:nvPr/>
          </p:nvSpPr>
          <p:spPr>
            <a:xfrm>
              <a:off x="2581500" y="1600775"/>
              <a:ext cx="18875" cy="18325"/>
            </a:xfrm>
            <a:custGeom>
              <a:rect b="b" l="l" r="r" t="t"/>
              <a:pathLst>
                <a:path extrusionOk="0" h="733" w="755">
                  <a:moveTo>
                    <a:pt x="398" y="0"/>
                  </a:moveTo>
                  <a:cubicBezTo>
                    <a:pt x="189" y="0"/>
                    <a:pt x="22" y="167"/>
                    <a:pt x="1" y="335"/>
                  </a:cubicBezTo>
                  <a:cubicBezTo>
                    <a:pt x="1" y="544"/>
                    <a:pt x="147" y="732"/>
                    <a:pt x="357" y="732"/>
                  </a:cubicBezTo>
                  <a:cubicBezTo>
                    <a:pt x="566" y="732"/>
                    <a:pt x="754" y="586"/>
                    <a:pt x="754" y="377"/>
                  </a:cubicBezTo>
                  <a:cubicBezTo>
                    <a:pt x="754" y="167"/>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7"/>
            <p:cNvSpPr/>
            <p:nvPr/>
          </p:nvSpPr>
          <p:spPr>
            <a:xfrm>
              <a:off x="2139500" y="1602325"/>
              <a:ext cx="18850" cy="18875"/>
            </a:xfrm>
            <a:custGeom>
              <a:rect b="b" l="l" r="r" t="t"/>
              <a:pathLst>
                <a:path extrusionOk="0" h="755" w="754">
                  <a:moveTo>
                    <a:pt x="398" y="1"/>
                  </a:moveTo>
                  <a:cubicBezTo>
                    <a:pt x="168" y="1"/>
                    <a:pt x="21" y="147"/>
                    <a:pt x="21" y="356"/>
                  </a:cubicBezTo>
                  <a:cubicBezTo>
                    <a:pt x="0" y="587"/>
                    <a:pt x="168" y="754"/>
                    <a:pt x="398" y="754"/>
                  </a:cubicBezTo>
                  <a:cubicBezTo>
                    <a:pt x="607" y="754"/>
                    <a:pt x="754" y="587"/>
                    <a:pt x="754" y="377"/>
                  </a:cubicBezTo>
                  <a:cubicBezTo>
                    <a:pt x="754" y="168"/>
                    <a:pt x="607" y="2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7"/>
            <p:cNvSpPr/>
            <p:nvPr/>
          </p:nvSpPr>
          <p:spPr>
            <a:xfrm>
              <a:off x="2395825" y="1602850"/>
              <a:ext cx="18325" cy="18850"/>
            </a:xfrm>
            <a:custGeom>
              <a:rect b="b" l="l" r="r" t="t"/>
              <a:pathLst>
                <a:path extrusionOk="0" h="754" w="733">
                  <a:moveTo>
                    <a:pt x="398" y="1"/>
                  </a:moveTo>
                  <a:cubicBezTo>
                    <a:pt x="167" y="1"/>
                    <a:pt x="0" y="147"/>
                    <a:pt x="0" y="356"/>
                  </a:cubicBezTo>
                  <a:cubicBezTo>
                    <a:pt x="0" y="607"/>
                    <a:pt x="146" y="754"/>
                    <a:pt x="356" y="754"/>
                  </a:cubicBezTo>
                  <a:cubicBezTo>
                    <a:pt x="565" y="754"/>
                    <a:pt x="732" y="607"/>
                    <a:pt x="732" y="398"/>
                  </a:cubicBezTo>
                  <a:cubicBezTo>
                    <a:pt x="732" y="189"/>
                    <a:pt x="565" y="2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7"/>
            <p:cNvSpPr/>
            <p:nvPr/>
          </p:nvSpPr>
          <p:spPr>
            <a:xfrm>
              <a:off x="2650550" y="1603375"/>
              <a:ext cx="19375" cy="18325"/>
            </a:xfrm>
            <a:custGeom>
              <a:rect b="b" l="l" r="r" t="t"/>
              <a:pathLst>
                <a:path extrusionOk="0" h="733" w="775">
                  <a:moveTo>
                    <a:pt x="398" y="1"/>
                  </a:moveTo>
                  <a:cubicBezTo>
                    <a:pt x="189" y="1"/>
                    <a:pt x="43" y="168"/>
                    <a:pt x="1" y="335"/>
                  </a:cubicBezTo>
                  <a:cubicBezTo>
                    <a:pt x="1" y="545"/>
                    <a:pt x="168" y="733"/>
                    <a:pt x="377" y="733"/>
                  </a:cubicBezTo>
                  <a:cubicBezTo>
                    <a:pt x="608" y="733"/>
                    <a:pt x="775" y="586"/>
                    <a:pt x="775" y="377"/>
                  </a:cubicBezTo>
                  <a:cubicBezTo>
                    <a:pt x="775"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7"/>
            <p:cNvSpPr/>
            <p:nvPr/>
          </p:nvSpPr>
          <p:spPr>
            <a:xfrm>
              <a:off x="1952225" y="1604950"/>
              <a:ext cx="19375" cy="18850"/>
            </a:xfrm>
            <a:custGeom>
              <a:rect b="b" l="l" r="r" t="t"/>
              <a:pathLst>
                <a:path extrusionOk="0" h="754" w="775">
                  <a:moveTo>
                    <a:pt x="377" y="0"/>
                  </a:moveTo>
                  <a:cubicBezTo>
                    <a:pt x="168" y="0"/>
                    <a:pt x="1" y="147"/>
                    <a:pt x="43" y="377"/>
                  </a:cubicBezTo>
                  <a:cubicBezTo>
                    <a:pt x="43" y="586"/>
                    <a:pt x="189" y="754"/>
                    <a:pt x="398" y="754"/>
                  </a:cubicBezTo>
                  <a:cubicBezTo>
                    <a:pt x="608" y="754"/>
                    <a:pt x="775" y="565"/>
                    <a:pt x="775" y="356"/>
                  </a:cubicBezTo>
                  <a:cubicBezTo>
                    <a:pt x="733" y="147"/>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7"/>
            <p:cNvSpPr/>
            <p:nvPr/>
          </p:nvSpPr>
          <p:spPr>
            <a:xfrm>
              <a:off x="2463825" y="1603900"/>
              <a:ext cx="18850" cy="19375"/>
            </a:xfrm>
            <a:custGeom>
              <a:rect b="b" l="l" r="r" t="t"/>
              <a:pathLst>
                <a:path extrusionOk="0" h="775" w="754">
                  <a:moveTo>
                    <a:pt x="356" y="1"/>
                  </a:moveTo>
                  <a:cubicBezTo>
                    <a:pt x="147" y="1"/>
                    <a:pt x="0" y="168"/>
                    <a:pt x="0" y="377"/>
                  </a:cubicBezTo>
                  <a:cubicBezTo>
                    <a:pt x="0" y="607"/>
                    <a:pt x="167" y="775"/>
                    <a:pt x="398" y="775"/>
                  </a:cubicBezTo>
                  <a:cubicBezTo>
                    <a:pt x="607" y="775"/>
                    <a:pt x="753" y="607"/>
                    <a:pt x="753" y="398"/>
                  </a:cubicBezTo>
                  <a:cubicBezTo>
                    <a:pt x="753" y="189"/>
                    <a:pt x="607" y="42"/>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7"/>
            <p:cNvSpPr/>
            <p:nvPr/>
          </p:nvSpPr>
          <p:spPr>
            <a:xfrm>
              <a:off x="2720125" y="1603900"/>
              <a:ext cx="18850" cy="19375"/>
            </a:xfrm>
            <a:custGeom>
              <a:rect b="b" l="l" r="r" t="t"/>
              <a:pathLst>
                <a:path extrusionOk="0" h="775" w="754">
                  <a:moveTo>
                    <a:pt x="398" y="1"/>
                  </a:moveTo>
                  <a:cubicBezTo>
                    <a:pt x="189" y="1"/>
                    <a:pt x="22" y="168"/>
                    <a:pt x="22" y="377"/>
                  </a:cubicBezTo>
                  <a:cubicBezTo>
                    <a:pt x="1" y="607"/>
                    <a:pt x="189" y="775"/>
                    <a:pt x="398" y="775"/>
                  </a:cubicBezTo>
                  <a:cubicBezTo>
                    <a:pt x="607" y="775"/>
                    <a:pt x="754" y="607"/>
                    <a:pt x="754" y="398"/>
                  </a:cubicBezTo>
                  <a:cubicBezTo>
                    <a:pt x="754" y="189"/>
                    <a:pt x="566" y="4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7"/>
            <p:cNvSpPr/>
            <p:nvPr/>
          </p:nvSpPr>
          <p:spPr>
            <a:xfrm>
              <a:off x="2346650" y="1608600"/>
              <a:ext cx="18850" cy="18350"/>
            </a:xfrm>
            <a:custGeom>
              <a:rect b="b" l="l" r="r" t="t"/>
              <a:pathLst>
                <a:path extrusionOk="0" h="734" w="754">
                  <a:moveTo>
                    <a:pt x="377" y="1"/>
                  </a:moveTo>
                  <a:cubicBezTo>
                    <a:pt x="168" y="1"/>
                    <a:pt x="0" y="168"/>
                    <a:pt x="0" y="377"/>
                  </a:cubicBezTo>
                  <a:cubicBezTo>
                    <a:pt x="0" y="587"/>
                    <a:pt x="189" y="733"/>
                    <a:pt x="398" y="733"/>
                  </a:cubicBezTo>
                  <a:cubicBezTo>
                    <a:pt x="607" y="733"/>
                    <a:pt x="753" y="587"/>
                    <a:pt x="753" y="377"/>
                  </a:cubicBezTo>
                  <a:cubicBezTo>
                    <a:pt x="753"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7"/>
            <p:cNvSpPr/>
            <p:nvPr/>
          </p:nvSpPr>
          <p:spPr>
            <a:xfrm>
              <a:off x="2021275" y="1606475"/>
              <a:ext cx="18850" cy="18375"/>
            </a:xfrm>
            <a:custGeom>
              <a:rect b="b" l="l" r="r" t="t"/>
              <a:pathLst>
                <a:path extrusionOk="0" h="735" w="754">
                  <a:moveTo>
                    <a:pt x="409" y="1"/>
                  </a:moveTo>
                  <a:cubicBezTo>
                    <a:pt x="399" y="1"/>
                    <a:pt x="388" y="1"/>
                    <a:pt x="377" y="2"/>
                  </a:cubicBezTo>
                  <a:cubicBezTo>
                    <a:pt x="147" y="2"/>
                    <a:pt x="1" y="170"/>
                    <a:pt x="1" y="379"/>
                  </a:cubicBezTo>
                  <a:cubicBezTo>
                    <a:pt x="1" y="588"/>
                    <a:pt x="147" y="735"/>
                    <a:pt x="356" y="735"/>
                  </a:cubicBezTo>
                  <a:cubicBezTo>
                    <a:pt x="587" y="735"/>
                    <a:pt x="754" y="588"/>
                    <a:pt x="754" y="379"/>
                  </a:cubicBezTo>
                  <a:cubicBezTo>
                    <a:pt x="754" y="180"/>
                    <a:pt x="603"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7"/>
            <p:cNvSpPr/>
            <p:nvPr/>
          </p:nvSpPr>
          <p:spPr>
            <a:xfrm>
              <a:off x="2276550" y="1606475"/>
              <a:ext cx="19375" cy="18375"/>
            </a:xfrm>
            <a:custGeom>
              <a:rect b="b" l="l" r="r" t="t"/>
              <a:pathLst>
                <a:path extrusionOk="0" h="735" w="775">
                  <a:moveTo>
                    <a:pt x="430" y="1"/>
                  </a:moveTo>
                  <a:cubicBezTo>
                    <a:pt x="419" y="1"/>
                    <a:pt x="409" y="1"/>
                    <a:pt x="398" y="2"/>
                  </a:cubicBezTo>
                  <a:cubicBezTo>
                    <a:pt x="168" y="2"/>
                    <a:pt x="0" y="170"/>
                    <a:pt x="0" y="379"/>
                  </a:cubicBezTo>
                  <a:cubicBezTo>
                    <a:pt x="0" y="588"/>
                    <a:pt x="168" y="735"/>
                    <a:pt x="377" y="735"/>
                  </a:cubicBezTo>
                  <a:cubicBezTo>
                    <a:pt x="607" y="735"/>
                    <a:pt x="775" y="588"/>
                    <a:pt x="775" y="379"/>
                  </a:cubicBezTo>
                  <a:cubicBezTo>
                    <a:pt x="775" y="180"/>
                    <a:pt x="624" y="1"/>
                    <a:pt x="4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7"/>
            <p:cNvSpPr/>
            <p:nvPr/>
          </p:nvSpPr>
          <p:spPr>
            <a:xfrm>
              <a:off x="2670950" y="1610700"/>
              <a:ext cx="18875" cy="18325"/>
            </a:xfrm>
            <a:custGeom>
              <a:rect b="b" l="l" r="r" t="t"/>
              <a:pathLst>
                <a:path extrusionOk="0" h="733" w="755">
                  <a:moveTo>
                    <a:pt x="398" y="1"/>
                  </a:moveTo>
                  <a:cubicBezTo>
                    <a:pt x="168" y="1"/>
                    <a:pt x="1" y="147"/>
                    <a:pt x="1" y="356"/>
                  </a:cubicBezTo>
                  <a:cubicBezTo>
                    <a:pt x="1" y="566"/>
                    <a:pt x="189" y="733"/>
                    <a:pt x="398" y="733"/>
                  </a:cubicBezTo>
                  <a:cubicBezTo>
                    <a:pt x="608" y="733"/>
                    <a:pt x="754" y="566"/>
                    <a:pt x="754" y="356"/>
                  </a:cubicBezTo>
                  <a:cubicBezTo>
                    <a:pt x="754" y="147"/>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7"/>
            <p:cNvSpPr/>
            <p:nvPr/>
          </p:nvSpPr>
          <p:spPr>
            <a:xfrm>
              <a:off x="2602425" y="1608600"/>
              <a:ext cx="18875" cy="18875"/>
            </a:xfrm>
            <a:custGeom>
              <a:rect b="b" l="l" r="r" t="t"/>
              <a:pathLst>
                <a:path extrusionOk="0" h="755" w="755">
                  <a:moveTo>
                    <a:pt x="398" y="1"/>
                  </a:moveTo>
                  <a:cubicBezTo>
                    <a:pt x="147" y="1"/>
                    <a:pt x="1" y="168"/>
                    <a:pt x="1" y="377"/>
                  </a:cubicBezTo>
                  <a:cubicBezTo>
                    <a:pt x="1" y="608"/>
                    <a:pt x="147" y="754"/>
                    <a:pt x="357" y="754"/>
                  </a:cubicBezTo>
                  <a:cubicBezTo>
                    <a:pt x="566" y="754"/>
                    <a:pt x="754" y="608"/>
                    <a:pt x="754" y="398"/>
                  </a:cubicBezTo>
                  <a:cubicBezTo>
                    <a:pt x="754"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7"/>
            <p:cNvSpPr/>
            <p:nvPr/>
          </p:nvSpPr>
          <p:spPr>
            <a:xfrm>
              <a:off x="2090850" y="1608600"/>
              <a:ext cx="18325" cy="18875"/>
            </a:xfrm>
            <a:custGeom>
              <a:rect b="b" l="l" r="r" t="t"/>
              <a:pathLst>
                <a:path extrusionOk="0" h="755" w="733">
                  <a:moveTo>
                    <a:pt x="377" y="1"/>
                  </a:moveTo>
                  <a:cubicBezTo>
                    <a:pt x="168" y="1"/>
                    <a:pt x="1" y="189"/>
                    <a:pt x="1" y="398"/>
                  </a:cubicBezTo>
                  <a:cubicBezTo>
                    <a:pt x="1" y="608"/>
                    <a:pt x="168" y="754"/>
                    <a:pt x="377" y="754"/>
                  </a:cubicBezTo>
                  <a:cubicBezTo>
                    <a:pt x="586" y="754"/>
                    <a:pt x="733" y="587"/>
                    <a:pt x="733" y="377"/>
                  </a:cubicBezTo>
                  <a:cubicBezTo>
                    <a:pt x="733"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7"/>
            <p:cNvSpPr/>
            <p:nvPr/>
          </p:nvSpPr>
          <p:spPr>
            <a:xfrm>
              <a:off x="2159375" y="1610175"/>
              <a:ext cx="19375" cy="18850"/>
            </a:xfrm>
            <a:custGeom>
              <a:rect b="b" l="l" r="r" t="t"/>
              <a:pathLst>
                <a:path extrusionOk="0" h="754" w="775">
                  <a:moveTo>
                    <a:pt x="398" y="1"/>
                  </a:moveTo>
                  <a:cubicBezTo>
                    <a:pt x="189" y="1"/>
                    <a:pt x="1" y="147"/>
                    <a:pt x="1" y="356"/>
                  </a:cubicBezTo>
                  <a:cubicBezTo>
                    <a:pt x="1" y="566"/>
                    <a:pt x="168" y="754"/>
                    <a:pt x="377" y="754"/>
                  </a:cubicBezTo>
                  <a:cubicBezTo>
                    <a:pt x="586" y="754"/>
                    <a:pt x="775" y="587"/>
                    <a:pt x="775" y="377"/>
                  </a:cubicBezTo>
                  <a:cubicBezTo>
                    <a:pt x="775" y="147"/>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7"/>
            <p:cNvSpPr/>
            <p:nvPr/>
          </p:nvSpPr>
          <p:spPr>
            <a:xfrm>
              <a:off x="2415175" y="1610175"/>
              <a:ext cx="19375" cy="18850"/>
            </a:xfrm>
            <a:custGeom>
              <a:rect b="b" l="l" r="r" t="t"/>
              <a:pathLst>
                <a:path extrusionOk="0" h="754" w="775">
                  <a:moveTo>
                    <a:pt x="377" y="1"/>
                  </a:moveTo>
                  <a:cubicBezTo>
                    <a:pt x="168" y="1"/>
                    <a:pt x="0" y="168"/>
                    <a:pt x="21" y="377"/>
                  </a:cubicBezTo>
                  <a:cubicBezTo>
                    <a:pt x="21" y="587"/>
                    <a:pt x="188" y="754"/>
                    <a:pt x="398" y="754"/>
                  </a:cubicBezTo>
                  <a:cubicBezTo>
                    <a:pt x="607" y="754"/>
                    <a:pt x="774" y="566"/>
                    <a:pt x="774" y="356"/>
                  </a:cubicBezTo>
                  <a:cubicBezTo>
                    <a:pt x="774"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7"/>
            <p:cNvSpPr/>
            <p:nvPr/>
          </p:nvSpPr>
          <p:spPr>
            <a:xfrm>
              <a:off x="2208025" y="1604775"/>
              <a:ext cx="18850" cy="18550"/>
            </a:xfrm>
            <a:custGeom>
              <a:rect b="b" l="l" r="r" t="t"/>
              <a:pathLst>
                <a:path extrusionOk="0" h="742" w="754">
                  <a:moveTo>
                    <a:pt x="333" y="1"/>
                  </a:moveTo>
                  <a:cubicBezTo>
                    <a:pt x="151" y="1"/>
                    <a:pt x="0" y="155"/>
                    <a:pt x="0" y="342"/>
                  </a:cubicBezTo>
                  <a:cubicBezTo>
                    <a:pt x="0" y="572"/>
                    <a:pt x="147" y="740"/>
                    <a:pt x="377" y="740"/>
                  </a:cubicBezTo>
                  <a:cubicBezTo>
                    <a:pt x="389" y="741"/>
                    <a:pt x="401" y="742"/>
                    <a:pt x="412" y="742"/>
                  </a:cubicBezTo>
                  <a:cubicBezTo>
                    <a:pt x="603" y="742"/>
                    <a:pt x="734" y="581"/>
                    <a:pt x="754" y="384"/>
                  </a:cubicBezTo>
                  <a:cubicBezTo>
                    <a:pt x="754" y="175"/>
                    <a:pt x="607" y="7"/>
                    <a:pt x="398" y="7"/>
                  </a:cubicBezTo>
                  <a:cubicBezTo>
                    <a:pt x="376" y="3"/>
                    <a:pt x="355" y="1"/>
                    <a:pt x="33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7"/>
            <p:cNvSpPr/>
            <p:nvPr/>
          </p:nvSpPr>
          <p:spPr>
            <a:xfrm>
              <a:off x="1943350" y="1624300"/>
              <a:ext cx="20950" cy="19900"/>
            </a:xfrm>
            <a:custGeom>
              <a:rect b="b" l="l" r="r" t="t"/>
              <a:pathLst>
                <a:path extrusionOk="0" h="796" w="838">
                  <a:moveTo>
                    <a:pt x="419" y="1"/>
                  </a:moveTo>
                  <a:cubicBezTo>
                    <a:pt x="293" y="22"/>
                    <a:pt x="147" y="84"/>
                    <a:pt x="84" y="231"/>
                  </a:cubicBezTo>
                  <a:cubicBezTo>
                    <a:pt x="0" y="377"/>
                    <a:pt x="84" y="440"/>
                    <a:pt x="147" y="524"/>
                  </a:cubicBezTo>
                  <a:cubicBezTo>
                    <a:pt x="230" y="628"/>
                    <a:pt x="293" y="796"/>
                    <a:pt x="460" y="796"/>
                  </a:cubicBezTo>
                  <a:cubicBezTo>
                    <a:pt x="670" y="754"/>
                    <a:pt x="837" y="586"/>
                    <a:pt x="816" y="377"/>
                  </a:cubicBezTo>
                  <a:cubicBezTo>
                    <a:pt x="774" y="168"/>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7"/>
            <p:cNvSpPr/>
            <p:nvPr/>
          </p:nvSpPr>
          <p:spPr>
            <a:xfrm>
              <a:off x="1932350" y="1597575"/>
              <a:ext cx="18350" cy="18375"/>
            </a:xfrm>
            <a:custGeom>
              <a:rect b="b" l="l" r="r" t="t"/>
              <a:pathLst>
                <a:path extrusionOk="0" h="735" w="734">
                  <a:moveTo>
                    <a:pt x="392" y="1"/>
                  </a:moveTo>
                  <a:cubicBezTo>
                    <a:pt x="380" y="1"/>
                    <a:pt x="368" y="1"/>
                    <a:pt x="356" y="2"/>
                  </a:cubicBezTo>
                  <a:cubicBezTo>
                    <a:pt x="147" y="2"/>
                    <a:pt x="1" y="149"/>
                    <a:pt x="1" y="358"/>
                  </a:cubicBezTo>
                  <a:cubicBezTo>
                    <a:pt x="1" y="567"/>
                    <a:pt x="147" y="735"/>
                    <a:pt x="356" y="735"/>
                  </a:cubicBezTo>
                  <a:cubicBezTo>
                    <a:pt x="566" y="735"/>
                    <a:pt x="733" y="567"/>
                    <a:pt x="733" y="358"/>
                  </a:cubicBezTo>
                  <a:cubicBezTo>
                    <a:pt x="733" y="161"/>
                    <a:pt x="584" y="1"/>
                    <a:pt x="39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7"/>
            <p:cNvSpPr/>
            <p:nvPr/>
          </p:nvSpPr>
          <p:spPr>
            <a:xfrm>
              <a:off x="2630675" y="1595525"/>
              <a:ext cx="18350" cy="18350"/>
            </a:xfrm>
            <a:custGeom>
              <a:rect b="b" l="l" r="r" t="t"/>
              <a:pathLst>
                <a:path extrusionOk="0" h="734" w="734">
                  <a:moveTo>
                    <a:pt x="356" y="1"/>
                  </a:moveTo>
                  <a:cubicBezTo>
                    <a:pt x="147" y="1"/>
                    <a:pt x="1" y="168"/>
                    <a:pt x="1" y="377"/>
                  </a:cubicBezTo>
                  <a:cubicBezTo>
                    <a:pt x="1" y="587"/>
                    <a:pt x="147" y="733"/>
                    <a:pt x="356" y="733"/>
                  </a:cubicBezTo>
                  <a:cubicBezTo>
                    <a:pt x="566" y="733"/>
                    <a:pt x="733" y="587"/>
                    <a:pt x="733" y="377"/>
                  </a:cubicBezTo>
                  <a:cubicBezTo>
                    <a:pt x="733" y="168"/>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7"/>
            <p:cNvSpPr/>
            <p:nvPr/>
          </p:nvSpPr>
          <p:spPr>
            <a:xfrm>
              <a:off x="2374900" y="1595525"/>
              <a:ext cx="18325" cy="18350"/>
            </a:xfrm>
            <a:custGeom>
              <a:rect b="b" l="l" r="r" t="t"/>
              <a:pathLst>
                <a:path extrusionOk="0" h="734" w="733">
                  <a:moveTo>
                    <a:pt x="356" y="1"/>
                  </a:moveTo>
                  <a:cubicBezTo>
                    <a:pt x="147" y="1"/>
                    <a:pt x="0" y="168"/>
                    <a:pt x="0" y="377"/>
                  </a:cubicBezTo>
                  <a:cubicBezTo>
                    <a:pt x="0" y="587"/>
                    <a:pt x="147" y="733"/>
                    <a:pt x="356" y="733"/>
                  </a:cubicBezTo>
                  <a:cubicBezTo>
                    <a:pt x="544" y="733"/>
                    <a:pt x="732" y="587"/>
                    <a:pt x="732" y="377"/>
                  </a:cubicBezTo>
                  <a:cubicBezTo>
                    <a:pt x="732"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7"/>
            <p:cNvSpPr/>
            <p:nvPr/>
          </p:nvSpPr>
          <p:spPr>
            <a:xfrm>
              <a:off x="2118575" y="1595525"/>
              <a:ext cx="18850" cy="18350"/>
            </a:xfrm>
            <a:custGeom>
              <a:rect b="b" l="l" r="r" t="t"/>
              <a:pathLst>
                <a:path extrusionOk="0" h="734" w="754">
                  <a:moveTo>
                    <a:pt x="398" y="1"/>
                  </a:moveTo>
                  <a:cubicBezTo>
                    <a:pt x="189" y="1"/>
                    <a:pt x="0" y="168"/>
                    <a:pt x="0" y="377"/>
                  </a:cubicBezTo>
                  <a:cubicBezTo>
                    <a:pt x="0" y="545"/>
                    <a:pt x="147" y="733"/>
                    <a:pt x="356" y="733"/>
                  </a:cubicBezTo>
                  <a:cubicBezTo>
                    <a:pt x="565" y="733"/>
                    <a:pt x="754" y="587"/>
                    <a:pt x="754" y="377"/>
                  </a:cubicBezTo>
                  <a:cubicBezTo>
                    <a:pt x="754"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7"/>
            <p:cNvSpPr/>
            <p:nvPr/>
          </p:nvSpPr>
          <p:spPr>
            <a:xfrm>
              <a:off x="2187625" y="1597575"/>
              <a:ext cx="18325" cy="18375"/>
            </a:xfrm>
            <a:custGeom>
              <a:rect b="b" l="l" r="r" t="t"/>
              <a:pathLst>
                <a:path extrusionOk="0" h="735" w="733">
                  <a:moveTo>
                    <a:pt x="412" y="1"/>
                  </a:moveTo>
                  <a:cubicBezTo>
                    <a:pt x="401" y="1"/>
                    <a:pt x="389" y="1"/>
                    <a:pt x="377" y="2"/>
                  </a:cubicBezTo>
                  <a:cubicBezTo>
                    <a:pt x="168" y="2"/>
                    <a:pt x="0" y="149"/>
                    <a:pt x="0" y="358"/>
                  </a:cubicBezTo>
                  <a:cubicBezTo>
                    <a:pt x="0" y="567"/>
                    <a:pt x="168" y="735"/>
                    <a:pt x="377" y="735"/>
                  </a:cubicBezTo>
                  <a:cubicBezTo>
                    <a:pt x="586" y="735"/>
                    <a:pt x="733" y="567"/>
                    <a:pt x="733" y="358"/>
                  </a:cubicBezTo>
                  <a:cubicBezTo>
                    <a:pt x="733" y="161"/>
                    <a:pt x="602"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7"/>
            <p:cNvSpPr/>
            <p:nvPr/>
          </p:nvSpPr>
          <p:spPr>
            <a:xfrm>
              <a:off x="2700250" y="1597575"/>
              <a:ext cx="18325" cy="18375"/>
            </a:xfrm>
            <a:custGeom>
              <a:rect b="b" l="l" r="r" t="t"/>
              <a:pathLst>
                <a:path extrusionOk="0" h="735" w="733">
                  <a:moveTo>
                    <a:pt x="412" y="1"/>
                  </a:moveTo>
                  <a:cubicBezTo>
                    <a:pt x="401" y="1"/>
                    <a:pt x="389" y="1"/>
                    <a:pt x="377" y="2"/>
                  </a:cubicBezTo>
                  <a:cubicBezTo>
                    <a:pt x="168" y="2"/>
                    <a:pt x="1" y="149"/>
                    <a:pt x="1" y="358"/>
                  </a:cubicBezTo>
                  <a:cubicBezTo>
                    <a:pt x="1" y="567"/>
                    <a:pt x="168" y="735"/>
                    <a:pt x="377" y="735"/>
                  </a:cubicBezTo>
                  <a:cubicBezTo>
                    <a:pt x="586" y="735"/>
                    <a:pt x="733" y="567"/>
                    <a:pt x="733" y="358"/>
                  </a:cubicBezTo>
                  <a:cubicBezTo>
                    <a:pt x="733" y="161"/>
                    <a:pt x="603"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7"/>
            <p:cNvSpPr/>
            <p:nvPr/>
          </p:nvSpPr>
          <p:spPr>
            <a:xfrm>
              <a:off x="2443925" y="1597100"/>
              <a:ext cx="18350" cy="18325"/>
            </a:xfrm>
            <a:custGeom>
              <a:rect b="b" l="l" r="r" t="t"/>
              <a:pathLst>
                <a:path extrusionOk="0" h="733" w="734">
                  <a:moveTo>
                    <a:pt x="378" y="1"/>
                  </a:moveTo>
                  <a:cubicBezTo>
                    <a:pt x="168" y="1"/>
                    <a:pt x="1" y="147"/>
                    <a:pt x="1" y="356"/>
                  </a:cubicBezTo>
                  <a:cubicBezTo>
                    <a:pt x="1" y="565"/>
                    <a:pt x="168" y="733"/>
                    <a:pt x="378" y="733"/>
                  </a:cubicBezTo>
                  <a:cubicBezTo>
                    <a:pt x="587" y="733"/>
                    <a:pt x="733" y="565"/>
                    <a:pt x="733" y="356"/>
                  </a:cubicBezTo>
                  <a:cubicBezTo>
                    <a:pt x="733" y="168"/>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7"/>
            <p:cNvSpPr/>
            <p:nvPr/>
          </p:nvSpPr>
          <p:spPr>
            <a:xfrm>
              <a:off x="2561625" y="1593975"/>
              <a:ext cx="18350" cy="18850"/>
            </a:xfrm>
            <a:custGeom>
              <a:rect b="b" l="l" r="r" t="t"/>
              <a:pathLst>
                <a:path extrusionOk="0" h="754" w="734">
                  <a:moveTo>
                    <a:pt x="377" y="0"/>
                  </a:moveTo>
                  <a:cubicBezTo>
                    <a:pt x="168" y="0"/>
                    <a:pt x="1" y="167"/>
                    <a:pt x="1" y="377"/>
                  </a:cubicBezTo>
                  <a:cubicBezTo>
                    <a:pt x="1" y="586"/>
                    <a:pt x="168" y="753"/>
                    <a:pt x="377" y="753"/>
                  </a:cubicBezTo>
                  <a:cubicBezTo>
                    <a:pt x="587" y="753"/>
                    <a:pt x="733" y="565"/>
                    <a:pt x="733" y="377"/>
                  </a:cubicBezTo>
                  <a:cubicBezTo>
                    <a:pt x="733" y="167"/>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7"/>
            <p:cNvSpPr/>
            <p:nvPr/>
          </p:nvSpPr>
          <p:spPr>
            <a:xfrm>
              <a:off x="2050575" y="1592925"/>
              <a:ext cx="18325" cy="18325"/>
            </a:xfrm>
            <a:custGeom>
              <a:rect b="b" l="l" r="r" t="t"/>
              <a:pathLst>
                <a:path extrusionOk="0" h="733" w="733">
                  <a:moveTo>
                    <a:pt x="356" y="0"/>
                  </a:moveTo>
                  <a:cubicBezTo>
                    <a:pt x="147" y="0"/>
                    <a:pt x="0" y="168"/>
                    <a:pt x="0" y="377"/>
                  </a:cubicBezTo>
                  <a:cubicBezTo>
                    <a:pt x="0" y="586"/>
                    <a:pt x="147" y="732"/>
                    <a:pt x="356" y="732"/>
                  </a:cubicBezTo>
                  <a:cubicBezTo>
                    <a:pt x="565" y="732"/>
                    <a:pt x="733" y="586"/>
                    <a:pt x="733" y="377"/>
                  </a:cubicBezTo>
                  <a:cubicBezTo>
                    <a:pt x="691" y="18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7"/>
            <p:cNvSpPr/>
            <p:nvPr/>
          </p:nvSpPr>
          <p:spPr>
            <a:xfrm>
              <a:off x="2748375" y="1590825"/>
              <a:ext cx="18325" cy="19425"/>
            </a:xfrm>
            <a:custGeom>
              <a:rect b="b" l="l" r="r" t="t"/>
              <a:pathLst>
                <a:path extrusionOk="0" h="777" w="733">
                  <a:moveTo>
                    <a:pt x="356" y="0"/>
                  </a:moveTo>
                  <a:cubicBezTo>
                    <a:pt x="168" y="0"/>
                    <a:pt x="1" y="168"/>
                    <a:pt x="1" y="377"/>
                  </a:cubicBezTo>
                  <a:cubicBezTo>
                    <a:pt x="1" y="586"/>
                    <a:pt x="147" y="775"/>
                    <a:pt x="356" y="775"/>
                  </a:cubicBezTo>
                  <a:cubicBezTo>
                    <a:pt x="366" y="776"/>
                    <a:pt x="376" y="776"/>
                    <a:pt x="385" y="776"/>
                  </a:cubicBezTo>
                  <a:cubicBezTo>
                    <a:pt x="563" y="776"/>
                    <a:pt x="733" y="597"/>
                    <a:pt x="733" y="398"/>
                  </a:cubicBezTo>
                  <a:cubicBezTo>
                    <a:pt x="733" y="189"/>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7"/>
            <p:cNvSpPr/>
            <p:nvPr/>
          </p:nvSpPr>
          <p:spPr>
            <a:xfrm>
              <a:off x="2492050" y="1591875"/>
              <a:ext cx="18875" cy="18325"/>
            </a:xfrm>
            <a:custGeom>
              <a:rect b="b" l="l" r="r" t="t"/>
              <a:pathLst>
                <a:path extrusionOk="0" h="733" w="755">
                  <a:moveTo>
                    <a:pt x="378" y="0"/>
                  </a:moveTo>
                  <a:cubicBezTo>
                    <a:pt x="168" y="0"/>
                    <a:pt x="1" y="147"/>
                    <a:pt x="1" y="356"/>
                  </a:cubicBezTo>
                  <a:cubicBezTo>
                    <a:pt x="1" y="544"/>
                    <a:pt x="147" y="733"/>
                    <a:pt x="357" y="733"/>
                  </a:cubicBezTo>
                  <a:cubicBezTo>
                    <a:pt x="566" y="733"/>
                    <a:pt x="754" y="565"/>
                    <a:pt x="754" y="356"/>
                  </a:cubicBezTo>
                  <a:cubicBezTo>
                    <a:pt x="754" y="168"/>
                    <a:pt x="587"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7"/>
            <p:cNvSpPr/>
            <p:nvPr/>
          </p:nvSpPr>
          <p:spPr>
            <a:xfrm>
              <a:off x="2236275" y="1591875"/>
              <a:ext cx="18325" cy="18325"/>
            </a:xfrm>
            <a:custGeom>
              <a:rect b="b" l="l" r="r" t="t"/>
              <a:pathLst>
                <a:path extrusionOk="0" h="733" w="733">
                  <a:moveTo>
                    <a:pt x="356" y="0"/>
                  </a:moveTo>
                  <a:cubicBezTo>
                    <a:pt x="168" y="0"/>
                    <a:pt x="0" y="147"/>
                    <a:pt x="0" y="356"/>
                  </a:cubicBezTo>
                  <a:cubicBezTo>
                    <a:pt x="0" y="544"/>
                    <a:pt x="147" y="733"/>
                    <a:pt x="356" y="733"/>
                  </a:cubicBezTo>
                  <a:cubicBezTo>
                    <a:pt x="544" y="733"/>
                    <a:pt x="733" y="565"/>
                    <a:pt x="733" y="356"/>
                  </a:cubicBezTo>
                  <a:cubicBezTo>
                    <a:pt x="733"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7"/>
            <p:cNvSpPr/>
            <p:nvPr/>
          </p:nvSpPr>
          <p:spPr>
            <a:xfrm>
              <a:off x="1980475" y="1591875"/>
              <a:ext cx="18325" cy="18325"/>
            </a:xfrm>
            <a:custGeom>
              <a:rect b="b" l="l" r="r" t="t"/>
              <a:pathLst>
                <a:path extrusionOk="0" h="733" w="733">
                  <a:moveTo>
                    <a:pt x="377" y="0"/>
                  </a:moveTo>
                  <a:cubicBezTo>
                    <a:pt x="168" y="0"/>
                    <a:pt x="1" y="147"/>
                    <a:pt x="1" y="356"/>
                  </a:cubicBezTo>
                  <a:cubicBezTo>
                    <a:pt x="1" y="544"/>
                    <a:pt x="168" y="733"/>
                    <a:pt x="377" y="733"/>
                  </a:cubicBezTo>
                  <a:cubicBezTo>
                    <a:pt x="545" y="733"/>
                    <a:pt x="733" y="565"/>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7"/>
            <p:cNvSpPr/>
            <p:nvPr/>
          </p:nvSpPr>
          <p:spPr>
            <a:xfrm>
              <a:off x="2679325" y="1590300"/>
              <a:ext cx="18325" cy="18325"/>
            </a:xfrm>
            <a:custGeom>
              <a:rect b="b" l="l" r="r" t="t"/>
              <a:pathLst>
                <a:path extrusionOk="0" h="733" w="733">
                  <a:moveTo>
                    <a:pt x="377" y="1"/>
                  </a:moveTo>
                  <a:cubicBezTo>
                    <a:pt x="168" y="1"/>
                    <a:pt x="1" y="168"/>
                    <a:pt x="1" y="377"/>
                  </a:cubicBezTo>
                  <a:cubicBezTo>
                    <a:pt x="1" y="545"/>
                    <a:pt x="168" y="733"/>
                    <a:pt x="377" y="733"/>
                  </a:cubicBezTo>
                  <a:cubicBezTo>
                    <a:pt x="566" y="733"/>
                    <a:pt x="733" y="586"/>
                    <a:pt x="733" y="377"/>
                  </a:cubicBezTo>
                  <a:cubicBezTo>
                    <a:pt x="733"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7"/>
            <p:cNvSpPr/>
            <p:nvPr/>
          </p:nvSpPr>
          <p:spPr>
            <a:xfrm>
              <a:off x="2423025" y="1590300"/>
              <a:ext cx="18325" cy="18325"/>
            </a:xfrm>
            <a:custGeom>
              <a:rect b="b" l="l" r="r" t="t"/>
              <a:pathLst>
                <a:path extrusionOk="0" h="733" w="733">
                  <a:moveTo>
                    <a:pt x="377" y="1"/>
                  </a:moveTo>
                  <a:cubicBezTo>
                    <a:pt x="188" y="1"/>
                    <a:pt x="0" y="168"/>
                    <a:pt x="0" y="377"/>
                  </a:cubicBezTo>
                  <a:cubicBezTo>
                    <a:pt x="0" y="586"/>
                    <a:pt x="167" y="733"/>
                    <a:pt x="377" y="733"/>
                  </a:cubicBezTo>
                  <a:cubicBezTo>
                    <a:pt x="586" y="733"/>
                    <a:pt x="732" y="586"/>
                    <a:pt x="732" y="377"/>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7"/>
            <p:cNvSpPr/>
            <p:nvPr/>
          </p:nvSpPr>
          <p:spPr>
            <a:xfrm>
              <a:off x="2167750" y="1590300"/>
              <a:ext cx="18325" cy="18850"/>
            </a:xfrm>
            <a:custGeom>
              <a:rect b="b" l="l" r="r" t="t"/>
              <a:pathLst>
                <a:path extrusionOk="0" h="754" w="733">
                  <a:moveTo>
                    <a:pt x="356" y="1"/>
                  </a:moveTo>
                  <a:cubicBezTo>
                    <a:pt x="168" y="1"/>
                    <a:pt x="0" y="168"/>
                    <a:pt x="0" y="377"/>
                  </a:cubicBezTo>
                  <a:cubicBezTo>
                    <a:pt x="0" y="586"/>
                    <a:pt x="147" y="754"/>
                    <a:pt x="356" y="754"/>
                  </a:cubicBezTo>
                  <a:cubicBezTo>
                    <a:pt x="544" y="754"/>
                    <a:pt x="733" y="607"/>
                    <a:pt x="733" y="398"/>
                  </a:cubicBezTo>
                  <a:cubicBezTo>
                    <a:pt x="733" y="189"/>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7"/>
            <p:cNvSpPr/>
            <p:nvPr/>
          </p:nvSpPr>
          <p:spPr>
            <a:xfrm>
              <a:off x="2610275" y="1587675"/>
              <a:ext cx="18350" cy="18350"/>
            </a:xfrm>
            <a:custGeom>
              <a:rect b="b" l="l" r="r" t="t"/>
              <a:pathLst>
                <a:path extrusionOk="0" h="734" w="734">
                  <a:moveTo>
                    <a:pt x="356" y="1"/>
                  </a:moveTo>
                  <a:cubicBezTo>
                    <a:pt x="189" y="1"/>
                    <a:pt x="1" y="189"/>
                    <a:pt x="1" y="378"/>
                  </a:cubicBezTo>
                  <a:cubicBezTo>
                    <a:pt x="1" y="545"/>
                    <a:pt x="147" y="733"/>
                    <a:pt x="356" y="733"/>
                  </a:cubicBezTo>
                  <a:cubicBezTo>
                    <a:pt x="545" y="733"/>
                    <a:pt x="733" y="587"/>
                    <a:pt x="733" y="378"/>
                  </a:cubicBezTo>
                  <a:cubicBezTo>
                    <a:pt x="733" y="168"/>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7"/>
            <p:cNvSpPr/>
            <p:nvPr/>
          </p:nvSpPr>
          <p:spPr>
            <a:xfrm>
              <a:off x="2354500" y="1587675"/>
              <a:ext cx="18325" cy="18350"/>
            </a:xfrm>
            <a:custGeom>
              <a:rect b="b" l="l" r="r" t="t"/>
              <a:pathLst>
                <a:path extrusionOk="0" h="734" w="733">
                  <a:moveTo>
                    <a:pt x="377" y="1"/>
                  </a:moveTo>
                  <a:cubicBezTo>
                    <a:pt x="167" y="1"/>
                    <a:pt x="0" y="189"/>
                    <a:pt x="0" y="378"/>
                  </a:cubicBezTo>
                  <a:cubicBezTo>
                    <a:pt x="0" y="545"/>
                    <a:pt x="167" y="733"/>
                    <a:pt x="377" y="733"/>
                  </a:cubicBezTo>
                  <a:cubicBezTo>
                    <a:pt x="544" y="733"/>
                    <a:pt x="732" y="587"/>
                    <a:pt x="732" y="378"/>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7"/>
            <p:cNvSpPr/>
            <p:nvPr/>
          </p:nvSpPr>
          <p:spPr>
            <a:xfrm>
              <a:off x="2098700" y="1587675"/>
              <a:ext cx="18325" cy="18875"/>
            </a:xfrm>
            <a:custGeom>
              <a:rect b="b" l="l" r="r" t="t"/>
              <a:pathLst>
                <a:path extrusionOk="0" h="755" w="733">
                  <a:moveTo>
                    <a:pt x="377" y="1"/>
                  </a:moveTo>
                  <a:cubicBezTo>
                    <a:pt x="189" y="1"/>
                    <a:pt x="0" y="168"/>
                    <a:pt x="0" y="378"/>
                  </a:cubicBezTo>
                  <a:cubicBezTo>
                    <a:pt x="0" y="587"/>
                    <a:pt x="168" y="754"/>
                    <a:pt x="377" y="754"/>
                  </a:cubicBezTo>
                  <a:cubicBezTo>
                    <a:pt x="565" y="754"/>
                    <a:pt x="733" y="608"/>
                    <a:pt x="733" y="398"/>
                  </a:cubicBezTo>
                  <a:cubicBezTo>
                    <a:pt x="733"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7"/>
            <p:cNvSpPr/>
            <p:nvPr/>
          </p:nvSpPr>
          <p:spPr>
            <a:xfrm>
              <a:off x="2306375" y="1593450"/>
              <a:ext cx="18325" cy="18325"/>
            </a:xfrm>
            <a:custGeom>
              <a:rect b="b" l="l" r="r" t="t"/>
              <a:pathLst>
                <a:path extrusionOk="0" h="733" w="733">
                  <a:moveTo>
                    <a:pt x="356" y="0"/>
                  </a:moveTo>
                  <a:cubicBezTo>
                    <a:pt x="167" y="0"/>
                    <a:pt x="0" y="167"/>
                    <a:pt x="0" y="377"/>
                  </a:cubicBezTo>
                  <a:cubicBezTo>
                    <a:pt x="0" y="586"/>
                    <a:pt x="147" y="732"/>
                    <a:pt x="356" y="732"/>
                  </a:cubicBezTo>
                  <a:cubicBezTo>
                    <a:pt x="565" y="732"/>
                    <a:pt x="732" y="565"/>
                    <a:pt x="732" y="377"/>
                  </a:cubicBezTo>
                  <a:cubicBezTo>
                    <a:pt x="732" y="167"/>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7"/>
            <p:cNvSpPr/>
            <p:nvPr/>
          </p:nvSpPr>
          <p:spPr>
            <a:xfrm>
              <a:off x="2146300" y="1582450"/>
              <a:ext cx="19375" cy="18350"/>
            </a:xfrm>
            <a:custGeom>
              <a:rect b="b" l="l" r="r" t="t"/>
              <a:pathLst>
                <a:path extrusionOk="0" h="734" w="775">
                  <a:moveTo>
                    <a:pt x="398" y="1"/>
                  </a:moveTo>
                  <a:cubicBezTo>
                    <a:pt x="189" y="1"/>
                    <a:pt x="0" y="168"/>
                    <a:pt x="42" y="377"/>
                  </a:cubicBezTo>
                  <a:cubicBezTo>
                    <a:pt x="42" y="545"/>
                    <a:pt x="189" y="733"/>
                    <a:pt x="398" y="733"/>
                  </a:cubicBezTo>
                  <a:cubicBezTo>
                    <a:pt x="586" y="733"/>
                    <a:pt x="775" y="587"/>
                    <a:pt x="775" y="377"/>
                  </a:cubicBezTo>
                  <a:cubicBezTo>
                    <a:pt x="775"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7"/>
            <p:cNvSpPr/>
            <p:nvPr/>
          </p:nvSpPr>
          <p:spPr>
            <a:xfrm>
              <a:off x="2540700" y="1586650"/>
              <a:ext cx="18350" cy="18325"/>
            </a:xfrm>
            <a:custGeom>
              <a:rect b="b" l="l" r="r" t="t"/>
              <a:pathLst>
                <a:path extrusionOk="0" h="733" w="734">
                  <a:moveTo>
                    <a:pt x="377" y="0"/>
                  </a:moveTo>
                  <a:cubicBezTo>
                    <a:pt x="168" y="0"/>
                    <a:pt x="1" y="147"/>
                    <a:pt x="1" y="356"/>
                  </a:cubicBezTo>
                  <a:cubicBezTo>
                    <a:pt x="1" y="565"/>
                    <a:pt x="189" y="732"/>
                    <a:pt x="377" y="732"/>
                  </a:cubicBezTo>
                  <a:cubicBezTo>
                    <a:pt x="587" y="732"/>
                    <a:pt x="733" y="544"/>
                    <a:pt x="733" y="356"/>
                  </a:cubicBezTo>
                  <a:cubicBezTo>
                    <a:pt x="733" y="147"/>
                    <a:pt x="56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7"/>
            <p:cNvSpPr/>
            <p:nvPr/>
          </p:nvSpPr>
          <p:spPr>
            <a:xfrm>
              <a:off x="2284925" y="1585600"/>
              <a:ext cx="18850" cy="19375"/>
            </a:xfrm>
            <a:custGeom>
              <a:rect b="b" l="l" r="r" t="t"/>
              <a:pathLst>
                <a:path extrusionOk="0" h="775" w="754">
                  <a:moveTo>
                    <a:pt x="377" y="0"/>
                  </a:moveTo>
                  <a:cubicBezTo>
                    <a:pt x="189" y="0"/>
                    <a:pt x="0" y="168"/>
                    <a:pt x="0" y="377"/>
                  </a:cubicBezTo>
                  <a:cubicBezTo>
                    <a:pt x="0" y="586"/>
                    <a:pt x="168" y="774"/>
                    <a:pt x="377" y="774"/>
                  </a:cubicBezTo>
                  <a:cubicBezTo>
                    <a:pt x="565" y="774"/>
                    <a:pt x="753" y="586"/>
                    <a:pt x="753" y="398"/>
                  </a:cubicBezTo>
                  <a:cubicBezTo>
                    <a:pt x="753" y="209"/>
                    <a:pt x="586"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7"/>
            <p:cNvSpPr/>
            <p:nvPr/>
          </p:nvSpPr>
          <p:spPr>
            <a:xfrm>
              <a:off x="2029650" y="1586650"/>
              <a:ext cx="18325" cy="18325"/>
            </a:xfrm>
            <a:custGeom>
              <a:rect b="b" l="l" r="r" t="t"/>
              <a:pathLst>
                <a:path extrusionOk="0" h="733" w="733">
                  <a:moveTo>
                    <a:pt x="356" y="0"/>
                  </a:moveTo>
                  <a:cubicBezTo>
                    <a:pt x="168" y="0"/>
                    <a:pt x="0" y="147"/>
                    <a:pt x="0" y="356"/>
                  </a:cubicBezTo>
                  <a:cubicBezTo>
                    <a:pt x="0" y="544"/>
                    <a:pt x="147" y="732"/>
                    <a:pt x="356" y="732"/>
                  </a:cubicBezTo>
                  <a:cubicBezTo>
                    <a:pt x="565" y="732"/>
                    <a:pt x="733" y="544"/>
                    <a:pt x="733" y="356"/>
                  </a:cubicBezTo>
                  <a:cubicBezTo>
                    <a:pt x="733" y="167"/>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7"/>
            <p:cNvSpPr/>
            <p:nvPr/>
          </p:nvSpPr>
          <p:spPr>
            <a:xfrm>
              <a:off x="2727975" y="1584025"/>
              <a:ext cx="18325" cy="18325"/>
            </a:xfrm>
            <a:custGeom>
              <a:rect b="b" l="l" r="r" t="t"/>
              <a:pathLst>
                <a:path extrusionOk="0" h="733" w="733">
                  <a:moveTo>
                    <a:pt x="356" y="0"/>
                  </a:moveTo>
                  <a:cubicBezTo>
                    <a:pt x="147" y="0"/>
                    <a:pt x="1" y="168"/>
                    <a:pt x="1" y="356"/>
                  </a:cubicBezTo>
                  <a:cubicBezTo>
                    <a:pt x="1" y="565"/>
                    <a:pt x="189" y="733"/>
                    <a:pt x="356" y="733"/>
                  </a:cubicBezTo>
                  <a:cubicBezTo>
                    <a:pt x="565" y="733"/>
                    <a:pt x="733" y="565"/>
                    <a:pt x="733" y="356"/>
                  </a:cubicBezTo>
                  <a:cubicBezTo>
                    <a:pt x="733" y="147"/>
                    <a:pt x="54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7"/>
            <p:cNvSpPr/>
            <p:nvPr/>
          </p:nvSpPr>
          <p:spPr>
            <a:xfrm>
              <a:off x="2472175" y="1584025"/>
              <a:ext cx="18350" cy="18325"/>
            </a:xfrm>
            <a:custGeom>
              <a:rect b="b" l="l" r="r" t="t"/>
              <a:pathLst>
                <a:path extrusionOk="0" h="733" w="734">
                  <a:moveTo>
                    <a:pt x="377" y="0"/>
                  </a:moveTo>
                  <a:cubicBezTo>
                    <a:pt x="189" y="0"/>
                    <a:pt x="1" y="147"/>
                    <a:pt x="1" y="356"/>
                  </a:cubicBezTo>
                  <a:cubicBezTo>
                    <a:pt x="1" y="565"/>
                    <a:pt x="168" y="733"/>
                    <a:pt x="377" y="733"/>
                  </a:cubicBezTo>
                  <a:cubicBezTo>
                    <a:pt x="545" y="733"/>
                    <a:pt x="733" y="565"/>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7"/>
            <p:cNvSpPr/>
            <p:nvPr/>
          </p:nvSpPr>
          <p:spPr>
            <a:xfrm>
              <a:off x="2216400" y="1584025"/>
              <a:ext cx="18325" cy="18325"/>
            </a:xfrm>
            <a:custGeom>
              <a:rect b="b" l="l" r="r" t="t"/>
              <a:pathLst>
                <a:path extrusionOk="0" h="733" w="733">
                  <a:moveTo>
                    <a:pt x="377" y="0"/>
                  </a:moveTo>
                  <a:cubicBezTo>
                    <a:pt x="168" y="0"/>
                    <a:pt x="0" y="168"/>
                    <a:pt x="0" y="356"/>
                  </a:cubicBezTo>
                  <a:cubicBezTo>
                    <a:pt x="0" y="565"/>
                    <a:pt x="189" y="733"/>
                    <a:pt x="377" y="733"/>
                  </a:cubicBezTo>
                  <a:cubicBezTo>
                    <a:pt x="565" y="733"/>
                    <a:pt x="733" y="565"/>
                    <a:pt x="733" y="356"/>
                  </a:cubicBezTo>
                  <a:cubicBezTo>
                    <a:pt x="733" y="147"/>
                    <a:pt x="565"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7"/>
            <p:cNvSpPr/>
            <p:nvPr/>
          </p:nvSpPr>
          <p:spPr>
            <a:xfrm>
              <a:off x="1960075" y="1584025"/>
              <a:ext cx="18325" cy="18325"/>
            </a:xfrm>
            <a:custGeom>
              <a:rect b="b" l="l" r="r" t="t"/>
              <a:pathLst>
                <a:path extrusionOk="0" h="733" w="733">
                  <a:moveTo>
                    <a:pt x="377" y="0"/>
                  </a:moveTo>
                  <a:cubicBezTo>
                    <a:pt x="168" y="0"/>
                    <a:pt x="1" y="168"/>
                    <a:pt x="1" y="356"/>
                  </a:cubicBezTo>
                  <a:cubicBezTo>
                    <a:pt x="1" y="565"/>
                    <a:pt x="189" y="733"/>
                    <a:pt x="377" y="733"/>
                  </a:cubicBezTo>
                  <a:cubicBezTo>
                    <a:pt x="587" y="733"/>
                    <a:pt x="733" y="544"/>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7"/>
            <p:cNvSpPr/>
            <p:nvPr/>
          </p:nvSpPr>
          <p:spPr>
            <a:xfrm>
              <a:off x="2658400" y="1582450"/>
              <a:ext cx="18325" cy="18350"/>
            </a:xfrm>
            <a:custGeom>
              <a:rect b="b" l="l" r="r" t="t"/>
              <a:pathLst>
                <a:path extrusionOk="0" h="734" w="733">
                  <a:moveTo>
                    <a:pt x="377" y="1"/>
                  </a:moveTo>
                  <a:cubicBezTo>
                    <a:pt x="189" y="1"/>
                    <a:pt x="1" y="168"/>
                    <a:pt x="1" y="377"/>
                  </a:cubicBezTo>
                  <a:cubicBezTo>
                    <a:pt x="1" y="545"/>
                    <a:pt x="168" y="733"/>
                    <a:pt x="377" y="733"/>
                  </a:cubicBezTo>
                  <a:cubicBezTo>
                    <a:pt x="566" y="733"/>
                    <a:pt x="733" y="587"/>
                    <a:pt x="733" y="377"/>
                  </a:cubicBezTo>
                  <a:cubicBezTo>
                    <a:pt x="733" y="189"/>
                    <a:pt x="56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7"/>
            <p:cNvSpPr/>
            <p:nvPr/>
          </p:nvSpPr>
          <p:spPr>
            <a:xfrm>
              <a:off x="2402100" y="1582450"/>
              <a:ext cx="18325" cy="18350"/>
            </a:xfrm>
            <a:custGeom>
              <a:rect b="b" l="l" r="r" t="t"/>
              <a:pathLst>
                <a:path extrusionOk="0" h="734" w="733">
                  <a:moveTo>
                    <a:pt x="377" y="1"/>
                  </a:moveTo>
                  <a:cubicBezTo>
                    <a:pt x="167" y="1"/>
                    <a:pt x="0" y="189"/>
                    <a:pt x="0" y="377"/>
                  </a:cubicBezTo>
                  <a:cubicBezTo>
                    <a:pt x="0" y="587"/>
                    <a:pt x="188" y="733"/>
                    <a:pt x="377" y="733"/>
                  </a:cubicBezTo>
                  <a:cubicBezTo>
                    <a:pt x="586" y="733"/>
                    <a:pt x="732" y="545"/>
                    <a:pt x="732" y="377"/>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7"/>
            <p:cNvSpPr/>
            <p:nvPr/>
          </p:nvSpPr>
          <p:spPr>
            <a:xfrm>
              <a:off x="1939275" y="1576175"/>
              <a:ext cx="19250" cy="17450"/>
            </a:xfrm>
            <a:custGeom>
              <a:rect b="b" l="l" r="r" t="t"/>
              <a:pathLst>
                <a:path extrusionOk="0" h="698" w="770">
                  <a:moveTo>
                    <a:pt x="393" y="1"/>
                  </a:moveTo>
                  <a:cubicBezTo>
                    <a:pt x="205" y="1"/>
                    <a:pt x="38" y="147"/>
                    <a:pt x="38" y="356"/>
                  </a:cubicBezTo>
                  <a:cubicBezTo>
                    <a:pt x="0" y="544"/>
                    <a:pt x="147" y="698"/>
                    <a:pt x="314" y="698"/>
                  </a:cubicBezTo>
                  <a:cubicBezTo>
                    <a:pt x="333" y="698"/>
                    <a:pt x="353" y="695"/>
                    <a:pt x="372" y="691"/>
                  </a:cubicBezTo>
                  <a:cubicBezTo>
                    <a:pt x="561" y="691"/>
                    <a:pt x="728" y="545"/>
                    <a:pt x="728" y="356"/>
                  </a:cubicBezTo>
                  <a:cubicBezTo>
                    <a:pt x="770" y="168"/>
                    <a:pt x="602" y="1"/>
                    <a:pt x="3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7"/>
            <p:cNvSpPr/>
            <p:nvPr/>
          </p:nvSpPr>
          <p:spPr>
            <a:xfrm>
              <a:off x="2333575" y="1580850"/>
              <a:ext cx="18325" cy="17850"/>
            </a:xfrm>
            <a:custGeom>
              <a:rect b="b" l="l" r="r" t="t"/>
              <a:pathLst>
                <a:path extrusionOk="0" h="714" w="733">
                  <a:moveTo>
                    <a:pt x="412" y="0"/>
                  </a:moveTo>
                  <a:cubicBezTo>
                    <a:pt x="400" y="0"/>
                    <a:pt x="389" y="1"/>
                    <a:pt x="377" y="2"/>
                  </a:cubicBezTo>
                  <a:cubicBezTo>
                    <a:pt x="188" y="2"/>
                    <a:pt x="0" y="169"/>
                    <a:pt x="0" y="358"/>
                  </a:cubicBezTo>
                  <a:cubicBezTo>
                    <a:pt x="0" y="546"/>
                    <a:pt x="147" y="713"/>
                    <a:pt x="377" y="713"/>
                  </a:cubicBezTo>
                  <a:cubicBezTo>
                    <a:pt x="544" y="713"/>
                    <a:pt x="732" y="567"/>
                    <a:pt x="732" y="358"/>
                  </a:cubicBezTo>
                  <a:cubicBezTo>
                    <a:pt x="732" y="160"/>
                    <a:pt x="602" y="0"/>
                    <a:pt x="41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7"/>
            <p:cNvSpPr/>
            <p:nvPr/>
          </p:nvSpPr>
          <p:spPr>
            <a:xfrm>
              <a:off x="2589350" y="1581400"/>
              <a:ext cx="18350" cy="18350"/>
            </a:xfrm>
            <a:custGeom>
              <a:rect b="b" l="l" r="r" t="t"/>
              <a:pathLst>
                <a:path extrusionOk="0" h="734" w="734">
                  <a:moveTo>
                    <a:pt x="356" y="1"/>
                  </a:moveTo>
                  <a:cubicBezTo>
                    <a:pt x="147" y="1"/>
                    <a:pt x="1" y="168"/>
                    <a:pt x="1" y="357"/>
                  </a:cubicBezTo>
                  <a:cubicBezTo>
                    <a:pt x="1" y="566"/>
                    <a:pt x="189" y="733"/>
                    <a:pt x="356" y="733"/>
                  </a:cubicBezTo>
                  <a:cubicBezTo>
                    <a:pt x="566" y="733"/>
                    <a:pt x="733" y="545"/>
                    <a:pt x="733" y="357"/>
                  </a:cubicBezTo>
                  <a:cubicBezTo>
                    <a:pt x="733" y="147"/>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7"/>
            <p:cNvSpPr/>
            <p:nvPr/>
          </p:nvSpPr>
          <p:spPr>
            <a:xfrm>
              <a:off x="2639050" y="1574600"/>
              <a:ext cx="17800" cy="18350"/>
            </a:xfrm>
            <a:custGeom>
              <a:rect b="b" l="l" r="r" t="t"/>
              <a:pathLst>
                <a:path extrusionOk="0" h="734" w="712">
                  <a:moveTo>
                    <a:pt x="356" y="1"/>
                  </a:moveTo>
                  <a:cubicBezTo>
                    <a:pt x="147" y="1"/>
                    <a:pt x="0" y="168"/>
                    <a:pt x="0" y="377"/>
                  </a:cubicBezTo>
                  <a:cubicBezTo>
                    <a:pt x="0" y="587"/>
                    <a:pt x="147" y="733"/>
                    <a:pt x="335" y="733"/>
                  </a:cubicBezTo>
                  <a:cubicBezTo>
                    <a:pt x="545" y="733"/>
                    <a:pt x="712" y="587"/>
                    <a:pt x="712" y="377"/>
                  </a:cubicBezTo>
                  <a:cubicBezTo>
                    <a:pt x="712" y="189"/>
                    <a:pt x="545" y="22"/>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7"/>
            <p:cNvSpPr/>
            <p:nvPr/>
          </p:nvSpPr>
          <p:spPr>
            <a:xfrm>
              <a:off x="2077250" y="1580325"/>
              <a:ext cx="18850" cy="17900"/>
            </a:xfrm>
            <a:custGeom>
              <a:rect b="b" l="l" r="r" t="t"/>
              <a:pathLst>
                <a:path extrusionOk="0" h="716" w="754">
                  <a:moveTo>
                    <a:pt x="369" y="0"/>
                  </a:moveTo>
                  <a:cubicBezTo>
                    <a:pt x="191" y="0"/>
                    <a:pt x="20" y="179"/>
                    <a:pt x="1" y="358"/>
                  </a:cubicBezTo>
                  <a:cubicBezTo>
                    <a:pt x="1" y="525"/>
                    <a:pt x="168" y="713"/>
                    <a:pt x="335" y="713"/>
                  </a:cubicBezTo>
                  <a:cubicBezTo>
                    <a:pt x="349" y="715"/>
                    <a:pt x="362" y="715"/>
                    <a:pt x="375" y="715"/>
                  </a:cubicBezTo>
                  <a:cubicBezTo>
                    <a:pt x="568" y="715"/>
                    <a:pt x="733" y="575"/>
                    <a:pt x="733" y="379"/>
                  </a:cubicBezTo>
                  <a:cubicBezTo>
                    <a:pt x="754" y="190"/>
                    <a:pt x="607" y="2"/>
                    <a:pt x="398" y="2"/>
                  </a:cubicBezTo>
                  <a:cubicBezTo>
                    <a:pt x="388" y="1"/>
                    <a:pt x="379" y="0"/>
                    <a:pt x="36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7"/>
            <p:cNvSpPr/>
            <p:nvPr/>
          </p:nvSpPr>
          <p:spPr>
            <a:xfrm>
              <a:off x="2777150" y="1578800"/>
              <a:ext cx="18325" cy="17450"/>
            </a:xfrm>
            <a:custGeom>
              <a:rect b="b" l="l" r="r" t="t"/>
              <a:pathLst>
                <a:path extrusionOk="0" h="698" w="733">
                  <a:moveTo>
                    <a:pt x="356" y="0"/>
                  </a:moveTo>
                  <a:cubicBezTo>
                    <a:pt x="147" y="0"/>
                    <a:pt x="0" y="147"/>
                    <a:pt x="21" y="335"/>
                  </a:cubicBezTo>
                  <a:cubicBezTo>
                    <a:pt x="21" y="523"/>
                    <a:pt x="168" y="691"/>
                    <a:pt x="356" y="691"/>
                  </a:cubicBezTo>
                  <a:cubicBezTo>
                    <a:pt x="376" y="695"/>
                    <a:pt x="395" y="697"/>
                    <a:pt x="415" y="697"/>
                  </a:cubicBezTo>
                  <a:cubicBezTo>
                    <a:pt x="582" y="697"/>
                    <a:pt x="733" y="543"/>
                    <a:pt x="733" y="356"/>
                  </a:cubicBezTo>
                  <a:cubicBezTo>
                    <a:pt x="733"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7"/>
            <p:cNvSpPr/>
            <p:nvPr/>
          </p:nvSpPr>
          <p:spPr>
            <a:xfrm>
              <a:off x="2520300" y="1578800"/>
              <a:ext cx="18875" cy="18325"/>
            </a:xfrm>
            <a:custGeom>
              <a:rect b="b" l="l" r="r" t="t"/>
              <a:pathLst>
                <a:path extrusionOk="0" h="733" w="755">
                  <a:moveTo>
                    <a:pt x="377" y="0"/>
                  </a:moveTo>
                  <a:cubicBezTo>
                    <a:pt x="168" y="0"/>
                    <a:pt x="1" y="168"/>
                    <a:pt x="1" y="356"/>
                  </a:cubicBezTo>
                  <a:cubicBezTo>
                    <a:pt x="1" y="544"/>
                    <a:pt x="168" y="733"/>
                    <a:pt x="377" y="733"/>
                  </a:cubicBezTo>
                  <a:cubicBezTo>
                    <a:pt x="587" y="733"/>
                    <a:pt x="754" y="565"/>
                    <a:pt x="754" y="356"/>
                  </a:cubicBezTo>
                  <a:cubicBezTo>
                    <a:pt x="754"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7"/>
            <p:cNvSpPr/>
            <p:nvPr/>
          </p:nvSpPr>
          <p:spPr>
            <a:xfrm>
              <a:off x="2265050" y="1578800"/>
              <a:ext cx="18325" cy="18325"/>
            </a:xfrm>
            <a:custGeom>
              <a:rect b="b" l="l" r="r" t="t"/>
              <a:pathLst>
                <a:path extrusionOk="0" h="733" w="733">
                  <a:moveTo>
                    <a:pt x="356" y="0"/>
                  </a:moveTo>
                  <a:cubicBezTo>
                    <a:pt x="147" y="0"/>
                    <a:pt x="0" y="168"/>
                    <a:pt x="0" y="356"/>
                  </a:cubicBezTo>
                  <a:cubicBezTo>
                    <a:pt x="0" y="544"/>
                    <a:pt x="147" y="733"/>
                    <a:pt x="356" y="733"/>
                  </a:cubicBezTo>
                  <a:cubicBezTo>
                    <a:pt x="565" y="733"/>
                    <a:pt x="732" y="565"/>
                    <a:pt x="732" y="356"/>
                  </a:cubicBezTo>
                  <a:cubicBezTo>
                    <a:pt x="732" y="16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7"/>
            <p:cNvSpPr/>
            <p:nvPr/>
          </p:nvSpPr>
          <p:spPr>
            <a:xfrm>
              <a:off x="2009250" y="1578800"/>
              <a:ext cx="18325" cy="18325"/>
            </a:xfrm>
            <a:custGeom>
              <a:rect b="b" l="l" r="r" t="t"/>
              <a:pathLst>
                <a:path extrusionOk="0" h="733" w="733">
                  <a:moveTo>
                    <a:pt x="377" y="0"/>
                  </a:moveTo>
                  <a:cubicBezTo>
                    <a:pt x="147" y="0"/>
                    <a:pt x="0" y="168"/>
                    <a:pt x="0" y="356"/>
                  </a:cubicBezTo>
                  <a:cubicBezTo>
                    <a:pt x="0" y="544"/>
                    <a:pt x="168" y="733"/>
                    <a:pt x="377" y="733"/>
                  </a:cubicBezTo>
                  <a:cubicBezTo>
                    <a:pt x="586" y="733"/>
                    <a:pt x="733" y="565"/>
                    <a:pt x="733" y="356"/>
                  </a:cubicBezTo>
                  <a:cubicBezTo>
                    <a:pt x="733" y="168"/>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7"/>
            <p:cNvSpPr/>
            <p:nvPr/>
          </p:nvSpPr>
          <p:spPr>
            <a:xfrm>
              <a:off x="2707050" y="1577700"/>
              <a:ext cx="18325" cy="17850"/>
            </a:xfrm>
            <a:custGeom>
              <a:rect b="b" l="l" r="r" t="t"/>
              <a:pathLst>
                <a:path extrusionOk="0" h="714" w="733">
                  <a:moveTo>
                    <a:pt x="409" y="1"/>
                  </a:moveTo>
                  <a:cubicBezTo>
                    <a:pt x="399" y="1"/>
                    <a:pt x="388" y="1"/>
                    <a:pt x="377" y="2"/>
                  </a:cubicBezTo>
                  <a:cubicBezTo>
                    <a:pt x="210" y="2"/>
                    <a:pt x="21" y="170"/>
                    <a:pt x="21" y="358"/>
                  </a:cubicBezTo>
                  <a:cubicBezTo>
                    <a:pt x="1" y="525"/>
                    <a:pt x="147" y="714"/>
                    <a:pt x="356" y="714"/>
                  </a:cubicBezTo>
                  <a:cubicBezTo>
                    <a:pt x="545" y="714"/>
                    <a:pt x="733" y="567"/>
                    <a:pt x="733" y="358"/>
                  </a:cubicBezTo>
                  <a:cubicBezTo>
                    <a:pt x="733" y="161"/>
                    <a:pt x="584"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7"/>
            <p:cNvSpPr/>
            <p:nvPr/>
          </p:nvSpPr>
          <p:spPr>
            <a:xfrm>
              <a:off x="2451250" y="1577225"/>
              <a:ext cx="18350" cy="18325"/>
            </a:xfrm>
            <a:custGeom>
              <a:rect b="b" l="l" r="r" t="t"/>
              <a:pathLst>
                <a:path extrusionOk="0" h="733" w="734">
                  <a:moveTo>
                    <a:pt x="378" y="0"/>
                  </a:moveTo>
                  <a:cubicBezTo>
                    <a:pt x="147" y="21"/>
                    <a:pt x="1" y="189"/>
                    <a:pt x="1" y="377"/>
                  </a:cubicBezTo>
                  <a:cubicBezTo>
                    <a:pt x="1" y="544"/>
                    <a:pt x="147" y="733"/>
                    <a:pt x="378" y="733"/>
                  </a:cubicBezTo>
                  <a:cubicBezTo>
                    <a:pt x="587" y="733"/>
                    <a:pt x="733" y="586"/>
                    <a:pt x="733" y="377"/>
                  </a:cubicBezTo>
                  <a:cubicBezTo>
                    <a:pt x="733" y="168"/>
                    <a:pt x="545"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7"/>
            <p:cNvSpPr/>
            <p:nvPr/>
          </p:nvSpPr>
          <p:spPr>
            <a:xfrm>
              <a:off x="2195475" y="1577225"/>
              <a:ext cx="18325" cy="18325"/>
            </a:xfrm>
            <a:custGeom>
              <a:rect b="b" l="l" r="r" t="t"/>
              <a:pathLst>
                <a:path extrusionOk="0" h="733" w="733">
                  <a:moveTo>
                    <a:pt x="377" y="0"/>
                  </a:moveTo>
                  <a:cubicBezTo>
                    <a:pt x="168" y="0"/>
                    <a:pt x="0" y="189"/>
                    <a:pt x="0" y="377"/>
                  </a:cubicBezTo>
                  <a:cubicBezTo>
                    <a:pt x="0" y="586"/>
                    <a:pt x="189" y="733"/>
                    <a:pt x="377" y="733"/>
                  </a:cubicBezTo>
                  <a:cubicBezTo>
                    <a:pt x="565" y="712"/>
                    <a:pt x="733" y="544"/>
                    <a:pt x="733" y="335"/>
                  </a:cubicBezTo>
                  <a:cubicBezTo>
                    <a:pt x="733"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7"/>
            <p:cNvSpPr/>
            <p:nvPr/>
          </p:nvSpPr>
          <p:spPr>
            <a:xfrm>
              <a:off x="2126425" y="1575125"/>
              <a:ext cx="18325" cy="17825"/>
            </a:xfrm>
            <a:custGeom>
              <a:rect b="b" l="l" r="r" t="t"/>
              <a:pathLst>
                <a:path extrusionOk="0" h="713" w="733">
                  <a:moveTo>
                    <a:pt x="356" y="1"/>
                  </a:moveTo>
                  <a:cubicBezTo>
                    <a:pt x="147" y="1"/>
                    <a:pt x="0" y="168"/>
                    <a:pt x="0" y="356"/>
                  </a:cubicBezTo>
                  <a:cubicBezTo>
                    <a:pt x="0" y="566"/>
                    <a:pt x="147" y="712"/>
                    <a:pt x="356" y="712"/>
                  </a:cubicBezTo>
                  <a:cubicBezTo>
                    <a:pt x="565" y="712"/>
                    <a:pt x="733" y="566"/>
                    <a:pt x="733" y="377"/>
                  </a:cubicBezTo>
                  <a:cubicBezTo>
                    <a:pt x="733"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7"/>
            <p:cNvSpPr/>
            <p:nvPr/>
          </p:nvSpPr>
          <p:spPr>
            <a:xfrm>
              <a:off x="2382725" y="1574600"/>
              <a:ext cx="18350" cy="18350"/>
            </a:xfrm>
            <a:custGeom>
              <a:rect b="b" l="l" r="r" t="t"/>
              <a:pathLst>
                <a:path extrusionOk="0" h="734" w="734">
                  <a:moveTo>
                    <a:pt x="357" y="1"/>
                  </a:moveTo>
                  <a:cubicBezTo>
                    <a:pt x="147" y="1"/>
                    <a:pt x="1" y="168"/>
                    <a:pt x="1" y="377"/>
                  </a:cubicBezTo>
                  <a:cubicBezTo>
                    <a:pt x="1" y="587"/>
                    <a:pt x="147" y="733"/>
                    <a:pt x="357" y="733"/>
                  </a:cubicBezTo>
                  <a:cubicBezTo>
                    <a:pt x="566" y="733"/>
                    <a:pt x="733" y="587"/>
                    <a:pt x="733" y="377"/>
                  </a:cubicBezTo>
                  <a:cubicBezTo>
                    <a:pt x="733" y="168"/>
                    <a:pt x="545" y="1"/>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7"/>
            <p:cNvSpPr/>
            <p:nvPr/>
          </p:nvSpPr>
          <p:spPr>
            <a:xfrm>
              <a:off x="2500425" y="1571425"/>
              <a:ext cx="17825" cy="17850"/>
            </a:xfrm>
            <a:custGeom>
              <a:rect b="b" l="l" r="r" t="t"/>
              <a:pathLst>
                <a:path extrusionOk="0" h="714" w="713">
                  <a:moveTo>
                    <a:pt x="316" y="0"/>
                  </a:moveTo>
                  <a:cubicBezTo>
                    <a:pt x="148" y="0"/>
                    <a:pt x="20" y="122"/>
                    <a:pt x="1" y="316"/>
                  </a:cubicBezTo>
                  <a:cubicBezTo>
                    <a:pt x="1" y="525"/>
                    <a:pt x="126" y="714"/>
                    <a:pt x="336" y="714"/>
                  </a:cubicBezTo>
                  <a:cubicBezTo>
                    <a:pt x="524" y="714"/>
                    <a:pt x="712" y="567"/>
                    <a:pt x="712" y="358"/>
                  </a:cubicBezTo>
                  <a:cubicBezTo>
                    <a:pt x="712" y="191"/>
                    <a:pt x="566" y="2"/>
                    <a:pt x="356" y="2"/>
                  </a:cubicBezTo>
                  <a:cubicBezTo>
                    <a:pt x="343" y="1"/>
                    <a:pt x="329" y="0"/>
                    <a:pt x="31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7"/>
            <p:cNvSpPr/>
            <p:nvPr/>
          </p:nvSpPr>
          <p:spPr>
            <a:xfrm>
              <a:off x="2568950" y="1573550"/>
              <a:ext cx="17825" cy="18350"/>
            </a:xfrm>
            <a:custGeom>
              <a:rect b="b" l="l" r="r" t="t"/>
              <a:pathLst>
                <a:path extrusionOk="0" h="734" w="713">
                  <a:moveTo>
                    <a:pt x="336" y="1"/>
                  </a:moveTo>
                  <a:cubicBezTo>
                    <a:pt x="168" y="1"/>
                    <a:pt x="1" y="147"/>
                    <a:pt x="1" y="357"/>
                  </a:cubicBezTo>
                  <a:cubicBezTo>
                    <a:pt x="1" y="566"/>
                    <a:pt x="147" y="733"/>
                    <a:pt x="377" y="733"/>
                  </a:cubicBezTo>
                  <a:cubicBezTo>
                    <a:pt x="545" y="691"/>
                    <a:pt x="712" y="545"/>
                    <a:pt x="712" y="357"/>
                  </a:cubicBezTo>
                  <a:cubicBezTo>
                    <a:pt x="712" y="147"/>
                    <a:pt x="545"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7"/>
            <p:cNvSpPr/>
            <p:nvPr/>
          </p:nvSpPr>
          <p:spPr>
            <a:xfrm>
              <a:off x="2312650" y="1574075"/>
              <a:ext cx="18325" cy="17825"/>
            </a:xfrm>
            <a:custGeom>
              <a:rect b="b" l="l" r="r" t="t"/>
              <a:pathLst>
                <a:path extrusionOk="0" h="713" w="733">
                  <a:moveTo>
                    <a:pt x="377" y="1"/>
                  </a:moveTo>
                  <a:cubicBezTo>
                    <a:pt x="168" y="1"/>
                    <a:pt x="0" y="147"/>
                    <a:pt x="0" y="336"/>
                  </a:cubicBezTo>
                  <a:cubicBezTo>
                    <a:pt x="0" y="545"/>
                    <a:pt x="168" y="712"/>
                    <a:pt x="377" y="712"/>
                  </a:cubicBezTo>
                  <a:cubicBezTo>
                    <a:pt x="586" y="712"/>
                    <a:pt x="732" y="545"/>
                    <a:pt x="732" y="357"/>
                  </a:cubicBezTo>
                  <a:cubicBezTo>
                    <a:pt x="732"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7"/>
            <p:cNvSpPr/>
            <p:nvPr/>
          </p:nvSpPr>
          <p:spPr>
            <a:xfrm>
              <a:off x="2056850" y="1574025"/>
              <a:ext cx="18325" cy="17875"/>
            </a:xfrm>
            <a:custGeom>
              <a:rect b="b" l="l" r="r" t="t"/>
              <a:pathLst>
                <a:path extrusionOk="0" h="715" w="733">
                  <a:moveTo>
                    <a:pt x="413" y="1"/>
                  </a:moveTo>
                  <a:cubicBezTo>
                    <a:pt x="401" y="1"/>
                    <a:pt x="389" y="2"/>
                    <a:pt x="377" y="3"/>
                  </a:cubicBezTo>
                  <a:cubicBezTo>
                    <a:pt x="168" y="3"/>
                    <a:pt x="1" y="149"/>
                    <a:pt x="1" y="359"/>
                  </a:cubicBezTo>
                  <a:cubicBezTo>
                    <a:pt x="42" y="547"/>
                    <a:pt x="189" y="714"/>
                    <a:pt x="377" y="714"/>
                  </a:cubicBezTo>
                  <a:cubicBezTo>
                    <a:pt x="586" y="714"/>
                    <a:pt x="733" y="547"/>
                    <a:pt x="733" y="338"/>
                  </a:cubicBezTo>
                  <a:cubicBezTo>
                    <a:pt x="733" y="142"/>
                    <a:pt x="586" y="1"/>
                    <a:pt x="41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7"/>
            <p:cNvSpPr/>
            <p:nvPr/>
          </p:nvSpPr>
          <p:spPr>
            <a:xfrm>
              <a:off x="2755700" y="1572000"/>
              <a:ext cx="17800" cy="17800"/>
            </a:xfrm>
            <a:custGeom>
              <a:rect b="b" l="l" r="r" t="t"/>
              <a:pathLst>
                <a:path extrusionOk="0" h="712" w="712">
                  <a:moveTo>
                    <a:pt x="356" y="0"/>
                  </a:moveTo>
                  <a:cubicBezTo>
                    <a:pt x="168" y="0"/>
                    <a:pt x="0" y="168"/>
                    <a:pt x="0" y="335"/>
                  </a:cubicBezTo>
                  <a:cubicBezTo>
                    <a:pt x="0" y="544"/>
                    <a:pt x="168" y="712"/>
                    <a:pt x="377" y="712"/>
                  </a:cubicBezTo>
                  <a:cubicBezTo>
                    <a:pt x="565" y="712"/>
                    <a:pt x="712" y="523"/>
                    <a:pt x="712" y="335"/>
                  </a:cubicBezTo>
                  <a:cubicBezTo>
                    <a:pt x="712"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7"/>
            <p:cNvSpPr/>
            <p:nvPr/>
          </p:nvSpPr>
          <p:spPr>
            <a:xfrm>
              <a:off x="1988325" y="1571425"/>
              <a:ext cx="18325" cy="17850"/>
            </a:xfrm>
            <a:custGeom>
              <a:rect b="b" l="l" r="r" t="t"/>
              <a:pathLst>
                <a:path extrusionOk="0" h="714" w="733">
                  <a:moveTo>
                    <a:pt x="359" y="0"/>
                  </a:moveTo>
                  <a:cubicBezTo>
                    <a:pt x="168" y="0"/>
                    <a:pt x="21" y="141"/>
                    <a:pt x="21" y="337"/>
                  </a:cubicBezTo>
                  <a:cubicBezTo>
                    <a:pt x="1" y="525"/>
                    <a:pt x="168" y="672"/>
                    <a:pt x="335" y="714"/>
                  </a:cubicBezTo>
                  <a:cubicBezTo>
                    <a:pt x="545" y="714"/>
                    <a:pt x="733" y="567"/>
                    <a:pt x="733" y="358"/>
                  </a:cubicBezTo>
                  <a:cubicBezTo>
                    <a:pt x="733" y="191"/>
                    <a:pt x="586" y="2"/>
                    <a:pt x="398" y="2"/>
                  </a:cubicBezTo>
                  <a:cubicBezTo>
                    <a:pt x="385" y="1"/>
                    <a:pt x="372" y="0"/>
                    <a:pt x="3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7"/>
            <p:cNvSpPr/>
            <p:nvPr/>
          </p:nvSpPr>
          <p:spPr>
            <a:xfrm>
              <a:off x="2244125" y="1571475"/>
              <a:ext cx="18325" cy="17450"/>
            </a:xfrm>
            <a:custGeom>
              <a:rect b="b" l="l" r="r" t="t"/>
              <a:pathLst>
                <a:path extrusionOk="0" h="698" w="733">
                  <a:moveTo>
                    <a:pt x="398" y="0"/>
                  </a:moveTo>
                  <a:cubicBezTo>
                    <a:pt x="209" y="0"/>
                    <a:pt x="21" y="147"/>
                    <a:pt x="21" y="335"/>
                  </a:cubicBezTo>
                  <a:cubicBezTo>
                    <a:pt x="0" y="523"/>
                    <a:pt x="147" y="670"/>
                    <a:pt x="356" y="691"/>
                  </a:cubicBezTo>
                  <a:cubicBezTo>
                    <a:pt x="376" y="695"/>
                    <a:pt x="395" y="697"/>
                    <a:pt x="414" y="697"/>
                  </a:cubicBezTo>
                  <a:cubicBezTo>
                    <a:pt x="578" y="697"/>
                    <a:pt x="714" y="545"/>
                    <a:pt x="732" y="377"/>
                  </a:cubicBezTo>
                  <a:cubicBezTo>
                    <a:pt x="732"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7"/>
            <p:cNvSpPr/>
            <p:nvPr/>
          </p:nvSpPr>
          <p:spPr>
            <a:xfrm>
              <a:off x="2715950" y="1672950"/>
              <a:ext cx="22500" cy="19325"/>
            </a:xfrm>
            <a:custGeom>
              <a:rect b="b" l="l" r="r" t="t"/>
              <a:pathLst>
                <a:path extrusionOk="0" h="773" w="900">
                  <a:moveTo>
                    <a:pt x="419" y="0"/>
                  </a:moveTo>
                  <a:cubicBezTo>
                    <a:pt x="272" y="21"/>
                    <a:pt x="105" y="126"/>
                    <a:pt x="63" y="272"/>
                  </a:cubicBezTo>
                  <a:cubicBezTo>
                    <a:pt x="0" y="440"/>
                    <a:pt x="63" y="628"/>
                    <a:pt x="189" y="733"/>
                  </a:cubicBezTo>
                  <a:cubicBezTo>
                    <a:pt x="223" y="756"/>
                    <a:pt x="251" y="772"/>
                    <a:pt x="283" y="772"/>
                  </a:cubicBezTo>
                  <a:cubicBezTo>
                    <a:pt x="310" y="772"/>
                    <a:pt x="339" y="761"/>
                    <a:pt x="377" y="733"/>
                  </a:cubicBezTo>
                  <a:cubicBezTo>
                    <a:pt x="461" y="628"/>
                    <a:pt x="544" y="544"/>
                    <a:pt x="628" y="461"/>
                  </a:cubicBezTo>
                  <a:cubicBezTo>
                    <a:pt x="900" y="210"/>
                    <a:pt x="900" y="210"/>
                    <a:pt x="60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7"/>
            <p:cNvSpPr/>
            <p:nvPr/>
          </p:nvSpPr>
          <p:spPr>
            <a:xfrm>
              <a:off x="2361800" y="1567800"/>
              <a:ext cx="17825" cy="17825"/>
            </a:xfrm>
            <a:custGeom>
              <a:rect b="b" l="l" r="r" t="t"/>
              <a:pathLst>
                <a:path extrusionOk="0" h="713" w="713">
                  <a:moveTo>
                    <a:pt x="336" y="1"/>
                  </a:moveTo>
                  <a:cubicBezTo>
                    <a:pt x="147" y="1"/>
                    <a:pt x="1" y="168"/>
                    <a:pt x="1" y="377"/>
                  </a:cubicBezTo>
                  <a:cubicBezTo>
                    <a:pt x="1" y="566"/>
                    <a:pt x="147" y="712"/>
                    <a:pt x="357" y="712"/>
                  </a:cubicBezTo>
                  <a:cubicBezTo>
                    <a:pt x="545" y="712"/>
                    <a:pt x="712" y="566"/>
                    <a:pt x="712" y="357"/>
                  </a:cubicBezTo>
                  <a:cubicBezTo>
                    <a:pt x="712" y="168"/>
                    <a:pt x="545" y="22"/>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7"/>
            <p:cNvSpPr/>
            <p:nvPr/>
          </p:nvSpPr>
          <p:spPr>
            <a:xfrm>
              <a:off x="2106025" y="1567275"/>
              <a:ext cx="17800" cy="17825"/>
            </a:xfrm>
            <a:custGeom>
              <a:rect b="b" l="l" r="r" t="t"/>
              <a:pathLst>
                <a:path extrusionOk="0" h="713" w="712">
                  <a:moveTo>
                    <a:pt x="335" y="1"/>
                  </a:moveTo>
                  <a:cubicBezTo>
                    <a:pt x="147" y="22"/>
                    <a:pt x="0" y="168"/>
                    <a:pt x="0" y="378"/>
                  </a:cubicBezTo>
                  <a:cubicBezTo>
                    <a:pt x="21" y="566"/>
                    <a:pt x="147" y="712"/>
                    <a:pt x="356" y="712"/>
                  </a:cubicBezTo>
                  <a:cubicBezTo>
                    <a:pt x="544" y="691"/>
                    <a:pt x="712" y="566"/>
                    <a:pt x="712" y="357"/>
                  </a:cubicBezTo>
                  <a:cubicBezTo>
                    <a:pt x="712"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7"/>
            <p:cNvSpPr/>
            <p:nvPr/>
          </p:nvSpPr>
          <p:spPr>
            <a:xfrm>
              <a:off x="2617600" y="1568325"/>
              <a:ext cx="17300" cy="17300"/>
            </a:xfrm>
            <a:custGeom>
              <a:rect b="b" l="l" r="r" t="t"/>
              <a:pathLst>
                <a:path extrusionOk="0" h="692" w="692">
                  <a:moveTo>
                    <a:pt x="356" y="1"/>
                  </a:moveTo>
                  <a:cubicBezTo>
                    <a:pt x="168" y="1"/>
                    <a:pt x="22" y="147"/>
                    <a:pt x="1" y="336"/>
                  </a:cubicBezTo>
                  <a:cubicBezTo>
                    <a:pt x="1" y="545"/>
                    <a:pt x="126" y="691"/>
                    <a:pt x="335" y="691"/>
                  </a:cubicBezTo>
                  <a:cubicBezTo>
                    <a:pt x="545" y="691"/>
                    <a:pt x="691" y="566"/>
                    <a:pt x="691" y="356"/>
                  </a:cubicBezTo>
                  <a:cubicBezTo>
                    <a:pt x="691" y="147"/>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7"/>
            <p:cNvSpPr/>
            <p:nvPr/>
          </p:nvSpPr>
          <p:spPr>
            <a:xfrm>
              <a:off x="1919800" y="1569375"/>
              <a:ext cx="17800" cy="17850"/>
            </a:xfrm>
            <a:custGeom>
              <a:rect b="b" l="l" r="r" t="t"/>
              <a:pathLst>
                <a:path extrusionOk="0" h="714" w="712">
                  <a:moveTo>
                    <a:pt x="356" y="1"/>
                  </a:moveTo>
                  <a:cubicBezTo>
                    <a:pt x="147" y="1"/>
                    <a:pt x="1" y="126"/>
                    <a:pt x="1" y="335"/>
                  </a:cubicBezTo>
                  <a:cubicBezTo>
                    <a:pt x="1" y="545"/>
                    <a:pt x="126" y="712"/>
                    <a:pt x="335" y="712"/>
                  </a:cubicBezTo>
                  <a:cubicBezTo>
                    <a:pt x="349" y="713"/>
                    <a:pt x="362" y="714"/>
                    <a:pt x="375" y="714"/>
                  </a:cubicBezTo>
                  <a:cubicBezTo>
                    <a:pt x="565" y="714"/>
                    <a:pt x="712" y="573"/>
                    <a:pt x="712" y="377"/>
                  </a:cubicBezTo>
                  <a:cubicBezTo>
                    <a:pt x="712"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7"/>
            <p:cNvSpPr/>
            <p:nvPr/>
          </p:nvSpPr>
          <p:spPr>
            <a:xfrm>
              <a:off x="2176125" y="1569375"/>
              <a:ext cx="17800" cy="17850"/>
            </a:xfrm>
            <a:custGeom>
              <a:rect b="b" l="l" r="r" t="t"/>
              <a:pathLst>
                <a:path extrusionOk="0" h="714" w="712">
                  <a:moveTo>
                    <a:pt x="356" y="1"/>
                  </a:moveTo>
                  <a:cubicBezTo>
                    <a:pt x="147" y="1"/>
                    <a:pt x="0" y="126"/>
                    <a:pt x="0" y="335"/>
                  </a:cubicBezTo>
                  <a:cubicBezTo>
                    <a:pt x="0" y="545"/>
                    <a:pt x="126" y="712"/>
                    <a:pt x="335" y="712"/>
                  </a:cubicBezTo>
                  <a:cubicBezTo>
                    <a:pt x="347" y="713"/>
                    <a:pt x="359" y="714"/>
                    <a:pt x="370" y="714"/>
                  </a:cubicBezTo>
                  <a:cubicBezTo>
                    <a:pt x="541" y="714"/>
                    <a:pt x="672" y="573"/>
                    <a:pt x="711" y="377"/>
                  </a:cubicBezTo>
                  <a:cubicBezTo>
                    <a:pt x="711"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7"/>
            <p:cNvSpPr/>
            <p:nvPr/>
          </p:nvSpPr>
          <p:spPr>
            <a:xfrm>
              <a:off x="2431900" y="1569375"/>
              <a:ext cx="17300" cy="17825"/>
            </a:xfrm>
            <a:custGeom>
              <a:rect b="b" l="l" r="r" t="t"/>
              <a:pathLst>
                <a:path extrusionOk="0" h="713" w="692">
                  <a:moveTo>
                    <a:pt x="336" y="1"/>
                  </a:moveTo>
                  <a:cubicBezTo>
                    <a:pt x="126" y="22"/>
                    <a:pt x="1" y="189"/>
                    <a:pt x="1" y="377"/>
                  </a:cubicBezTo>
                  <a:cubicBezTo>
                    <a:pt x="1" y="545"/>
                    <a:pt x="147" y="712"/>
                    <a:pt x="356" y="712"/>
                  </a:cubicBezTo>
                  <a:cubicBezTo>
                    <a:pt x="545" y="712"/>
                    <a:pt x="691" y="545"/>
                    <a:pt x="691" y="335"/>
                  </a:cubicBezTo>
                  <a:cubicBezTo>
                    <a:pt x="691" y="168"/>
                    <a:pt x="545"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7"/>
            <p:cNvSpPr/>
            <p:nvPr/>
          </p:nvSpPr>
          <p:spPr>
            <a:xfrm>
              <a:off x="2687175" y="1569850"/>
              <a:ext cx="17800" cy="17850"/>
            </a:xfrm>
            <a:custGeom>
              <a:rect b="b" l="l" r="r" t="t"/>
              <a:pathLst>
                <a:path extrusionOk="0" h="714" w="712">
                  <a:moveTo>
                    <a:pt x="391" y="1"/>
                  </a:moveTo>
                  <a:cubicBezTo>
                    <a:pt x="380" y="1"/>
                    <a:pt x="368" y="1"/>
                    <a:pt x="356" y="3"/>
                  </a:cubicBezTo>
                  <a:cubicBezTo>
                    <a:pt x="168" y="3"/>
                    <a:pt x="0" y="170"/>
                    <a:pt x="0" y="379"/>
                  </a:cubicBezTo>
                  <a:cubicBezTo>
                    <a:pt x="0" y="567"/>
                    <a:pt x="168" y="714"/>
                    <a:pt x="377" y="714"/>
                  </a:cubicBezTo>
                  <a:cubicBezTo>
                    <a:pt x="565" y="714"/>
                    <a:pt x="712" y="567"/>
                    <a:pt x="712" y="358"/>
                  </a:cubicBezTo>
                  <a:cubicBezTo>
                    <a:pt x="712" y="161"/>
                    <a:pt x="582" y="1"/>
                    <a:pt x="39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7"/>
            <p:cNvSpPr/>
            <p:nvPr/>
          </p:nvSpPr>
          <p:spPr>
            <a:xfrm>
              <a:off x="2548550" y="1565725"/>
              <a:ext cx="17825" cy="17275"/>
            </a:xfrm>
            <a:custGeom>
              <a:rect b="b" l="l" r="r" t="t"/>
              <a:pathLst>
                <a:path extrusionOk="0" h="691" w="713">
                  <a:moveTo>
                    <a:pt x="356" y="0"/>
                  </a:moveTo>
                  <a:cubicBezTo>
                    <a:pt x="168" y="0"/>
                    <a:pt x="1" y="147"/>
                    <a:pt x="1" y="335"/>
                  </a:cubicBezTo>
                  <a:cubicBezTo>
                    <a:pt x="1" y="544"/>
                    <a:pt x="147" y="691"/>
                    <a:pt x="356" y="691"/>
                  </a:cubicBezTo>
                  <a:cubicBezTo>
                    <a:pt x="566" y="691"/>
                    <a:pt x="712" y="565"/>
                    <a:pt x="712" y="356"/>
                  </a:cubicBezTo>
                  <a:cubicBezTo>
                    <a:pt x="712" y="147"/>
                    <a:pt x="566" y="21"/>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7"/>
            <p:cNvSpPr/>
            <p:nvPr/>
          </p:nvSpPr>
          <p:spPr>
            <a:xfrm>
              <a:off x="2038025" y="1566700"/>
              <a:ext cx="16750" cy="17350"/>
            </a:xfrm>
            <a:custGeom>
              <a:rect b="b" l="l" r="r" t="t"/>
              <a:pathLst>
                <a:path extrusionOk="0" h="694" w="670">
                  <a:moveTo>
                    <a:pt x="375" y="1"/>
                  </a:moveTo>
                  <a:cubicBezTo>
                    <a:pt x="362" y="1"/>
                    <a:pt x="349" y="1"/>
                    <a:pt x="335" y="3"/>
                  </a:cubicBezTo>
                  <a:cubicBezTo>
                    <a:pt x="147" y="3"/>
                    <a:pt x="0" y="170"/>
                    <a:pt x="0" y="338"/>
                  </a:cubicBezTo>
                  <a:cubicBezTo>
                    <a:pt x="0" y="526"/>
                    <a:pt x="126" y="693"/>
                    <a:pt x="335" y="693"/>
                  </a:cubicBezTo>
                  <a:cubicBezTo>
                    <a:pt x="523" y="693"/>
                    <a:pt x="670" y="526"/>
                    <a:pt x="670" y="317"/>
                  </a:cubicBezTo>
                  <a:cubicBezTo>
                    <a:pt x="670" y="123"/>
                    <a:pt x="544" y="1"/>
                    <a:pt x="37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7"/>
            <p:cNvSpPr/>
            <p:nvPr/>
          </p:nvSpPr>
          <p:spPr>
            <a:xfrm>
              <a:off x="2804350" y="1566250"/>
              <a:ext cx="18325" cy="16750"/>
            </a:xfrm>
            <a:custGeom>
              <a:rect b="b" l="l" r="r" t="t"/>
              <a:pathLst>
                <a:path extrusionOk="0" h="670" w="733">
                  <a:moveTo>
                    <a:pt x="335" y="0"/>
                  </a:moveTo>
                  <a:cubicBezTo>
                    <a:pt x="147" y="0"/>
                    <a:pt x="0" y="126"/>
                    <a:pt x="0" y="335"/>
                  </a:cubicBezTo>
                  <a:cubicBezTo>
                    <a:pt x="0" y="523"/>
                    <a:pt x="147" y="670"/>
                    <a:pt x="377" y="670"/>
                  </a:cubicBezTo>
                  <a:cubicBezTo>
                    <a:pt x="586" y="670"/>
                    <a:pt x="733" y="523"/>
                    <a:pt x="691" y="335"/>
                  </a:cubicBezTo>
                  <a:cubicBezTo>
                    <a:pt x="691"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7"/>
            <p:cNvSpPr/>
            <p:nvPr/>
          </p:nvSpPr>
          <p:spPr>
            <a:xfrm>
              <a:off x="2155200" y="1562050"/>
              <a:ext cx="16750" cy="17300"/>
            </a:xfrm>
            <a:custGeom>
              <a:rect b="b" l="l" r="r" t="t"/>
              <a:pathLst>
                <a:path extrusionOk="0" h="692" w="670">
                  <a:moveTo>
                    <a:pt x="335" y="1"/>
                  </a:moveTo>
                  <a:cubicBezTo>
                    <a:pt x="126" y="1"/>
                    <a:pt x="0" y="168"/>
                    <a:pt x="0" y="356"/>
                  </a:cubicBezTo>
                  <a:cubicBezTo>
                    <a:pt x="0" y="524"/>
                    <a:pt x="147" y="691"/>
                    <a:pt x="335" y="691"/>
                  </a:cubicBezTo>
                  <a:cubicBezTo>
                    <a:pt x="523" y="691"/>
                    <a:pt x="670" y="566"/>
                    <a:pt x="670" y="356"/>
                  </a:cubicBezTo>
                  <a:cubicBezTo>
                    <a:pt x="670"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7"/>
            <p:cNvSpPr/>
            <p:nvPr/>
          </p:nvSpPr>
          <p:spPr>
            <a:xfrm>
              <a:off x="2410975" y="1561525"/>
              <a:ext cx="17300" cy="17825"/>
            </a:xfrm>
            <a:custGeom>
              <a:rect b="b" l="l" r="r" t="t"/>
              <a:pathLst>
                <a:path extrusionOk="0" h="713" w="692">
                  <a:moveTo>
                    <a:pt x="336" y="1"/>
                  </a:moveTo>
                  <a:cubicBezTo>
                    <a:pt x="147" y="1"/>
                    <a:pt x="1" y="168"/>
                    <a:pt x="1" y="336"/>
                  </a:cubicBezTo>
                  <a:cubicBezTo>
                    <a:pt x="1" y="545"/>
                    <a:pt x="126" y="712"/>
                    <a:pt x="336" y="712"/>
                  </a:cubicBezTo>
                  <a:cubicBezTo>
                    <a:pt x="545" y="712"/>
                    <a:pt x="691" y="587"/>
                    <a:pt x="691" y="377"/>
                  </a:cubicBezTo>
                  <a:cubicBezTo>
                    <a:pt x="691" y="189"/>
                    <a:pt x="545" y="22"/>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7"/>
            <p:cNvSpPr/>
            <p:nvPr/>
          </p:nvSpPr>
          <p:spPr>
            <a:xfrm>
              <a:off x="2667300" y="1562050"/>
              <a:ext cx="16750" cy="17300"/>
            </a:xfrm>
            <a:custGeom>
              <a:rect b="b" l="l" r="r" t="t"/>
              <a:pathLst>
                <a:path extrusionOk="0" h="692" w="670">
                  <a:moveTo>
                    <a:pt x="335" y="1"/>
                  </a:moveTo>
                  <a:cubicBezTo>
                    <a:pt x="147" y="1"/>
                    <a:pt x="0" y="168"/>
                    <a:pt x="0" y="356"/>
                  </a:cubicBezTo>
                  <a:cubicBezTo>
                    <a:pt x="0" y="524"/>
                    <a:pt x="126" y="691"/>
                    <a:pt x="335" y="691"/>
                  </a:cubicBezTo>
                  <a:cubicBezTo>
                    <a:pt x="523" y="691"/>
                    <a:pt x="670" y="566"/>
                    <a:pt x="670" y="356"/>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7"/>
            <p:cNvSpPr/>
            <p:nvPr/>
          </p:nvSpPr>
          <p:spPr>
            <a:xfrm>
              <a:off x="1967925" y="1564150"/>
              <a:ext cx="17275" cy="17800"/>
            </a:xfrm>
            <a:custGeom>
              <a:rect b="b" l="l" r="r" t="t"/>
              <a:pathLst>
                <a:path extrusionOk="0" h="712" w="691">
                  <a:moveTo>
                    <a:pt x="356" y="0"/>
                  </a:moveTo>
                  <a:cubicBezTo>
                    <a:pt x="168" y="0"/>
                    <a:pt x="0" y="168"/>
                    <a:pt x="0" y="335"/>
                  </a:cubicBezTo>
                  <a:cubicBezTo>
                    <a:pt x="0" y="544"/>
                    <a:pt x="147" y="712"/>
                    <a:pt x="356" y="712"/>
                  </a:cubicBezTo>
                  <a:cubicBezTo>
                    <a:pt x="524" y="712"/>
                    <a:pt x="691" y="586"/>
                    <a:pt x="691" y="377"/>
                  </a:cubicBezTo>
                  <a:cubicBezTo>
                    <a:pt x="691" y="168"/>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7"/>
            <p:cNvSpPr/>
            <p:nvPr/>
          </p:nvSpPr>
          <p:spPr>
            <a:xfrm>
              <a:off x="2223725" y="1564150"/>
              <a:ext cx="17275" cy="17275"/>
            </a:xfrm>
            <a:custGeom>
              <a:rect b="b" l="l" r="r" t="t"/>
              <a:pathLst>
                <a:path extrusionOk="0" h="691" w="691">
                  <a:moveTo>
                    <a:pt x="335" y="0"/>
                  </a:moveTo>
                  <a:cubicBezTo>
                    <a:pt x="126" y="0"/>
                    <a:pt x="0" y="168"/>
                    <a:pt x="0" y="335"/>
                  </a:cubicBezTo>
                  <a:cubicBezTo>
                    <a:pt x="0" y="523"/>
                    <a:pt x="168" y="691"/>
                    <a:pt x="335" y="691"/>
                  </a:cubicBezTo>
                  <a:cubicBezTo>
                    <a:pt x="523" y="691"/>
                    <a:pt x="691" y="544"/>
                    <a:pt x="691" y="335"/>
                  </a:cubicBezTo>
                  <a:cubicBezTo>
                    <a:pt x="691" y="168"/>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7"/>
            <p:cNvSpPr/>
            <p:nvPr/>
          </p:nvSpPr>
          <p:spPr>
            <a:xfrm>
              <a:off x="2479500" y="1564150"/>
              <a:ext cx="17825" cy="17800"/>
            </a:xfrm>
            <a:custGeom>
              <a:rect b="b" l="l" r="r" t="t"/>
              <a:pathLst>
                <a:path extrusionOk="0" h="712" w="713">
                  <a:moveTo>
                    <a:pt x="356" y="0"/>
                  </a:moveTo>
                  <a:cubicBezTo>
                    <a:pt x="147" y="0"/>
                    <a:pt x="1" y="126"/>
                    <a:pt x="1" y="335"/>
                  </a:cubicBezTo>
                  <a:cubicBezTo>
                    <a:pt x="1" y="544"/>
                    <a:pt x="126" y="712"/>
                    <a:pt x="336" y="712"/>
                  </a:cubicBezTo>
                  <a:cubicBezTo>
                    <a:pt x="545" y="712"/>
                    <a:pt x="712" y="544"/>
                    <a:pt x="712" y="335"/>
                  </a:cubicBezTo>
                  <a:cubicBezTo>
                    <a:pt x="712" y="147"/>
                    <a:pt x="54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7"/>
            <p:cNvSpPr/>
            <p:nvPr/>
          </p:nvSpPr>
          <p:spPr>
            <a:xfrm>
              <a:off x="2736350" y="1564150"/>
              <a:ext cx="17800" cy="17800"/>
            </a:xfrm>
            <a:custGeom>
              <a:rect b="b" l="l" r="r" t="t"/>
              <a:pathLst>
                <a:path extrusionOk="0" h="712" w="712">
                  <a:moveTo>
                    <a:pt x="377" y="0"/>
                  </a:moveTo>
                  <a:cubicBezTo>
                    <a:pt x="147" y="0"/>
                    <a:pt x="0" y="126"/>
                    <a:pt x="0" y="335"/>
                  </a:cubicBezTo>
                  <a:cubicBezTo>
                    <a:pt x="0" y="544"/>
                    <a:pt x="126" y="712"/>
                    <a:pt x="335" y="712"/>
                  </a:cubicBezTo>
                  <a:cubicBezTo>
                    <a:pt x="523" y="712"/>
                    <a:pt x="691" y="544"/>
                    <a:pt x="712" y="335"/>
                  </a:cubicBezTo>
                  <a:cubicBezTo>
                    <a:pt x="712"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7"/>
            <p:cNvSpPr/>
            <p:nvPr/>
          </p:nvSpPr>
          <p:spPr>
            <a:xfrm>
              <a:off x="2293275" y="1566250"/>
              <a:ext cx="17300" cy="16750"/>
            </a:xfrm>
            <a:custGeom>
              <a:rect b="b" l="l" r="r" t="t"/>
              <a:pathLst>
                <a:path extrusionOk="0" h="670" w="692">
                  <a:moveTo>
                    <a:pt x="336" y="0"/>
                  </a:moveTo>
                  <a:cubicBezTo>
                    <a:pt x="147" y="0"/>
                    <a:pt x="1" y="126"/>
                    <a:pt x="1" y="335"/>
                  </a:cubicBezTo>
                  <a:cubicBezTo>
                    <a:pt x="1" y="523"/>
                    <a:pt x="147" y="670"/>
                    <a:pt x="357" y="670"/>
                  </a:cubicBezTo>
                  <a:cubicBezTo>
                    <a:pt x="545" y="670"/>
                    <a:pt x="691" y="523"/>
                    <a:pt x="671" y="335"/>
                  </a:cubicBezTo>
                  <a:cubicBezTo>
                    <a:pt x="671" y="147"/>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7"/>
            <p:cNvSpPr/>
            <p:nvPr/>
          </p:nvSpPr>
          <p:spPr>
            <a:xfrm>
              <a:off x="2508275" y="1551075"/>
              <a:ext cx="16775" cy="17275"/>
            </a:xfrm>
            <a:custGeom>
              <a:rect b="b" l="l" r="r" t="t"/>
              <a:pathLst>
                <a:path extrusionOk="0" h="691" w="671">
                  <a:moveTo>
                    <a:pt x="335" y="0"/>
                  </a:moveTo>
                  <a:cubicBezTo>
                    <a:pt x="147" y="0"/>
                    <a:pt x="1" y="168"/>
                    <a:pt x="1" y="335"/>
                  </a:cubicBezTo>
                  <a:cubicBezTo>
                    <a:pt x="1" y="523"/>
                    <a:pt x="147" y="691"/>
                    <a:pt x="335" y="691"/>
                  </a:cubicBezTo>
                  <a:cubicBezTo>
                    <a:pt x="524" y="691"/>
                    <a:pt x="670" y="523"/>
                    <a:pt x="670" y="335"/>
                  </a:cubicBezTo>
                  <a:cubicBezTo>
                    <a:pt x="670"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7"/>
            <p:cNvSpPr/>
            <p:nvPr/>
          </p:nvSpPr>
          <p:spPr>
            <a:xfrm>
              <a:off x="2252475" y="1551075"/>
              <a:ext cx="17300" cy="17275"/>
            </a:xfrm>
            <a:custGeom>
              <a:rect b="b" l="l" r="r" t="t"/>
              <a:pathLst>
                <a:path extrusionOk="0" h="691" w="692">
                  <a:moveTo>
                    <a:pt x="336" y="0"/>
                  </a:moveTo>
                  <a:cubicBezTo>
                    <a:pt x="147" y="0"/>
                    <a:pt x="1" y="168"/>
                    <a:pt x="1" y="335"/>
                  </a:cubicBezTo>
                  <a:cubicBezTo>
                    <a:pt x="1" y="523"/>
                    <a:pt x="168" y="691"/>
                    <a:pt x="336" y="691"/>
                  </a:cubicBezTo>
                  <a:cubicBezTo>
                    <a:pt x="524" y="691"/>
                    <a:pt x="691" y="523"/>
                    <a:pt x="691" y="335"/>
                  </a:cubicBezTo>
                  <a:cubicBezTo>
                    <a:pt x="691" y="168"/>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7"/>
            <p:cNvSpPr/>
            <p:nvPr/>
          </p:nvSpPr>
          <p:spPr>
            <a:xfrm>
              <a:off x="1996175" y="1551600"/>
              <a:ext cx="17800" cy="17275"/>
            </a:xfrm>
            <a:custGeom>
              <a:rect b="b" l="l" r="r" t="t"/>
              <a:pathLst>
                <a:path extrusionOk="0" h="691" w="712">
                  <a:moveTo>
                    <a:pt x="377" y="0"/>
                  </a:moveTo>
                  <a:cubicBezTo>
                    <a:pt x="168" y="0"/>
                    <a:pt x="0" y="168"/>
                    <a:pt x="21" y="356"/>
                  </a:cubicBezTo>
                  <a:cubicBezTo>
                    <a:pt x="21" y="523"/>
                    <a:pt x="189" y="691"/>
                    <a:pt x="377" y="691"/>
                  </a:cubicBezTo>
                  <a:cubicBezTo>
                    <a:pt x="544" y="691"/>
                    <a:pt x="712" y="523"/>
                    <a:pt x="712" y="356"/>
                  </a:cubicBezTo>
                  <a:cubicBezTo>
                    <a:pt x="712" y="168"/>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7"/>
            <p:cNvSpPr/>
            <p:nvPr/>
          </p:nvSpPr>
          <p:spPr>
            <a:xfrm>
              <a:off x="2693975" y="1550500"/>
              <a:ext cx="17800" cy="16800"/>
            </a:xfrm>
            <a:custGeom>
              <a:rect b="b" l="l" r="r" t="t"/>
              <a:pathLst>
                <a:path extrusionOk="0" h="672" w="712">
                  <a:moveTo>
                    <a:pt x="395" y="0"/>
                  </a:moveTo>
                  <a:cubicBezTo>
                    <a:pt x="383" y="0"/>
                    <a:pt x="370" y="1"/>
                    <a:pt x="356" y="2"/>
                  </a:cubicBezTo>
                  <a:cubicBezTo>
                    <a:pt x="189" y="2"/>
                    <a:pt x="21" y="128"/>
                    <a:pt x="21" y="316"/>
                  </a:cubicBezTo>
                  <a:cubicBezTo>
                    <a:pt x="0" y="525"/>
                    <a:pt x="147" y="672"/>
                    <a:pt x="335" y="672"/>
                  </a:cubicBezTo>
                  <a:cubicBezTo>
                    <a:pt x="544" y="672"/>
                    <a:pt x="712" y="525"/>
                    <a:pt x="712" y="337"/>
                  </a:cubicBezTo>
                  <a:cubicBezTo>
                    <a:pt x="712" y="141"/>
                    <a:pt x="583" y="0"/>
                    <a:pt x="39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7"/>
            <p:cNvSpPr/>
            <p:nvPr/>
          </p:nvSpPr>
          <p:spPr>
            <a:xfrm>
              <a:off x="2527625" y="1559400"/>
              <a:ext cx="18350" cy="17375"/>
            </a:xfrm>
            <a:custGeom>
              <a:rect b="b" l="l" r="r" t="t"/>
              <a:pathLst>
                <a:path extrusionOk="0" h="695" w="734">
                  <a:moveTo>
                    <a:pt x="363" y="0"/>
                  </a:moveTo>
                  <a:cubicBezTo>
                    <a:pt x="173" y="0"/>
                    <a:pt x="43" y="158"/>
                    <a:pt x="43" y="316"/>
                  </a:cubicBezTo>
                  <a:cubicBezTo>
                    <a:pt x="1" y="504"/>
                    <a:pt x="168" y="672"/>
                    <a:pt x="377" y="693"/>
                  </a:cubicBezTo>
                  <a:cubicBezTo>
                    <a:pt x="389" y="694"/>
                    <a:pt x="401" y="695"/>
                    <a:pt x="413" y="695"/>
                  </a:cubicBezTo>
                  <a:cubicBezTo>
                    <a:pt x="586" y="695"/>
                    <a:pt x="733" y="555"/>
                    <a:pt x="733" y="379"/>
                  </a:cubicBezTo>
                  <a:cubicBezTo>
                    <a:pt x="733" y="169"/>
                    <a:pt x="587" y="2"/>
                    <a:pt x="398" y="2"/>
                  </a:cubicBezTo>
                  <a:cubicBezTo>
                    <a:pt x="386" y="1"/>
                    <a:pt x="375" y="0"/>
                    <a:pt x="36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7"/>
            <p:cNvSpPr/>
            <p:nvPr/>
          </p:nvSpPr>
          <p:spPr>
            <a:xfrm>
              <a:off x="2783950" y="1558925"/>
              <a:ext cx="17275" cy="17275"/>
            </a:xfrm>
            <a:custGeom>
              <a:rect b="b" l="l" r="r" t="t"/>
              <a:pathLst>
                <a:path extrusionOk="0" h="691" w="691">
                  <a:moveTo>
                    <a:pt x="356" y="0"/>
                  </a:moveTo>
                  <a:cubicBezTo>
                    <a:pt x="168" y="0"/>
                    <a:pt x="0" y="126"/>
                    <a:pt x="0" y="335"/>
                  </a:cubicBezTo>
                  <a:cubicBezTo>
                    <a:pt x="0" y="523"/>
                    <a:pt x="168" y="691"/>
                    <a:pt x="356" y="691"/>
                  </a:cubicBezTo>
                  <a:cubicBezTo>
                    <a:pt x="523" y="691"/>
                    <a:pt x="691" y="544"/>
                    <a:pt x="691" y="335"/>
                  </a:cubicBezTo>
                  <a:cubicBezTo>
                    <a:pt x="691"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7"/>
            <p:cNvSpPr/>
            <p:nvPr/>
          </p:nvSpPr>
          <p:spPr>
            <a:xfrm>
              <a:off x="2085625" y="1561000"/>
              <a:ext cx="18325" cy="16775"/>
            </a:xfrm>
            <a:custGeom>
              <a:rect b="b" l="l" r="r" t="t"/>
              <a:pathLst>
                <a:path extrusionOk="0" h="671" w="733">
                  <a:moveTo>
                    <a:pt x="377" y="1"/>
                  </a:moveTo>
                  <a:cubicBezTo>
                    <a:pt x="189" y="1"/>
                    <a:pt x="42" y="147"/>
                    <a:pt x="42" y="336"/>
                  </a:cubicBezTo>
                  <a:cubicBezTo>
                    <a:pt x="0" y="524"/>
                    <a:pt x="168" y="670"/>
                    <a:pt x="377" y="670"/>
                  </a:cubicBezTo>
                  <a:cubicBezTo>
                    <a:pt x="565" y="670"/>
                    <a:pt x="712" y="524"/>
                    <a:pt x="712" y="336"/>
                  </a:cubicBezTo>
                  <a:cubicBezTo>
                    <a:pt x="733"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7"/>
            <p:cNvSpPr/>
            <p:nvPr/>
          </p:nvSpPr>
          <p:spPr>
            <a:xfrm>
              <a:off x="2341400" y="1561000"/>
              <a:ext cx="18350" cy="16775"/>
            </a:xfrm>
            <a:custGeom>
              <a:rect b="b" l="l" r="r" t="t"/>
              <a:pathLst>
                <a:path extrusionOk="0" h="671" w="734">
                  <a:moveTo>
                    <a:pt x="378" y="1"/>
                  </a:moveTo>
                  <a:cubicBezTo>
                    <a:pt x="189" y="1"/>
                    <a:pt x="22" y="147"/>
                    <a:pt x="22" y="336"/>
                  </a:cubicBezTo>
                  <a:cubicBezTo>
                    <a:pt x="1" y="524"/>
                    <a:pt x="168" y="670"/>
                    <a:pt x="378" y="670"/>
                  </a:cubicBezTo>
                  <a:cubicBezTo>
                    <a:pt x="587" y="670"/>
                    <a:pt x="712" y="524"/>
                    <a:pt x="712" y="336"/>
                  </a:cubicBezTo>
                  <a:cubicBezTo>
                    <a:pt x="733" y="147"/>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7"/>
            <p:cNvSpPr/>
            <p:nvPr/>
          </p:nvSpPr>
          <p:spPr>
            <a:xfrm>
              <a:off x="2597725" y="1560475"/>
              <a:ext cx="17275" cy="17300"/>
            </a:xfrm>
            <a:custGeom>
              <a:rect b="b" l="l" r="r" t="t"/>
              <a:pathLst>
                <a:path extrusionOk="0" h="692" w="691">
                  <a:moveTo>
                    <a:pt x="335" y="1"/>
                  </a:moveTo>
                  <a:cubicBezTo>
                    <a:pt x="168" y="1"/>
                    <a:pt x="1" y="147"/>
                    <a:pt x="1" y="336"/>
                  </a:cubicBezTo>
                  <a:cubicBezTo>
                    <a:pt x="1" y="545"/>
                    <a:pt x="126" y="691"/>
                    <a:pt x="335" y="691"/>
                  </a:cubicBezTo>
                  <a:cubicBezTo>
                    <a:pt x="524" y="691"/>
                    <a:pt x="691" y="566"/>
                    <a:pt x="691" y="357"/>
                  </a:cubicBezTo>
                  <a:cubicBezTo>
                    <a:pt x="691" y="147"/>
                    <a:pt x="545"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7"/>
            <p:cNvSpPr/>
            <p:nvPr/>
          </p:nvSpPr>
          <p:spPr>
            <a:xfrm>
              <a:off x="1898350" y="1561925"/>
              <a:ext cx="18850" cy="17150"/>
            </a:xfrm>
            <a:custGeom>
              <a:rect b="b" l="l" r="r" t="t"/>
              <a:pathLst>
                <a:path extrusionOk="0" h="686" w="754">
                  <a:moveTo>
                    <a:pt x="380" y="0"/>
                  </a:moveTo>
                  <a:cubicBezTo>
                    <a:pt x="294" y="0"/>
                    <a:pt x="210" y="37"/>
                    <a:pt x="147" y="110"/>
                  </a:cubicBezTo>
                  <a:cubicBezTo>
                    <a:pt x="1" y="236"/>
                    <a:pt x="1" y="466"/>
                    <a:pt x="147" y="592"/>
                  </a:cubicBezTo>
                  <a:cubicBezTo>
                    <a:pt x="210" y="654"/>
                    <a:pt x="294" y="686"/>
                    <a:pt x="380" y="686"/>
                  </a:cubicBezTo>
                  <a:cubicBezTo>
                    <a:pt x="466" y="686"/>
                    <a:pt x="555" y="654"/>
                    <a:pt x="628" y="592"/>
                  </a:cubicBezTo>
                  <a:cubicBezTo>
                    <a:pt x="754" y="445"/>
                    <a:pt x="754" y="236"/>
                    <a:pt x="628" y="110"/>
                  </a:cubicBezTo>
                  <a:cubicBezTo>
                    <a:pt x="555" y="37"/>
                    <a:pt x="466" y="0"/>
                    <a:pt x="38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7"/>
            <p:cNvSpPr/>
            <p:nvPr/>
          </p:nvSpPr>
          <p:spPr>
            <a:xfrm>
              <a:off x="2271850" y="1558400"/>
              <a:ext cx="17800" cy="17800"/>
            </a:xfrm>
            <a:custGeom>
              <a:rect b="b" l="l" r="r" t="t"/>
              <a:pathLst>
                <a:path extrusionOk="0" h="712" w="712">
                  <a:moveTo>
                    <a:pt x="398" y="0"/>
                  </a:moveTo>
                  <a:cubicBezTo>
                    <a:pt x="188" y="0"/>
                    <a:pt x="42" y="126"/>
                    <a:pt x="42" y="335"/>
                  </a:cubicBezTo>
                  <a:cubicBezTo>
                    <a:pt x="0" y="544"/>
                    <a:pt x="168" y="712"/>
                    <a:pt x="356" y="712"/>
                  </a:cubicBezTo>
                  <a:cubicBezTo>
                    <a:pt x="565" y="712"/>
                    <a:pt x="712" y="565"/>
                    <a:pt x="712" y="356"/>
                  </a:cubicBezTo>
                  <a:cubicBezTo>
                    <a:pt x="712" y="147"/>
                    <a:pt x="586"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7"/>
            <p:cNvSpPr/>
            <p:nvPr/>
          </p:nvSpPr>
          <p:spPr>
            <a:xfrm>
              <a:off x="2714900" y="1556825"/>
              <a:ext cx="17800" cy="17275"/>
            </a:xfrm>
            <a:custGeom>
              <a:rect b="b" l="l" r="r" t="t"/>
              <a:pathLst>
                <a:path extrusionOk="0" h="691" w="712">
                  <a:moveTo>
                    <a:pt x="356" y="0"/>
                  </a:moveTo>
                  <a:cubicBezTo>
                    <a:pt x="189" y="0"/>
                    <a:pt x="21" y="147"/>
                    <a:pt x="0" y="356"/>
                  </a:cubicBezTo>
                  <a:cubicBezTo>
                    <a:pt x="0" y="524"/>
                    <a:pt x="147" y="691"/>
                    <a:pt x="335" y="691"/>
                  </a:cubicBezTo>
                  <a:cubicBezTo>
                    <a:pt x="544" y="691"/>
                    <a:pt x="712" y="565"/>
                    <a:pt x="712" y="356"/>
                  </a:cubicBezTo>
                  <a:cubicBezTo>
                    <a:pt x="712" y="16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7"/>
            <p:cNvSpPr/>
            <p:nvPr/>
          </p:nvSpPr>
          <p:spPr>
            <a:xfrm>
              <a:off x="2459625" y="1556300"/>
              <a:ext cx="17300" cy="17800"/>
            </a:xfrm>
            <a:custGeom>
              <a:rect b="b" l="l" r="r" t="t"/>
              <a:pathLst>
                <a:path extrusionOk="0" h="712" w="692">
                  <a:moveTo>
                    <a:pt x="377" y="1"/>
                  </a:moveTo>
                  <a:cubicBezTo>
                    <a:pt x="168" y="1"/>
                    <a:pt x="1" y="168"/>
                    <a:pt x="1" y="335"/>
                  </a:cubicBezTo>
                  <a:cubicBezTo>
                    <a:pt x="1" y="545"/>
                    <a:pt x="126" y="712"/>
                    <a:pt x="335" y="712"/>
                  </a:cubicBezTo>
                  <a:cubicBezTo>
                    <a:pt x="524" y="712"/>
                    <a:pt x="691" y="545"/>
                    <a:pt x="691" y="377"/>
                  </a:cubicBezTo>
                  <a:cubicBezTo>
                    <a:pt x="691" y="189"/>
                    <a:pt x="524" y="2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7"/>
            <p:cNvSpPr/>
            <p:nvPr/>
          </p:nvSpPr>
          <p:spPr>
            <a:xfrm>
              <a:off x="2203850" y="1556825"/>
              <a:ext cx="17275" cy="17275"/>
            </a:xfrm>
            <a:custGeom>
              <a:rect b="b" l="l" r="r" t="t"/>
              <a:pathLst>
                <a:path extrusionOk="0" h="691" w="691">
                  <a:moveTo>
                    <a:pt x="356" y="0"/>
                  </a:moveTo>
                  <a:cubicBezTo>
                    <a:pt x="167" y="0"/>
                    <a:pt x="0" y="168"/>
                    <a:pt x="0" y="356"/>
                  </a:cubicBezTo>
                  <a:cubicBezTo>
                    <a:pt x="0" y="524"/>
                    <a:pt x="147" y="691"/>
                    <a:pt x="356" y="691"/>
                  </a:cubicBezTo>
                  <a:cubicBezTo>
                    <a:pt x="544" y="691"/>
                    <a:pt x="691" y="524"/>
                    <a:pt x="691" y="356"/>
                  </a:cubicBezTo>
                  <a:cubicBezTo>
                    <a:pt x="691" y="147"/>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7"/>
            <p:cNvSpPr/>
            <p:nvPr/>
          </p:nvSpPr>
          <p:spPr>
            <a:xfrm>
              <a:off x="1948050" y="1556300"/>
              <a:ext cx="16750" cy="17800"/>
            </a:xfrm>
            <a:custGeom>
              <a:rect b="b" l="l" r="r" t="t"/>
              <a:pathLst>
                <a:path extrusionOk="0" h="712" w="670">
                  <a:moveTo>
                    <a:pt x="335" y="1"/>
                  </a:moveTo>
                  <a:cubicBezTo>
                    <a:pt x="147" y="1"/>
                    <a:pt x="0" y="168"/>
                    <a:pt x="0" y="335"/>
                  </a:cubicBezTo>
                  <a:cubicBezTo>
                    <a:pt x="0" y="545"/>
                    <a:pt x="126" y="712"/>
                    <a:pt x="335" y="712"/>
                  </a:cubicBezTo>
                  <a:cubicBezTo>
                    <a:pt x="523" y="712"/>
                    <a:pt x="670" y="545"/>
                    <a:pt x="670" y="377"/>
                  </a:cubicBezTo>
                  <a:cubicBezTo>
                    <a:pt x="670" y="189"/>
                    <a:pt x="544" y="2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7"/>
            <p:cNvSpPr/>
            <p:nvPr/>
          </p:nvSpPr>
          <p:spPr>
            <a:xfrm>
              <a:off x="2646900" y="1555250"/>
              <a:ext cx="16750" cy="17300"/>
            </a:xfrm>
            <a:custGeom>
              <a:rect b="b" l="l" r="r" t="t"/>
              <a:pathLst>
                <a:path extrusionOk="0" h="692" w="670">
                  <a:moveTo>
                    <a:pt x="335" y="1"/>
                  </a:moveTo>
                  <a:cubicBezTo>
                    <a:pt x="147" y="1"/>
                    <a:pt x="0" y="147"/>
                    <a:pt x="0" y="335"/>
                  </a:cubicBezTo>
                  <a:cubicBezTo>
                    <a:pt x="0" y="545"/>
                    <a:pt x="126" y="691"/>
                    <a:pt x="335" y="691"/>
                  </a:cubicBezTo>
                  <a:cubicBezTo>
                    <a:pt x="523" y="691"/>
                    <a:pt x="670" y="545"/>
                    <a:pt x="670" y="356"/>
                  </a:cubicBezTo>
                  <a:cubicBezTo>
                    <a:pt x="670" y="147"/>
                    <a:pt x="523"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7"/>
            <p:cNvSpPr/>
            <p:nvPr/>
          </p:nvSpPr>
          <p:spPr>
            <a:xfrm>
              <a:off x="2389525" y="1555250"/>
              <a:ext cx="17300" cy="17300"/>
            </a:xfrm>
            <a:custGeom>
              <a:rect b="b" l="l" r="r" t="t"/>
              <a:pathLst>
                <a:path extrusionOk="0" h="692" w="692">
                  <a:moveTo>
                    <a:pt x="357" y="1"/>
                  </a:moveTo>
                  <a:cubicBezTo>
                    <a:pt x="168" y="1"/>
                    <a:pt x="1" y="147"/>
                    <a:pt x="1" y="335"/>
                  </a:cubicBezTo>
                  <a:cubicBezTo>
                    <a:pt x="1" y="545"/>
                    <a:pt x="147" y="691"/>
                    <a:pt x="357" y="691"/>
                  </a:cubicBezTo>
                  <a:cubicBezTo>
                    <a:pt x="545" y="691"/>
                    <a:pt x="691" y="545"/>
                    <a:pt x="691" y="356"/>
                  </a:cubicBezTo>
                  <a:cubicBezTo>
                    <a:pt x="691" y="147"/>
                    <a:pt x="566" y="22"/>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7"/>
            <p:cNvSpPr/>
            <p:nvPr/>
          </p:nvSpPr>
          <p:spPr>
            <a:xfrm>
              <a:off x="2133225" y="1555250"/>
              <a:ext cx="17800" cy="16775"/>
            </a:xfrm>
            <a:custGeom>
              <a:rect b="b" l="l" r="r" t="t"/>
              <a:pathLst>
                <a:path extrusionOk="0" h="671" w="712">
                  <a:moveTo>
                    <a:pt x="377" y="1"/>
                  </a:moveTo>
                  <a:cubicBezTo>
                    <a:pt x="189" y="1"/>
                    <a:pt x="42" y="147"/>
                    <a:pt x="0" y="335"/>
                  </a:cubicBezTo>
                  <a:cubicBezTo>
                    <a:pt x="0" y="524"/>
                    <a:pt x="168" y="670"/>
                    <a:pt x="356" y="670"/>
                  </a:cubicBezTo>
                  <a:cubicBezTo>
                    <a:pt x="565" y="670"/>
                    <a:pt x="712" y="545"/>
                    <a:pt x="712" y="335"/>
                  </a:cubicBezTo>
                  <a:cubicBezTo>
                    <a:pt x="712" y="147"/>
                    <a:pt x="565"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7"/>
            <p:cNvSpPr/>
            <p:nvPr/>
          </p:nvSpPr>
          <p:spPr>
            <a:xfrm>
              <a:off x="2576800" y="1553150"/>
              <a:ext cx="17300" cy="16775"/>
            </a:xfrm>
            <a:custGeom>
              <a:rect b="b" l="l" r="r" t="t"/>
              <a:pathLst>
                <a:path extrusionOk="0" h="671" w="692">
                  <a:moveTo>
                    <a:pt x="335" y="1"/>
                  </a:moveTo>
                  <a:cubicBezTo>
                    <a:pt x="168" y="1"/>
                    <a:pt x="1" y="147"/>
                    <a:pt x="1" y="336"/>
                  </a:cubicBezTo>
                  <a:cubicBezTo>
                    <a:pt x="1" y="524"/>
                    <a:pt x="168" y="671"/>
                    <a:pt x="335" y="671"/>
                  </a:cubicBezTo>
                  <a:cubicBezTo>
                    <a:pt x="524" y="671"/>
                    <a:pt x="691" y="524"/>
                    <a:pt x="691" y="336"/>
                  </a:cubicBezTo>
                  <a:cubicBezTo>
                    <a:pt x="691"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7"/>
            <p:cNvSpPr/>
            <p:nvPr/>
          </p:nvSpPr>
          <p:spPr>
            <a:xfrm>
              <a:off x="2016575" y="1558400"/>
              <a:ext cx="16750" cy="16750"/>
            </a:xfrm>
            <a:custGeom>
              <a:rect b="b" l="l" r="r" t="t"/>
              <a:pathLst>
                <a:path extrusionOk="0" h="670" w="670">
                  <a:moveTo>
                    <a:pt x="335" y="0"/>
                  </a:moveTo>
                  <a:cubicBezTo>
                    <a:pt x="147" y="0"/>
                    <a:pt x="0" y="147"/>
                    <a:pt x="0" y="335"/>
                  </a:cubicBezTo>
                  <a:cubicBezTo>
                    <a:pt x="0" y="523"/>
                    <a:pt x="126" y="670"/>
                    <a:pt x="335" y="670"/>
                  </a:cubicBezTo>
                  <a:cubicBezTo>
                    <a:pt x="523" y="670"/>
                    <a:pt x="670" y="523"/>
                    <a:pt x="670" y="335"/>
                  </a:cubicBezTo>
                  <a:cubicBezTo>
                    <a:pt x="670"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7"/>
            <p:cNvSpPr/>
            <p:nvPr/>
          </p:nvSpPr>
          <p:spPr>
            <a:xfrm>
              <a:off x="2320500" y="1552650"/>
              <a:ext cx="17800" cy="17275"/>
            </a:xfrm>
            <a:custGeom>
              <a:rect b="b" l="l" r="r" t="t"/>
              <a:pathLst>
                <a:path extrusionOk="0" h="691" w="712">
                  <a:moveTo>
                    <a:pt x="377" y="0"/>
                  </a:moveTo>
                  <a:cubicBezTo>
                    <a:pt x="146" y="0"/>
                    <a:pt x="0" y="147"/>
                    <a:pt x="0" y="335"/>
                  </a:cubicBezTo>
                  <a:cubicBezTo>
                    <a:pt x="0" y="544"/>
                    <a:pt x="167" y="691"/>
                    <a:pt x="335" y="691"/>
                  </a:cubicBezTo>
                  <a:cubicBezTo>
                    <a:pt x="544" y="691"/>
                    <a:pt x="711" y="544"/>
                    <a:pt x="711" y="356"/>
                  </a:cubicBezTo>
                  <a:cubicBezTo>
                    <a:pt x="711" y="167"/>
                    <a:pt x="586" y="21"/>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7"/>
            <p:cNvSpPr/>
            <p:nvPr/>
          </p:nvSpPr>
          <p:spPr>
            <a:xfrm>
              <a:off x="2065225" y="1553150"/>
              <a:ext cx="17275" cy="16775"/>
            </a:xfrm>
            <a:custGeom>
              <a:rect b="b" l="l" r="r" t="t"/>
              <a:pathLst>
                <a:path extrusionOk="0" h="671" w="691">
                  <a:moveTo>
                    <a:pt x="356" y="1"/>
                  </a:moveTo>
                  <a:cubicBezTo>
                    <a:pt x="168" y="1"/>
                    <a:pt x="0" y="147"/>
                    <a:pt x="0" y="336"/>
                  </a:cubicBezTo>
                  <a:cubicBezTo>
                    <a:pt x="0" y="524"/>
                    <a:pt x="168" y="671"/>
                    <a:pt x="356" y="671"/>
                  </a:cubicBezTo>
                  <a:cubicBezTo>
                    <a:pt x="544" y="671"/>
                    <a:pt x="691" y="524"/>
                    <a:pt x="691" y="336"/>
                  </a:cubicBezTo>
                  <a:cubicBezTo>
                    <a:pt x="691" y="127"/>
                    <a:pt x="54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7"/>
            <p:cNvSpPr/>
            <p:nvPr/>
          </p:nvSpPr>
          <p:spPr>
            <a:xfrm>
              <a:off x="2764075" y="1551600"/>
              <a:ext cx="16750" cy="17275"/>
            </a:xfrm>
            <a:custGeom>
              <a:rect b="b" l="l" r="r" t="t"/>
              <a:pathLst>
                <a:path extrusionOk="0" h="691" w="670">
                  <a:moveTo>
                    <a:pt x="335" y="0"/>
                  </a:moveTo>
                  <a:cubicBezTo>
                    <a:pt x="147" y="0"/>
                    <a:pt x="0" y="168"/>
                    <a:pt x="0" y="356"/>
                  </a:cubicBezTo>
                  <a:cubicBezTo>
                    <a:pt x="0" y="523"/>
                    <a:pt x="147" y="691"/>
                    <a:pt x="335" y="691"/>
                  </a:cubicBezTo>
                  <a:cubicBezTo>
                    <a:pt x="544" y="691"/>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7"/>
            <p:cNvSpPr/>
            <p:nvPr/>
          </p:nvSpPr>
          <p:spPr>
            <a:xfrm>
              <a:off x="2625975" y="1547925"/>
              <a:ext cx="16750" cy="16775"/>
            </a:xfrm>
            <a:custGeom>
              <a:rect b="b" l="l" r="r" t="t"/>
              <a:pathLst>
                <a:path extrusionOk="0" h="671" w="670">
                  <a:moveTo>
                    <a:pt x="335" y="1"/>
                  </a:moveTo>
                  <a:cubicBezTo>
                    <a:pt x="147" y="1"/>
                    <a:pt x="0" y="147"/>
                    <a:pt x="0" y="336"/>
                  </a:cubicBezTo>
                  <a:cubicBezTo>
                    <a:pt x="0" y="524"/>
                    <a:pt x="147" y="670"/>
                    <a:pt x="335" y="670"/>
                  </a:cubicBezTo>
                  <a:cubicBezTo>
                    <a:pt x="523" y="670"/>
                    <a:pt x="670" y="524"/>
                    <a:pt x="670" y="336"/>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7"/>
            <p:cNvSpPr/>
            <p:nvPr/>
          </p:nvSpPr>
          <p:spPr>
            <a:xfrm>
              <a:off x="2438700" y="1548975"/>
              <a:ext cx="17300" cy="17300"/>
            </a:xfrm>
            <a:custGeom>
              <a:rect b="b" l="l" r="r" t="t"/>
              <a:pathLst>
                <a:path extrusionOk="0" h="692" w="692">
                  <a:moveTo>
                    <a:pt x="356" y="1"/>
                  </a:moveTo>
                  <a:cubicBezTo>
                    <a:pt x="168" y="1"/>
                    <a:pt x="1" y="168"/>
                    <a:pt x="1" y="356"/>
                  </a:cubicBezTo>
                  <a:cubicBezTo>
                    <a:pt x="1" y="524"/>
                    <a:pt x="168" y="691"/>
                    <a:pt x="356" y="691"/>
                  </a:cubicBezTo>
                  <a:cubicBezTo>
                    <a:pt x="524" y="691"/>
                    <a:pt x="691" y="524"/>
                    <a:pt x="691" y="356"/>
                  </a:cubicBezTo>
                  <a:cubicBezTo>
                    <a:pt x="691" y="168"/>
                    <a:pt x="52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7"/>
            <p:cNvSpPr/>
            <p:nvPr/>
          </p:nvSpPr>
          <p:spPr>
            <a:xfrm>
              <a:off x="2182925" y="1548975"/>
              <a:ext cx="17275" cy="17300"/>
            </a:xfrm>
            <a:custGeom>
              <a:rect b="b" l="l" r="r" t="t"/>
              <a:pathLst>
                <a:path extrusionOk="0" h="692" w="691">
                  <a:moveTo>
                    <a:pt x="356" y="1"/>
                  </a:moveTo>
                  <a:cubicBezTo>
                    <a:pt x="167" y="1"/>
                    <a:pt x="0" y="168"/>
                    <a:pt x="0" y="356"/>
                  </a:cubicBezTo>
                  <a:cubicBezTo>
                    <a:pt x="0" y="524"/>
                    <a:pt x="167" y="691"/>
                    <a:pt x="356" y="691"/>
                  </a:cubicBezTo>
                  <a:cubicBezTo>
                    <a:pt x="544" y="691"/>
                    <a:pt x="691" y="524"/>
                    <a:pt x="691" y="356"/>
                  </a:cubicBezTo>
                  <a:cubicBezTo>
                    <a:pt x="691" y="168"/>
                    <a:pt x="523"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7"/>
            <p:cNvSpPr/>
            <p:nvPr/>
          </p:nvSpPr>
          <p:spPr>
            <a:xfrm>
              <a:off x="1927125" y="1548925"/>
              <a:ext cx="16775" cy="17350"/>
            </a:xfrm>
            <a:custGeom>
              <a:rect b="b" l="l" r="r" t="t"/>
              <a:pathLst>
                <a:path extrusionOk="0" h="694" w="671">
                  <a:moveTo>
                    <a:pt x="303" y="1"/>
                  </a:moveTo>
                  <a:cubicBezTo>
                    <a:pt x="131" y="1"/>
                    <a:pt x="0" y="159"/>
                    <a:pt x="0" y="316"/>
                  </a:cubicBezTo>
                  <a:cubicBezTo>
                    <a:pt x="0" y="526"/>
                    <a:pt x="147" y="693"/>
                    <a:pt x="335" y="693"/>
                  </a:cubicBezTo>
                  <a:cubicBezTo>
                    <a:pt x="524" y="693"/>
                    <a:pt x="670" y="526"/>
                    <a:pt x="670" y="358"/>
                  </a:cubicBezTo>
                  <a:cubicBezTo>
                    <a:pt x="670" y="170"/>
                    <a:pt x="544" y="3"/>
                    <a:pt x="335" y="3"/>
                  </a:cubicBezTo>
                  <a:cubicBezTo>
                    <a:pt x="324" y="1"/>
                    <a:pt x="314" y="1"/>
                    <a:pt x="30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7"/>
            <p:cNvSpPr/>
            <p:nvPr/>
          </p:nvSpPr>
          <p:spPr>
            <a:xfrm>
              <a:off x="2370175" y="1547925"/>
              <a:ext cx="17300" cy="16775"/>
            </a:xfrm>
            <a:custGeom>
              <a:rect b="b" l="l" r="r" t="t"/>
              <a:pathLst>
                <a:path extrusionOk="0" h="671" w="692">
                  <a:moveTo>
                    <a:pt x="336" y="1"/>
                  </a:moveTo>
                  <a:cubicBezTo>
                    <a:pt x="126" y="1"/>
                    <a:pt x="1" y="147"/>
                    <a:pt x="1" y="336"/>
                  </a:cubicBezTo>
                  <a:cubicBezTo>
                    <a:pt x="1"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7"/>
            <p:cNvSpPr/>
            <p:nvPr/>
          </p:nvSpPr>
          <p:spPr>
            <a:xfrm>
              <a:off x="2113875" y="1547925"/>
              <a:ext cx="17275" cy="16775"/>
            </a:xfrm>
            <a:custGeom>
              <a:rect b="b" l="l" r="r" t="t"/>
              <a:pathLst>
                <a:path extrusionOk="0" h="671" w="691">
                  <a:moveTo>
                    <a:pt x="335" y="1"/>
                  </a:moveTo>
                  <a:cubicBezTo>
                    <a:pt x="147" y="1"/>
                    <a:pt x="0" y="147"/>
                    <a:pt x="0" y="336"/>
                  </a:cubicBezTo>
                  <a:cubicBezTo>
                    <a:pt x="0" y="524"/>
                    <a:pt x="168" y="670"/>
                    <a:pt x="335" y="670"/>
                  </a:cubicBezTo>
                  <a:cubicBezTo>
                    <a:pt x="523" y="670"/>
                    <a:pt x="691" y="524"/>
                    <a:pt x="691" y="336"/>
                  </a:cubicBezTo>
                  <a:cubicBezTo>
                    <a:pt x="691" y="126"/>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7"/>
            <p:cNvSpPr/>
            <p:nvPr/>
          </p:nvSpPr>
          <p:spPr>
            <a:xfrm>
              <a:off x="2812725" y="1545850"/>
              <a:ext cx="17275" cy="17275"/>
            </a:xfrm>
            <a:custGeom>
              <a:rect b="b" l="l" r="r" t="t"/>
              <a:pathLst>
                <a:path extrusionOk="0" h="691" w="691">
                  <a:moveTo>
                    <a:pt x="356" y="0"/>
                  </a:moveTo>
                  <a:cubicBezTo>
                    <a:pt x="168" y="0"/>
                    <a:pt x="0" y="167"/>
                    <a:pt x="0" y="335"/>
                  </a:cubicBezTo>
                  <a:cubicBezTo>
                    <a:pt x="0" y="523"/>
                    <a:pt x="168" y="691"/>
                    <a:pt x="356" y="691"/>
                  </a:cubicBezTo>
                  <a:cubicBezTo>
                    <a:pt x="523" y="691"/>
                    <a:pt x="691" y="523"/>
                    <a:pt x="691" y="335"/>
                  </a:cubicBezTo>
                  <a:cubicBezTo>
                    <a:pt x="691" y="167"/>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7"/>
            <p:cNvSpPr/>
            <p:nvPr/>
          </p:nvSpPr>
          <p:spPr>
            <a:xfrm>
              <a:off x="2556400" y="1545800"/>
              <a:ext cx="17300" cy="17325"/>
            </a:xfrm>
            <a:custGeom>
              <a:rect b="b" l="l" r="r" t="t"/>
              <a:pathLst>
                <a:path extrusionOk="0" h="693" w="692">
                  <a:moveTo>
                    <a:pt x="320" y="0"/>
                  </a:moveTo>
                  <a:cubicBezTo>
                    <a:pt x="147" y="0"/>
                    <a:pt x="1" y="140"/>
                    <a:pt x="1" y="316"/>
                  </a:cubicBezTo>
                  <a:cubicBezTo>
                    <a:pt x="1" y="525"/>
                    <a:pt x="168" y="693"/>
                    <a:pt x="356" y="693"/>
                  </a:cubicBezTo>
                  <a:cubicBezTo>
                    <a:pt x="524" y="693"/>
                    <a:pt x="691" y="546"/>
                    <a:pt x="691" y="379"/>
                  </a:cubicBezTo>
                  <a:cubicBezTo>
                    <a:pt x="691" y="169"/>
                    <a:pt x="524" y="2"/>
                    <a:pt x="356" y="2"/>
                  </a:cubicBezTo>
                  <a:cubicBezTo>
                    <a:pt x="344" y="1"/>
                    <a:pt x="332" y="0"/>
                    <a:pt x="32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7"/>
            <p:cNvSpPr/>
            <p:nvPr/>
          </p:nvSpPr>
          <p:spPr>
            <a:xfrm>
              <a:off x="2300075" y="1545850"/>
              <a:ext cx="17300" cy="17275"/>
            </a:xfrm>
            <a:custGeom>
              <a:rect b="b" l="l" r="r" t="t"/>
              <a:pathLst>
                <a:path extrusionOk="0" h="691" w="692">
                  <a:moveTo>
                    <a:pt x="357" y="0"/>
                  </a:moveTo>
                  <a:cubicBezTo>
                    <a:pt x="168" y="0"/>
                    <a:pt x="1" y="167"/>
                    <a:pt x="1" y="335"/>
                  </a:cubicBezTo>
                  <a:cubicBezTo>
                    <a:pt x="1" y="523"/>
                    <a:pt x="168" y="691"/>
                    <a:pt x="357" y="691"/>
                  </a:cubicBezTo>
                  <a:cubicBezTo>
                    <a:pt x="524" y="691"/>
                    <a:pt x="691" y="523"/>
                    <a:pt x="691" y="335"/>
                  </a:cubicBezTo>
                  <a:cubicBezTo>
                    <a:pt x="691" y="147"/>
                    <a:pt x="524"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7"/>
            <p:cNvSpPr/>
            <p:nvPr/>
          </p:nvSpPr>
          <p:spPr>
            <a:xfrm>
              <a:off x="2487350" y="1543750"/>
              <a:ext cx="16775" cy="17275"/>
            </a:xfrm>
            <a:custGeom>
              <a:rect b="b" l="l" r="r" t="t"/>
              <a:pathLst>
                <a:path extrusionOk="0" h="691" w="671">
                  <a:moveTo>
                    <a:pt x="335" y="0"/>
                  </a:moveTo>
                  <a:cubicBezTo>
                    <a:pt x="147" y="0"/>
                    <a:pt x="1" y="168"/>
                    <a:pt x="1" y="356"/>
                  </a:cubicBezTo>
                  <a:cubicBezTo>
                    <a:pt x="1" y="523"/>
                    <a:pt x="147" y="691"/>
                    <a:pt x="335" y="691"/>
                  </a:cubicBezTo>
                  <a:cubicBezTo>
                    <a:pt x="524" y="691"/>
                    <a:pt x="670" y="523"/>
                    <a:pt x="670" y="356"/>
                  </a:cubicBezTo>
                  <a:cubicBezTo>
                    <a:pt x="670"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7"/>
            <p:cNvSpPr/>
            <p:nvPr/>
          </p:nvSpPr>
          <p:spPr>
            <a:xfrm>
              <a:off x="2092950" y="1540025"/>
              <a:ext cx="17800" cy="16825"/>
            </a:xfrm>
            <a:custGeom>
              <a:rect b="b" l="l" r="r" t="t"/>
              <a:pathLst>
                <a:path extrusionOk="0" h="673" w="712">
                  <a:moveTo>
                    <a:pt x="341" y="1"/>
                  </a:moveTo>
                  <a:cubicBezTo>
                    <a:pt x="168" y="1"/>
                    <a:pt x="21" y="140"/>
                    <a:pt x="21" y="317"/>
                  </a:cubicBezTo>
                  <a:cubicBezTo>
                    <a:pt x="0" y="505"/>
                    <a:pt x="168" y="652"/>
                    <a:pt x="377" y="672"/>
                  </a:cubicBezTo>
                  <a:cubicBezTo>
                    <a:pt x="523" y="672"/>
                    <a:pt x="712" y="547"/>
                    <a:pt x="712" y="359"/>
                  </a:cubicBezTo>
                  <a:cubicBezTo>
                    <a:pt x="712" y="191"/>
                    <a:pt x="544" y="3"/>
                    <a:pt x="377" y="3"/>
                  </a:cubicBezTo>
                  <a:cubicBezTo>
                    <a:pt x="365" y="2"/>
                    <a:pt x="353" y="1"/>
                    <a:pt x="34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7"/>
            <p:cNvSpPr/>
            <p:nvPr/>
          </p:nvSpPr>
          <p:spPr>
            <a:xfrm>
              <a:off x="2349250" y="1540075"/>
              <a:ext cx="17300" cy="16775"/>
            </a:xfrm>
            <a:custGeom>
              <a:rect b="b" l="l" r="r" t="t"/>
              <a:pathLst>
                <a:path extrusionOk="0" h="671" w="692">
                  <a:moveTo>
                    <a:pt x="336" y="1"/>
                  </a:moveTo>
                  <a:cubicBezTo>
                    <a:pt x="168" y="1"/>
                    <a:pt x="1" y="147"/>
                    <a:pt x="1" y="336"/>
                  </a:cubicBezTo>
                  <a:cubicBezTo>
                    <a:pt x="1"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7"/>
            <p:cNvSpPr/>
            <p:nvPr/>
          </p:nvSpPr>
          <p:spPr>
            <a:xfrm>
              <a:off x="2605050" y="1540075"/>
              <a:ext cx="16775" cy="16775"/>
            </a:xfrm>
            <a:custGeom>
              <a:rect b="b" l="l" r="r" t="t"/>
              <a:pathLst>
                <a:path extrusionOk="0" h="671" w="671">
                  <a:moveTo>
                    <a:pt x="335" y="1"/>
                  </a:moveTo>
                  <a:cubicBezTo>
                    <a:pt x="147" y="1"/>
                    <a:pt x="0" y="147"/>
                    <a:pt x="0" y="336"/>
                  </a:cubicBezTo>
                  <a:cubicBezTo>
                    <a:pt x="0" y="524"/>
                    <a:pt x="147" y="670"/>
                    <a:pt x="335" y="670"/>
                  </a:cubicBezTo>
                  <a:cubicBezTo>
                    <a:pt x="524" y="670"/>
                    <a:pt x="670" y="524"/>
                    <a:pt x="649" y="336"/>
                  </a:cubicBezTo>
                  <a:cubicBezTo>
                    <a:pt x="670"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7"/>
            <p:cNvSpPr/>
            <p:nvPr/>
          </p:nvSpPr>
          <p:spPr>
            <a:xfrm>
              <a:off x="2231550" y="1543750"/>
              <a:ext cx="17300" cy="17275"/>
            </a:xfrm>
            <a:custGeom>
              <a:rect b="b" l="l" r="r" t="t"/>
              <a:pathLst>
                <a:path extrusionOk="0" h="691" w="692">
                  <a:moveTo>
                    <a:pt x="336" y="0"/>
                  </a:moveTo>
                  <a:cubicBezTo>
                    <a:pt x="147" y="0"/>
                    <a:pt x="1" y="168"/>
                    <a:pt x="1" y="356"/>
                  </a:cubicBezTo>
                  <a:cubicBezTo>
                    <a:pt x="1" y="523"/>
                    <a:pt x="168" y="691"/>
                    <a:pt x="336" y="691"/>
                  </a:cubicBezTo>
                  <a:cubicBezTo>
                    <a:pt x="524" y="691"/>
                    <a:pt x="691" y="523"/>
                    <a:pt x="691" y="356"/>
                  </a:cubicBezTo>
                  <a:cubicBezTo>
                    <a:pt x="691" y="168"/>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7"/>
            <p:cNvSpPr/>
            <p:nvPr/>
          </p:nvSpPr>
          <p:spPr>
            <a:xfrm>
              <a:off x="2163050" y="1543175"/>
              <a:ext cx="16750" cy="16300"/>
            </a:xfrm>
            <a:custGeom>
              <a:rect b="b" l="l" r="r" t="t"/>
              <a:pathLst>
                <a:path extrusionOk="0" h="652" w="670">
                  <a:moveTo>
                    <a:pt x="299" y="0"/>
                  </a:moveTo>
                  <a:cubicBezTo>
                    <a:pt x="128" y="0"/>
                    <a:pt x="0" y="140"/>
                    <a:pt x="0" y="316"/>
                  </a:cubicBezTo>
                  <a:cubicBezTo>
                    <a:pt x="0" y="505"/>
                    <a:pt x="146" y="651"/>
                    <a:pt x="335" y="651"/>
                  </a:cubicBezTo>
                  <a:cubicBezTo>
                    <a:pt x="523" y="651"/>
                    <a:pt x="670" y="505"/>
                    <a:pt x="670" y="316"/>
                  </a:cubicBezTo>
                  <a:cubicBezTo>
                    <a:pt x="670" y="140"/>
                    <a:pt x="541" y="0"/>
                    <a:pt x="370" y="0"/>
                  </a:cubicBezTo>
                  <a:cubicBezTo>
                    <a:pt x="359" y="0"/>
                    <a:pt x="347" y="1"/>
                    <a:pt x="335" y="2"/>
                  </a:cubicBezTo>
                  <a:cubicBezTo>
                    <a:pt x="323" y="1"/>
                    <a:pt x="311" y="0"/>
                    <a:pt x="29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7"/>
            <p:cNvSpPr/>
            <p:nvPr/>
          </p:nvSpPr>
          <p:spPr>
            <a:xfrm>
              <a:off x="1975775" y="1543750"/>
              <a:ext cx="17275" cy="17275"/>
            </a:xfrm>
            <a:custGeom>
              <a:rect b="b" l="l" r="r" t="t"/>
              <a:pathLst>
                <a:path extrusionOk="0" h="691" w="691">
                  <a:moveTo>
                    <a:pt x="356" y="0"/>
                  </a:moveTo>
                  <a:cubicBezTo>
                    <a:pt x="168" y="0"/>
                    <a:pt x="0" y="168"/>
                    <a:pt x="0" y="356"/>
                  </a:cubicBezTo>
                  <a:cubicBezTo>
                    <a:pt x="0" y="523"/>
                    <a:pt x="168" y="691"/>
                    <a:pt x="356" y="691"/>
                  </a:cubicBezTo>
                  <a:cubicBezTo>
                    <a:pt x="523" y="691"/>
                    <a:pt x="691" y="523"/>
                    <a:pt x="691" y="356"/>
                  </a:cubicBezTo>
                  <a:cubicBezTo>
                    <a:pt x="691" y="168"/>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7"/>
            <p:cNvSpPr/>
            <p:nvPr/>
          </p:nvSpPr>
          <p:spPr>
            <a:xfrm>
              <a:off x="2675150" y="1541650"/>
              <a:ext cx="16750" cy="17300"/>
            </a:xfrm>
            <a:custGeom>
              <a:rect b="b" l="l" r="r" t="t"/>
              <a:pathLst>
                <a:path extrusionOk="0" h="692" w="670">
                  <a:moveTo>
                    <a:pt x="335" y="1"/>
                  </a:moveTo>
                  <a:cubicBezTo>
                    <a:pt x="147" y="1"/>
                    <a:pt x="0" y="168"/>
                    <a:pt x="0" y="356"/>
                  </a:cubicBezTo>
                  <a:cubicBezTo>
                    <a:pt x="0" y="545"/>
                    <a:pt x="147" y="691"/>
                    <a:pt x="335" y="691"/>
                  </a:cubicBezTo>
                  <a:cubicBezTo>
                    <a:pt x="523" y="691"/>
                    <a:pt x="649" y="545"/>
                    <a:pt x="670" y="356"/>
                  </a:cubicBezTo>
                  <a:cubicBezTo>
                    <a:pt x="670" y="168"/>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7"/>
            <p:cNvSpPr/>
            <p:nvPr/>
          </p:nvSpPr>
          <p:spPr>
            <a:xfrm>
              <a:off x="2024425" y="1538000"/>
              <a:ext cx="16750" cy="17275"/>
            </a:xfrm>
            <a:custGeom>
              <a:rect b="b" l="l" r="r" t="t"/>
              <a:pathLst>
                <a:path extrusionOk="0" h="691" w="670">
                  <a:moveTo>
                    <a:pt x="335" y="0"/>
                  </a:moveTo>
                  <a:cubicBezTo>
                    <a:pt x="147" y="0"/>
                    <a:pt x="0" y="168"/>
                    <a:pt x="0" y="335"/>
                  </a:cubicBezTo>
                  <a:cubicBezTo>
                    <a:pt x="0" y="523"/>
                    <a:pt x="147" y="691"/>
                    <a:pt x="335" y="691"/>
                  </a:cubicBezTo>
                  <a:cubicBezTo>
                    <a:pt x="523" y="691"/>
                    <a:pt x="670" y="523"/>
                    <a:pt x="670" y="335"/>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7"/>
            <p:cNvSpPr/>
            <p:nvPr/>
          </p:nvSpPr>
          <p:spPr>
            <a:xfrm>
              <a:off x="2279675" y="1538000"/>
              <a:ext cx="17300" cy="17275"/>
            </a:xfrm>
            <a:custGeom>
              <a:rect b="b" l="l" r="r" t="t"/>
              <a:pathLst>
                <a:path extrusionOk="0" h="691" w="692">
                  <a:moveTo>
                    <a:pt x="357" y="0"/>
                  </a:moveTo>
                  <a:cubicBezTo>
                    <a:pt x="168" y="0"/>
                    <a:pt x="1" y="168"/>
                    <a:pt x="1" y="335"/>
                  </a:cubicBezTo>
                  <a:cubicBezTo>
                    <a:pt x="1" y="523"/>
                    <a:pt x="168" y="691"/>
                    <a:pt x="357" y="691"/>
                  </a:cubicBezTo>
                  <a:cubicBezTo>
                    <a:pt x="545" y="691"/>
                    <a:pt x="691" y="523"/>
                    <a:pt x="691" y="335"/>
                  </a:cubicBezTo>
                  <a:cubicBezTo>
                    <a:pt x="691" y="168"/>
                    <a:pt x="545" y="21"/>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7"/>
            <p:cNvSpPr/>
            <p:nvPr/>
          </p:nvSpPr>
          <p:spPr>
            <a:xfrm>
              <a:off x="2536525" y="1538525"/>
              <a:ext cx="16775" cy="17275"/>
            </a:xfrm>
            <a:custGeom>
              <a:rect b="b" l="l" r="r" t="t"/>
              <a:pathLst>
                <a:path extrusionOk="0" h="691" w="671">
                  <a:moveTo>
                    <a:pt x="335" y="0"/>
                  </a:moveTo>
                  <a:cubicBezTo>
                    <a:pt x="147" y="0"/>
                    <a:pt x="0" y="147"/>
                    <a:pt x="0" y="356"/>
                  </a:cubicBezTo>
                  <a:cubicBezTo>
                    <a:pt x="0" y="523"/>
                    <a:pt x="147" y="691"/>
                    <a:pt x="335" y="691"/>
                  </a:cubicBezTo>
                  <a:cubicBezTo>
                    <a:pt x="524" y="691"/>
                    <a:pt x="670" y="523"/>
                    <a:pt x="670" y="356"/>
                  </a:cubicBezTo>
                  <a:cubicBezTo>
                    <a:pt x="670" y="167"/>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7"/>
            <p:cNvSpPr/>
            <p:nvPr/>
          </p:nvSpPr>
          <p:spPr>
            <a:xfrm>
              <a:off x="2791800" y="1538000"/>
              <a:ext cx="17275" cy="17275"/>
            </a:xfrm>
            <a:custGeom>
              <a:rect b="b" l="l" r="r" t="t"/>
              <a:pathLst>
                <a:path extrusionOk="0" h="691" w="691">
                  <a:moveTo>
                    <a:pt x="356" y="0"/>
                  </a:moveTo>
                  <a:cubicBezTo>
                    <a:pt x="168" y="0"/>
                    <a:pt x="0" y="168"/>
                    <a:pt x="0" y="335"/>
                  </a:cubicBezTo>
                  <a:cubicBezTo>
                    <a:pt x="0" y="523"/>
                    <a:pt x="168" y="691"/>
                    <a:pt x="356" y="691"/>
                  </a:cubicBezTo>
                  <a:cubicBezTo>
                    <a:pt x="523" y="691"/>
                    <a:pt x="691" y="523"/>
                    <a:pt x="691" y="335"/>
                  </a:cubicBezTo>
                  <a:cubicBezTo>
                    <a:pt x="691" y="147"/>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7"/>
            <p:cNvSpPr/>
            <p:nvPr/>
          </p:nvSpPr>
          <p:spPr>
            <a:xfrm>
              <a:off x="2418825" y="1541650"/>
              <a:ext cx="16775" cy="17300"/>
            </a:xfrm>
            <a:custGeom>
              <a:rect b="b" l="l" r="r" t="t"/>
              <a:pathLst>
                <a:path extrusionOk="0" h="692" w="671">
                  <a:moveTo>
                    <a:pt x="335" y="1"/>
                  </a:moveTo>
                  <a:cubicBezTo>
                    <a:pt x="147" y="1"/>
                    <a:pt x="1" y="168"/>
                    <a:pt x="1" y="356"/>
                  </a:cubicBezTo>
                  <a:cubicBezTo>
                    <a:pt x="1" y="545"/>
                    <a:pt x="147" y="691"/>
                    <a:pt x="335" y="691"/>
                  </a:cubicBezTo>
                  <a:cubicBezTo>
                    <a:pt x="524" y="691"/>
                    <a:pt x="670" y="524"/>
                    <a:pt x="670" y="356"/>
                  </a:cubicBezTo>
                  <a:cubicBezTo>
                    <a:pt x="670" y="168"/>
                    <a:pt x="524"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7"/>
            <p:cNvSpPr/>
            <p:nvPr/>
          </p:nvSpPr>
          <p:spPr>
            <a:xfrm>
              <a:off x="1907250" y="1541650"/>
              <a:ext cx="16225" cy="17300"/>
            </a:xfrm>
            <a:custGeom>
              <a:rect b="b" l="l" r="r" t="t"/>
              <a:pathLst>
                <a:path extrusionOk="0" h="692" w="649">
                  <a:moveTo>
                    <a:pt x="335" y="1"/>
                  </a:moveTo>
                  <a:cubicBezTo>
                    <a:pt x="147" y="1"/>
                    <a:pt x="0" y="168"/>
                    <a:pt x="0" y="356"/>
                  </a:cubicBezTo>
                  <a:cubicBezTo>
                    <a:pt x="0" y="545"/>
                    <a:pt x="147" y="691"/>
                    <a:pt x="335" y="691"/>
                  </a:cubicBezTo>
                  <a:cubicBezTo>
                    <a:pt x="503" y="691"/>
                    <a:pt x="649" y="524"/>
                    <a:pt x="649" y="356"/>
                  </a:cubicBezTo>
                  <a:cubicBezTo>
                    <a:pt x="649" y="168"/>
                    <a:pt x="503"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7"/>
            <p:cNvSpPr/>
            <p:nvPr/>
          </p:nvSpPr>
          <p:spPr>
            <a:xfrm>
              <a:off x="2044825" y="1545325"/>
              <a:ext cx="16750" cy="16750"/>
            </a:xfrm>
            <a:custGeom>
              <a:rect b="b" l="l" r="r" t="t"/>
              <a:pathLst>
                <a:path extrusionOk="0" h="670" w="670">
                  <a:moveTo>
                    <a:pt x="335" y="0"/>
                  </a:moveTo>
                  <a:cubicBezTo>
                    <a:pt x="147" y="0"/>
                    <a:pt x="0" y="147"/>
                    <a:pt x="0" y="335"/>
                  </a:cubicBezTo>
                  <a:cubicBezTo>
                    <a:pt x="0" y="523"/>
                    <a:pt x="147" y="670"/>
                    <a:pt x="335" y="670"/>
                  </a:cubicBezTo>
                  <a:cubicBezTo>
                    <a:pt x="523" y="670"/>
                    <a:pt x="670" y="523"/>
                    <a:pt x="670" y="335"/>
                  </a:cubicBezTo>
                  <a:cubicBezTo>
                    <a:pt x="670"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7"/>
            <p:cNvSpPr/>
            <p:nvPr/>
          </p:nvSpPr>
          <p:spPr>
            <a:xfrm>
              <a:off x="2742625" y="1543750"/>
              <a:ext cx="17275" cy="17275"/>
            </a:xfrm>
            <a:custGeom>
              <a:rect b="b" l="l" r="r" t="t"/>
              <a:pathLst>
                <a:path extrusionOk="0" h="691" w="691">
                  <a:moveTo>
                    <a:pt x="356" y="0"/>
                  </a:moveTo>
                  <a:cubicBezTo>
                    <a:pt x="168" y="0"/>
                    <a:pt x="0" y="168"/>
                    <a:pt x="0" y="356"/>
                  </a:cubicBezTo>
                  <a:cubicBezTo>
                    <a:pt x="0" y="523"/>
                    <a:pt x="168" y="691"/>
                    <a:pt x="356" y="691"/>
                  </a:cubicBezTo>
                  <a:cubicBezTo>
                    <a:pt x="544" y="691"/>
                    <a:pt x="691" y="523"/>
                    <a:pt x="691" y="356"/>
                  </a:cubicBezTo>
                  <a:cubicBezTo>
                    <a:pt x="691"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7"/>
            <p:cNvSpPr/>
            <p:nvPr/>
          </p:nvSpPr>
          <p:spPr>
            <a:xfrm>
              <a:off x="2211150" y="1536775"/>
              <a:ext cx="17825" cy="16400"/>
            </a:xfrm>
            <a:custGeom>
              <a:rect b="b" l="l" r="r" t="t"/>
              <a:pathLst>
                <a:path extrusionOk="0" h="656" w="713">
                  <a:moveTo>
                    <a:pt x="325" y="1"/>
                  </a:moveTo>
                  <a:cubicBezTo>
                    <a:pt x="177" y="1"/>
                    <a:pt x="43" y="153"/>
                    <a:pt x="43" y="321"/>
                  </a:cubicBezTo>
                  <a:cubicBezTo>
                    <a:pt x="1" y="468"/>
                    <a:pt x="168" y="656"/>
                    <a:pt x="357" y="656"/>
                  </a:cubicBezTo>
                  <a:cubicBezTo>
                    <a:pt x="524" y="656"/>
                    <a:pt x="691" y="489"/>
                    <a:pt x="691" y="342"/>
                  </a:cubicBezTo>
                  <a:cubicBezTo>
                    <a:pt x="712" y="175"/>
                    <a:pt x="566" y="7"/>
                    <a:pt x="378" y="7"/>
                  </a:cubicBezTo>
                  <a:cubicBezTo>
                    <a:pt x="360" y="3"/>
                    <a:pt x="342" y="1"/>
                    <a:pt x="32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7"/>
            <p:cNvSpPr/>
            <p:nvPr/>
          </p:nvSpPr>
          <p:spPr>
            <a:xfrm>
              <a:off x="2467475" y="1536950"/>
              <a:ext cx="17300" cy="16750"/>
            </a:xfrm>
            <a:custGeom>
              <a:rect b="b" l="l" r="r" t="t"/>
              <a:pathLst>
                <a:path extrusionOk="0" h="670" w="692">
                  <a:moveTo>
                    <a:pt x="356" y="0"/>
                  </a:moveTo>
                  <a:cubicBezTo>
                    <a:pt x="168" y="0"/>
                    <a:pt x="1" y="147"/>
                    <a:pt x="1" y="335"/>
                  </a:cubicBezTo>
                  <a:cubicBezTo>
                    <a:pt x="1" y="523"/>
                    <a:pt x="168" y="670"/>
                    <a:pt x="356" y="670"/>
                  </a:cubicBezTo>
                  <a:cubicBezTo>
                    <a:pt x="524" y="670"/>
                    <a:pt x="691" y="523"/>
                    <a:pt x="691" y="335"/>
                  </a:cubicBezTo>
                  <a:cubicBezTo>
                    <a:pt x="691" y="147"/>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7"/>
            <p:cNvSpPr/>
            <p:nvPr/>
          </p:nvSpPr>
          <p:spPr>
            <a:xfrm>
              <a:off x="2722750" y="1537300"/>
              <a:ext cx="17800" cy="16400"/>
            </a:xfrm>
            <a:custGeom>
              <a:rect b="b" l="l" r="r" t="t"/>
              <a:pathLst>
                <a:path extrusionOk="0" h="656" w="712">
                  <a:moveTo>
                    <a:pt x="309" y="1"/>
                  </a:moveTo>
                  <a:cubicBezTo>
                    <a:pt x="172" y="1"/>
                    <a:pt x="21" y="153"/>
                    <a:pt x="21" y="321"/>
                  </a:cubicBezTo>
                  <a:cubicBezTo>
                    <a:pt x="0" y="468"/>
                    <a:pt x="147" y="656"/>
                    <a:pt x="335" y="656"/>
                  </a:cubicBezTo>
                  <a:cubicBezTo>
                    <a:pt x="523" y="656"/>
                    <a:pt x="670" y="509"/>
                    <a:pt x="670" y="342"/>
                  </a:cubicBezTo>
                  <a:cubicBezTo>
                    <a:pt x="712" y="175"/>
                    <a:pt x="544" y="7"/>
                    <a:pt x="356" y="7"/>
                  </a:cubicBezTo>
                  <a:cubicBezTo>
                    <a:pt x="341" y="3"/>
                    <a:pt x="325" y="1"/>
                    <a:pt x="3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7"/>
            <p:cNvSpPr/>
            <p:nvPr/>
          </p:nvSpPr>
          <p:spPr>
            <a:xfrm>
              <a:off x="2072550" y="1533250"/>
              <a:ext cx="17275" cy="16800"/>
            </a:xfrm>
            <a:custGeom>
              <a:rect b="b" l="l" r="r" t="t"/>
              <a:pathLst>
                <a:path extrusionOk="0" h="672" w="691">
                  <a:moveTo>
                    <a:pt x="348" y="0"/>
                  </a:moveTo>
                  <a:cubicBezTo>
                    <a:pt x="191" y="0"/>
                    <a:pt x="42" y="158"/>
                    <a:pt x="42" y="316"/>
                  </a:cubicBezTo>
                  <a:cubicBezTo>
                    <a:pt x="0" y="504"/>
                    <a:pt x="168" y="671"/>
                    <a:pt x="335" y="671"/>
                  </a:cubicBezTo>
                  <a:cubicBezTo>
                    <a:pt x="523" y="671"/>
                    <a:pt x="691" y="504"/>
                    <a:pt x="691" y="358"/>
                  </a:cubicBezTo>
                  <a:cubicBezTo>
                    <a:pt x="691" y="169"/>
                    <a:pt x="565" y="2"/>
                    <a:pt x="377" y="2"/>
                  </a:cubicBezTo>
                  <a:cubicBezTo>
                    <a:pt x="367" y="1"/>
                    <a:pt x="358" y="0"/>
                    <a:pt x="3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7"/>
            <p:cNvSpPr/>
            <p:nvPr/>
          </p:nvSpPr>
          <p:spPr>
            <a:xfrm>
              <a:off x="2328850" y="1533250"/>
              <a:ext cx="17300" cy="16800"/>
            </a:xfrm>
            <a:custGeom>
              <a:rect b="b" l="l" r="r" t="t"/>
              <a:pathLst>
                <a:path extrusionOk="0" h="672" w="692">
                  <a:moveTo>
                    <a:pt x="349" y="0"/>
                  </a:moveTo>
                  <a:cubicBezTo>
                    <a:pt x="191" y="0"/>
                    <a:pt x="43" y="158"/>
                    <a:pt x="43" y="316"/>
                  </a:cubicBezTo>
                  <a:cubicBezTo>
                    <a:pt x="1" y="504"/>
                    <a:pt x="168" y="671"/>
                    <a:pt x="356" y="671"/>
                  </a:cubicBezTo>
                  <a:cubicBezTo>
                    <a:pt x="503" y="671"/>
                    <a:pt x="691" y="504"/>
                    <a:pt x="691" y="358"/>
                  </a:cubicBezTo>
                  <a:cubicBezTo>
                    <a:pt x="691" y="169"/>
                    <a:pt x="566" y="2"/>
                    <a:pt x="377" y="2"/>
                  </a:cubicBezTo>
                  <a:cubicBezTo>
                    <a:pt x="368" y="1"/>
                    <a:pt x="358" y="0"/>
                    <a:pt x="34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7"/>
            <p:cNvSpPr/>
            <p:nvPr/>
          </p:nvSpPr>
          <p:spPr>
            <a:xfrm>
              <a:off x="2142125" y="1534325"/>
              <a:ext cx="16750" cy="16775"/>
            </a:xfrm>
            <a:custGeom>
              <a:rect b="b" l="l" r="r" t="t"/>
              <a:pathLst>
                <a:path extrusionOk="0" h="671" w="670">
                  <a:moveTo>
                    <a:pt x="335" y="1"/>
                  </a:moveTo>
                  <a:cubicBezTo>
                    <a:pt x="147" y="1"/>
                    <a:pt x="0" y="147"/>
                    <a:pt x="0" y="335"/>
                  </a:cubicBezTo>
                  <a:cubicBezTo>
                    <a:pt x="0" y="524"/>
                    <a:pt x="147" y="670"/>
                    <a:pt x="335" y="670"/>
                  </a:cubicBezTo>
                  <a:cubicBezTo>
                    <a:pt x="523" y="670"/>
                    <a:pt x="670" y="524"/>
                    <a:pt x="670" y="294"/>
                  </a:cubicBezTo>
                  <a:cubicBezTo>
                    <a:pt x="649"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7"/>
            <p:cNvSpPr/>
            <p:nvPr/>
          </p:nvSpPr>
          <p:spPr>
            <a:xfrm>
              <a:off x="1885800" y="1534325"/>
              <a:ext cx="16775" cy="16775"/>
            </a:xfrm>
            <a:custGeom>
              <a:rect b="b" l="l" r="r" t="t"/>
              <a:pathLst>
                <a:path extrusionOk="0" h="671" w="671">
                  <a:moveTo>
                    <a:pt x="314" y="1"/>
                  </a:moveTo>
                  <a:cubicBezTo>
                    <a:pt x="147" y="22"/>
                    <a:pt x="0" y="147"/>
                    <a:pt x="0" y="335"/>
                  </a:cubicBezTo>
                  <a:cubicBezTo>
                    <a:pt x="0" y="524"/>
                    <a:pt x="147" y="670"/>
                    <a:pt x="335" y="670"/>
                  </a:cubicBezTo>
                  <a:cubicBezTo>
                    <a:pt x="524" y="670"/>
                    <a:pt x="670" y="524"/>
                    <a:pt x="670" y="335"/>
                  </a:cubicBezTo>
                  <a:cubicBezTo>
                    <a:pt x="670" y="168"/>
                    <a:pt x="524" y="22"/>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7"/>
            <p:cNvSpPr/>
            <p:nvPr/>
          </p:nvSpPr>
          <p:spPr>
            <a:xfrm>
              <a:off x="2397375" y="1535325"/>
              <a:ext cx="17300" cy="16300"/>
            </a:xfrm>
            <a:custGeom>
              <a:rect b="b" l="l" r="r" t="t"/>
              <a:pathLst>
                <a:path extrusionOk="0" h="652" w="692">
                  <a:moveTo>
                    <a:pt x="409" y="1"/>
                  </a:moveTo>
                  <a:cubicBezTo>
                    <a:pt x="399" y="1"/>
                    <a:pt x="388" y="1"/>
                    <a:pt x="377" y="3"/>
                  </a:cubicBezTo>
                  <a:cubicBezTo>
                    <a:pt x="189" y="3"/>
                    <a:pt x="43" y="128"/>
                    <a:pt x="43" y="316"/>
                  </a:cubicBezTo>
                  <a:cubicBezTo>
                    <a:pt x="1" y="505"/>
                    <a:pt x="168" y="651"/>
                    <a:pt x="356" y="651"/>
                  </a:cubicBezTo>
                  <a:cubicBezTo>
                    <a:pt x="545" y="651"/>
                    <a:pt x="691" y="505"/>
                    <a:pt x="691" y="316"/>
                  </a:cubicBezTo>
                  <a:cubicBezTo>
                    <a:pt x="691" y="140"/>
                    <a:pt x="563"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7"/>
            <p:cNvSpPr/>
            <p:nvPr/>
          </p:nvSpPr>
          <p:spPr>
            <a:xfrm>
              <a:off x="2654225" y="1534850"/>
              <a:ext cx="16750" cy="16300"/>
            </a:xfrm>
            <a:custGeom>
              <a:rect b="b" l="l" r="r" t="t"/>
              <a:pathLst>
                <a:path extrusionOk="0" h="652" w="670">
                  <a:moveTo>
                    <a:pt x="335" y="1"/>
                  </a:moveTo>
                  <a:cubicBezTo>
                    <a:pt x="147" y="1"/>
                    <a:pt x="0" y="147"/>
                    <a:pt x="0" y="314"/>
                  </a:cubicBezTo>
                  <a:cubicBezTo>
                    <a:pt x="0" y="503"/>
                    <a:pt x="126" y="649"/>
                    <a:pt x="293" y="649"/>
                  </a:cubicBezTo>
                  <a:cubicBezTo>
                    <a:pt x="304" y="651"/>
                    <a:pt x="315" y="651"/>
                    <a:pt x="326" y="651"/>
                  </a:cubicBezTo>
                  <a:cubicBezTo>
                    <a:pt x="484" y="651"/>
                    <a:pt x="649" y="512"/>
                    <a:pt x="649" y="335"/>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7"/>
            <p:cNvSpPr/>
            <p:nvPr/>
          </p:nvSpPr>
          <p:spPr>
            <a:xfrm>
              <a:off x="2584650" y="1532750"/>
              <a:ext cx="17275" cy="17300"/>
            </a:xfrm>
            <a:custGeom>
              <a:rect b="b" l="l" r="r" t="t"/>
              <a:pathLst>
                <a:path extrusionOk="0" h="692" w="691">
                  <a:moveTo>
                    <a:pt x="335" y="1"/>
                  </a:moveTo>
                  <a:cubicBezTo>
                    <a:pt x="168" y="1"/>
                    <a:pt x="0" y="168"/>
                    <a:pt x="0" y="336"/>
                  </a:cubicBezTo>
                  <a:cubicBezTo>
                    <a:pt x="0" y="524"/>
                    <a:pt x="168" y="691"/>
                    <a:pt x="335" y="691"/>
                  </a:cubicBezTo>
                  <a:cubicBezTo>
                    <a:pt x="524" y="691"/>
                    <a:pt x="691" y="524"/>
                    <a:pt x="649" y="336"/>
                  </a:cubicBezTo>
                  <a:cubicBezTo>
                    <a:pt x="649"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7"/>
            <p:cNvSpPr/>
            <p:nvPr/>
          </p:nvSpPr>
          <p:spPr>
            <a:xfrm>
              <a:off x="1954850" y="1535900"/>
              <a:ext cx="17275" cy="17275"/>
            </a:xfrm>
            <a:custGeom>
              <a:rect b="b" l="l" r="r" t="t"/>
              <a:pathLst>
                <a:path extrusionOk="0" h="691" w="691">
                  <a:moveTo>
                    <a:pt x="356" y="0"/>
                  </a:moveTo>
                  <a:cubicBezTo>
                    <a:pt x="168" y="0"/>
                    <a:pt x="0" y="168"/>
                    <a:pt x="0" y="356"/>
                  </a:cubicBezTo>
                  <a:cubicBezTo>
                    <a:pt x="0" y="524"/>
                    <a:pt x="168" y="691"/>
                    <a:pt x="356" y="691"/>
                  </a:cubicBezTo>
                  <a:cubicBezTo>
                    <a:pt x="523" y="691"/>
                    <a:pt x="691" y="524"/>
                    <a:pt x="691" y="356"/>
                  </a:cubicBezTo>
                  <a:cubicBezTo>
                    <a:pt x="691" y="168"/>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7"/>
            <p:cNvSpPr/>
            <p:nvPr/>
          </p:nvSpPr>
          <p:spPr>
            <a:xfrm>
              <a:off x="1911950" y="1589775"/>
              <a:ext cx="18850" cy="17750"/>
            </a:xfrm>
            <a:custGeom>
              <a:rect b="b" l="l" r="r" t="t"/>
              <a:pathLst>
                <a:path extrusionOk="0" h="710" w="754">
                  <a:moveTo>
                    <a:pt x="315" y="1"/>
                  </a:moveTo>
                  <a:cubicBezTo>
                    <a:pt x="252" y="22"/>
                    <a:pt x="147" y="42"/>
                    <a:pt x="84" y="147"/>
                  </a:cubicBezTo>
                  <a:cubicBezTo>
                    <a:pt x="1" y="210"/>
                    <a:pt x="1" y="294"/>
                    <a:pt x="84" y="356"/>
                  </a:cubicBezTo>
                  <a:cubicBezTo>
                    <a:pt x="147" y="440"/>
                    <a:pt x="231" y="524"/>
                    <a:pt x="315" y="628"/>
                  </a:cubicBezTo>
                  <a:cubicBezTo>
                    <a:pt x="359" y="684"/>
                    <a:pt x="397" y="710"/>
                    <a:pt x="439" y="710"/>
                  </a:cubicBezTo>
                  <a:cubicBezTo>
                    <a:pt x="476" y="710"/>
                    <a:pt x="516" y="689"/>
                    <a:pt x="566" y="649"/>
                  </a:cubicBezTo>
                  <a:cubicBezTo>
                    <a:pt x="712" y="566"/>
                    <a:pt x="754" y="419"/>
                    <a:pt x="712" y="252"/>
                  </a:cubicBezTo>
                  <a:cubicBezTo>
                    <a:pt x="649" y="105"/>
                    <a:pt x="524"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7"/>
            <p:cNvSpPr/>
            <p:nvPr/>
          </p:nvSpPr>
          <p:spPr>
            <a:xfrm>
              <a:off x="2796500" y="1586550"/>
              <a:ext cx="18325" cy="17450"/>
            </a:xfrm>
            <a:custGeom>
              <a:rect b="b" l="l" r="r" t="t"/>
              <a:pathLst>
                <a:path extrusionOk="0" h="698" w="733">
                  <a:moveTo>
                    <a:pt x="393" y="0"/>
                  </a:moveTo>
                  <a:cubicBezTo>
                    <a:pt x="353" y="0"/>
                    <a:pt x="312" y="8"/>
                    <a:pt x="273" y="25"/>
                  </a:cubicBezTo>
                  <a:cubicBezTo>
                    <a:pt x="105" y="67"/>
                    <a:pt x="1" y="213"/>
                    <a:pt x="1" y="423"/>
                  </a:cubicBezTo>
                  <a:cubicBezTo>
                    <a:pt x="21" y="443"/>
                    <a:pt x="63" y="527"/>
                    <a:pt x="126" y="569"/>
                  </a:cubicBezTo>
                  <a:cubicBezTo>
                    <a:pt x="180" y="656"/>
                    <a:pt x="229" y="697"/>
                    <a:pt x="280" y="697"/>
                  </a:cubicBezTo>
                  <a:cubicBezTo>
                    <a:pt x="328" y="697"/>
                    <a:pt x="379" y="661"/>
                    <a:pt x="440" y="590"/>
                  </a:cubicBezTo>
                  <a:cubicBezTo>
                    <a:pt x="524" y="527"/>
                    <a:pt x="607" y="423"/>
                    <a:pt x="691" y="339"/>
                  </a:cubicBezTo>
                  <a:cubicBezTo>
                    <a:pt x="733" y="276"/>
                    <a:pt x="733" y="234"/>
                    <a:pt x="691" y="151"/>
                  </a:cubicBezTo>
                  <a:cubicBezTo>
                    <a:pt x="614" y="59"/>
                    <a:pt x="504" y="0"/>
                    <a:pt x="3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7"/>
            <p:cNvSpPr/>
            <p:nvPr/>
          </p:nvSpPr>
          <p:spPr>
            <a:xfrm>
              <a:off x="2191275" y="1528575"/>
              <a:ext cx="16250" cy="17300"/>
            </a:xfrm>
            <a:custGeom>
              <a:rect b="b" l="l" r="r" t="t"/>
              <a:pathLst>
                <a:path extrusionOk="0" h="692" w="650">
                  <a:moveTo>
                    <a:pt x="294" y="1"/>
                  </a:moveTo>
                  <a:cubicBezTo>
                    <a:pt x="147" y="42"/>
                    <a:pt x="1" y="168"/>
                    <a:pt x="1" y="356"/>
                  </a:cubicBezTo>
                  <a:cubicBezTo>
                    <a:pt x="1" y="545"/>
                    <a:pt x="147" y="691"/>
                    <a:pt x="336" y="691"/>
                  </a:cubicBezTo>
                  <a:cubicBezTo>
                    <a:pt x="482" y="691"/>
                    <a:pt x="650" y="545"/>
                    <a:pt x="650" y="356"/>
                  </a:cubicBezTo>
                  <a:cubicBezTo>
                    <a:pt x="650" y="168"/>
                    <a:pt x="482"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7"/>
            <p:cNvSpPr/>
            <p:nvPr/>
          </p:nvSpPr>
          <p:spPr>
            <a:xfrm>
              <a:off x="2446025" y="1529625"/>
              <a:ext cx="17825" cy="16250"/>
            </a:xfrm>
            <a:custGeom>
              <a:rect b="b" l="l" r="r" t="t"/>
              <a:pathLst>
                <a:path extrusionOk="0" h="650" w="713">
                  <a:moveTo>
                    <a:pt x="377" y="0"/>
                  </a:moveTo>
                  <a:cubicBezTo>
                    <a:pt x="189" y="0"/>
                    <a:pt x="22" y="126"/>
                    <a:pt x="22" y="314"/>
                  </a:cubicBezTo>
                  <a:cubicBezTo>
                    <a:pt x="1" y="503"/>
                    <a:pt x="168" y="649"/>
                    <a:pt x="335" y="649"/>
                  </a:cubicBezTo>
                  <a:cubicBezTo>
                    <a:pt x="524" y="649"/>
                    <a:pt x="691" y="523"/>
                    <a:pt x="691" y="335"/>
                  </a:cubicBezTo>
                  <a:cubicBezTo>
                    <a:pt x="712" y="147"/>
                    <a:pt x="545"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7"/>
            <p:cNvSpPr/>
            <p:nvPr/>
          </p:nvSpPr>
          <p:spPr>
            <a:xfrm>
              <a:off x="2702350" y="1529625"/>
              <a:ext cx="17800" cy="16250"/>
            </a:xfrm>
            <a:custGeom>
              <a:rect b="b" l="l" r="r" t="t"/>
              <a:pathLst>
                <a:path extrusionOk="0" h="650" w="712">
                  <a:moveTo>
                    <a:pt x="377" y="0"/>
                  </a:moveTo>
                  <a:cubicBezTo>
                    <a:pt x="189" y="0"/>
                    <a:pt x="21" y="126"/>
                    <a:pt x="21" y="314"/>
                  </a:cubicBezTo>
                  <a:cubicBezTo>
                    <a:pt x="0" y="503"/>
                    <a:pt x="168" y="649"/>
                    <a:pt x="335" y="649"/>
                  </a:cubicBezTo>
                  <a:cubicBezTo>
                    <a:pt x="502" y="649"/>
                    <a:pt x="649" y="523"/>
                    <a:pt x="691" y="335"/>
                  </a:cubicBezTo>
                  <a:cubicBezTo>
                    <a:pt x="712"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7"/>
            <p:cNvSpPr/>
            <p:nvPr/>
          </p:nvSpPr>
          <p:spPr>
            <a:xfrm>
              <a:off x="2003500" y="1530675"/>
              <a:ext cx="16750" cy="16750"/>
            </a:xfrm>
            <a:custGeom>
              <a:rect b="b" l="l" r="r" t="t"/>
              <a:pathLst>
                <a:path extrusionOk="0" h="670" w="670">
                  <a:moveTo>
                    <a:pt x="335" y="0"/>
                  </a:moveTo>
                  <a:cubicBezTo>
                    <a:pt x="147" y="0"/>
                    <a:pt x="0" y="147"/>
                    <a:pt x="0" y="314"/>
                  </a:cubicBezTo>
                  <a:cubicBezTo>
                    <a:pt x="0" y="502"/>
                    <a:pt x="147" y="670"/>
                    <a:pt x="335" y="670"/>
                  </a:cubicBezTo>
                  <a:cubicBezTo>
                    <a:pt x="523" y="670"/>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7"/>
            <p:cNvSpPr/>
            <p:nvPr/>
          </p:nvSpPr>
          <p:spPr>
            <a:xfrm>
              <a:off x="2259800" y="1530150"/>
              <a:ext cx="16250" cy="17275"/>
            </a:xfrm>
            <a:custGeom>
              <a:rect b="b" l="l" r="r" t="t"/>
              <a:pathLst>
                <a:path extrusionOk="0" h="691" w="650">
                  <a:moveTo>
                    <a:pt x="315" y="0"/>
                  </a:moveTo>
                  <a:cubicBezTo>
                    <a:pt x="147" y="21"/>
                    <a:pt x="1" y="168"/>
                    <a:pt x="1" y="335"/>
                  </a:cubicBezTo>
                  <a:cubicBezTo>
                    <a:pt x="1" y="523"/>
                    <a:pt x="147" y="691"/>
                    <a:pt x="336" y="691"/>
                  </a:cubicBezTo>
                  <a:cubicBezTo>
                    <a:pt x="503" y="691"/>
                    <a:pt x="650" y="523"/>
                    <a:pt x="650" y="335"/>
                  </a:cubicBezTo>
                  <a:cubicBezTo>
                    <a:pt x="650" y="147"/>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7"/>
            <p:cNvSpPr/>
            <p:nvPr/>
          </p:nvSpPr>
          <p:spPr>
            <a:xfrm>
              <a:off x="2515600" y="1530625"/>
              <a:ext cx="16775" cy="16850"/>
            </a:xfrm>
            <a:custGeom>
              <a:rect b="b" l="l" r="r" t="t"/>
              <a:pathLst>
                <a:path extrusionOk="0" h="674" w="671">
                  <a:moveTo>
                    <a:pt x="303" y="0"/>
                  </a:moveTo>
                  <a:cubicBezTo>
                    <a:pt x="131" y="0"/>
                    <a:pt x="1" y="158"/>
                    <a:pt x="1" y="316"/>
                  </a:cubicBezTo>
                  <a:cubicBezTo>
                    <a:pt x="1" y="504"/>
                    <a:pt x="126" y="672"/>
                    <a:pt x="314" y="672"/>
                  </a:cubicBezTo>
                  <a:cubicBezTo>
                    <a:pt x="324" y="673"/>
                    <a:pt x="334" y="674"/>
                    <a:pt x="343" y="674"/>
                  </a:cubicBezTo>
                  <a:cubicBezTo>
                    <a:pt x="500" y="674"/>
                    <a:pt x="649" y="516"/>
                    <a:pt x="649" y="358"/>
                  </a:cubicBezTo>
                  <a:cubicBezTo>
                    <a:pt x="670" y="170"/>
                    <a:pt x="524" y="2"/>
                    <a:pt x="335" y="2"/>
                  </a:cubicBezTo>
                  <a:cubicBezTo>
                    <a:pt x="325" y="1"/>
                    <a:pt x="314" y="0"/>
                    <a:pt x="3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7"/>
            <p:cNvSpPr/>
            <p:nvPr/>
          </p:nvSpPr>
          <p:spPr>
            <a:xfrm>
              <a:off x="2771925" y="1530625"/>
              <a:ext cx="16225" cy="16850"/>
            </a:xfrm>
            <a:custGeom>
              <a:rect b="b" l="l" r="r" t="t"/>
              <a:pathLst>
                <a:path extrusionOk="0" h="674" w="649">
                  <a:moveTo>
                    <a:pt x="303" y="0"/>
                  </a:moveTo>
                  <a:cubicBezTo>
                    <a:pt x="130" y="0"/>
                    <a:pt x="0" y="158"/>
                    <a:pt x="0" y="316"/>
                  </a:cubicBezTo>
                  <a:cubicBezTo>
                    <a:pt x="0" y="504"/>
                    <a:pt x="126" y="672"/>
                    <a:pt x="314" y="672"/>
                  </a:cubicBezTo>
                  <a:cubicBezTo>
                    <a:pt x="324" y="673"/>
                    <a:pt x="333" y="674"/>
                    <a:pt x="343" y="674"/>
                  </a:cubicBezTo>
                  <a:cubicBezTo>
                    <a:pt x="500" y="674"/>
                    <a:pt x="649" y="516"/>
                    <a:pt x="649" y="358"/>
                  </a:cubicBezTo>
                  <a:cubicBezTo>
                    <a:pt x="649" y="170"/>
                    <a:pt x="481" y="2"/>
                    <a:pt x="335" y="2"/>
                  </a:cubicBezTo>
                  <a:cubicBezTo>
                    <a:pt x="324" y="1"/>
                    <a:pt x="313" y="0"/>
                    <a:pt x="3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7"/>
            <p:cNvSpPr/>
            <p:nvPr/>
          </p:nvSpPr>
          <p:spPr>
            <a:xfrm>
              <a:off x="1934975" y="1528575"/>
              <a:ext cx="16750" cy="17300"/>
            </a:xfrm>
            <a:custGeom>
              <a:rect b="b" l="l" r="r" t="t"/>
              <a:pathLst>
                <a:path extrusionOk="0" h="692" w="670">
                  <a:moveTo>
                    <a:pt x="314" y="1"/>
                  </a:moveTo>
                  <a:cubicBezTo>
                    <a:pt x="147" y="42"/>
                    <a:pt x="0" y="168"/>
                    <a:pt x="0" y="356"/>
                  </a:cubicBezTo>
                  <a:cubicBezTo>
                    <a:pt x="0" y="545"/>
                    <a:pt x="147" y="691"/>
                    <a:pt x="335" y="691"/>
                  </a:cubicBezTo>
                  <a:cubicBezTo>
                    <a:pt x="523" y="691"/>
                    <a:pt x="670" y="545"/>
                    <a:pt x="649" y="356"/>
                  </a:cubicBezTo>
                  <a:cubicBezTo>
                    <a:pt x="649" y="168"/>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7"/>
            <p:cNvSpPr/>
            <p:nvPr/>
          </p:nvSpPr>
          <p:spPr>
            <a:xfrm>
              <a:off x="2820050" y="1525450"/>
              <a:ext cx="16225" cy="16750"/>
            </a:xfrm>
            <a:custGeom>
              <a:rect b="b" l="l" r="r" t="t"/>
              <a:pathLst>
                <a:path extrusionOk="0" h="670" w="649">
                  <a:moveTo>
                    <a:pt x="314" y="0"/>
                  </a:moveTo>
                  <a:cubicBezTo>
                    <a:pt x="126" y="42"/>
                    <a:pt x="0" y="167"/>
                    <a:pt x="0" y="356"/>
                  </a:cubicBezTo>
                  <a:cubicBezTo>
                    <a:pt x="21" y="523"/>
                    <a:pt x="167" y="670"/>
                    <a:pt x="335" y="670"/>
                  </a:cubicBezTo>
                  <a:cubicBezTo>
                    <a:pt x="523" y="628"/>
                    <a:pt x="649" y="502"/>
                    <a:pt x="649" y="314"/>
                  </a:cubicBezTo>
                  <a:cubicBezTo>
                    <a:pt x="649" y="14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7"/>
            <p:cNvSpPr/>
            <p:nvPr/>
          </p:nvSpPr>
          <p:spPr>
            <a:xfrm>
              <a:off x="2122225" y="1527000"/>
              <a:ext cx="16775" cy="16250"/>
            </a:xfrm>
            <a:custGeom>
              <a:rect b="b" l="l" r="r" t="t"/>
              <a:pathLst>
                <a:path extrusionOk="0" h="650" w="671">
                  <a:moveTo>
                    <a:pt x="315" y="1"/>
                  </a:moveTo>
                  <a:cubicBezTo>
                    <a:pt x="147" y="1"/>
                    <a:pt x="1" y="147"/>
                    <a:pt x="1" y="315"/>
                  </a:cubicBezTo>
                  <a:cubicBezTo>
                    <a:pt x="1" y="503"/>
                    <a:pt x="147" y="649"/>
                    <a:pt x="315" y="649"/>
                  </a:cubicBezTo>
                  <a:cubicBezTo>
                    <a:pt x="503" y="649"/>
                    <a:pt x="671" y="482"/>
                    <a:pt x="671"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7"/>
            <p:cNvSpPr/>
            <p:nvPr/>
          </p:nvSpPr>
          <p:spPr>
            <a:xfrm>
              <a:off x="2564250" y="1525450"/>
              <a:ext cx="16750" cy="16225"/>
            </a:xfrm>
            <a:custGeom>
              <a:rect b="b" l="l" r="r" t="t"/>
              <a:pathLst>
                <a:path extrusionOk="0" h="649" w="670">
                  <a:moveTo>
                    <a:pt x="356" y="0"/>
                  </a:moveTo>
                  <a:cubicBezTo>
                    <a:pt x="168" y="0"/>
                    <a:pt x="0" y="126"/>
                    <a:pt x="0" y="314"/>
                  </a:cubicBezTo>
                  <a:cubicBezTo>
                    <a:pt x="0" y="502"/>
                    <a:pt x="147" y="649"/>
                    <a:pt x="314" y="649"/>
                  </a:cubicBezTo>
                  <a:cubicBezTo>
                    <a:pt x="503" y="649"/>
                    <a:pt x="670" y="523"/>
                    <a:pt x="670" y="356"/>
                  </a:cubicBezTo>
                  <a:cubicBezTo>
                    <a:pt x="670" y="167"/>
                    <a:pt x="50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7"/>
            <p:cNvSpPr/>
            <p:nvPr/>
          </p:nvSpPr>
          <p:spPr>
            <a:xfrm>
              <a:off x="2307925" y="1525450"/>
              <a:ext cx="16775" cy="16750"/>
            </a:xfrm>
            <a:custGeom>
              <a:rect b="b" l="l" r="r" t="t"/>
              <a:pathLst>
                <a:path extrusionOk="0" h="670" w="671">
                  <a:moveTo>
                    <a:pt x="315" y="0"/>
                  </a:moveTo>
                  <a:cubicBezTo>
                    <a:pt x="147" y="42"/>
                    <a:pt x="1" y="167"/>
                    <a:pt x="1" y="356"/>
                  </a:cubicBezTo>
                  <a:cubicBezTo>
                    <a:pt x="43" y="523"/>
                    <a:pt x="168" y="670"/>
                    <a:pt x="357" y="670"/>
                  </a:cubicBezTo>
                  <a:cubicBezTo>
                    <a:pt x="524" y="628"/>
                    <a:pt x="670" y="502"/>
                    <a:pt x="670" y="314"/>
                  </a:cubicBezTo>
                  <a:cubicBezTo>
                    <a:pt x="670" y="146"/>
                    <a:pt x="524"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7"/>
            <p:cNvSpPr/>
            <p:nvPr/>
          </p:nvSpPr>
          <p:spPr>
            <a:xfrm>
              <a:off x="2052675" y="1525450"/>
              <a:ext cx="16225" cy="16750"/>
            </a:xfrm>
            <a:custGeom>
              <a:rect b="b" l="l" r="r" t="t"/>
              <a:pathLst>
                <a:path extrusionOk="0" h="670" w="649">
                  <a:moveTo>
                    <a:pt x="314" y="0"/>
                  </a:moveTo>
                  <a:cubicBezTo>
                    <a:pt x="126" y="42"/>
                    <a:pt x="0" y="167"/>
                    <a:pt x="0" y="356"/>
                  </a:cubicBezTo>
                  <a:cubicBezTo>
                    <a:pt x="21" y="523"/>
                    <a:pt x="147" y="670"/>
                    <a:pt x="335" y="670"/>
                  </a:cubicBezTo>
                  <a:cubicBezTo>
                    <a:pt x="523" y="628"/>
                    <a:pt x="649" y="502"/>
                    <a:pt x="649" y="314"/>
                  </a:cubicBezTo>
                  <a:cubicBezTo>
                    <a:pt x="649" y="14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7"/>
            <p:cNvSpPr/>
            <p:nvPr/>
          </p:nvSpPr>
          <p:spPr>
            <a:xfrm>
              <a:off x="2633825" y="1528000"/>
              <a:ext cx="16225" cy="16825"/>
            </a:xfrm>
            <a:custGeom>
              <a:rect b="b" l="l" r="r" t="t"/>
              <a:pathLst>
                <a:path extrusionOk="0" h="673" w="649">
                  <a:moveTo>
                    <a:pt x="346" y="1"/>
                  </a:moveTo>
                  <a:cubicBezTo>
                    <a:pt x="336" y="1"/>
                    <a:pt x="325" y="1"/>
                    <a:pt x="314" y="3"/>
                  </a:cubicBezTo>
                  <a:cubicBezTo>
                    <a:pt x="147" y="3"/>
                    <a:pt x="0" y="149"/>
                    <a:pt x="0" y="316"/>
                  </a:cubicBezTo>
                  <a:cubicBezTo>
                    <a:pt x="0" y="505"/>
                    <a:pt x="147" y="672"/>
                    <a:pt x="335" y="672"/>
                  </a:cubicBezTo>
                  <a:cubicBezTo>
                    <a:pt x="523" y="630"/>
                    <a:pt x="649" y="505"/>
                    <a:pt x="649" y="316"/>
                  </a:cubicBezTo>
                  <a:cubicBezTo>
                    <a:pt x="649" y="159"/>
                    <a:pt x="519" y="1"/>
                    <a:pt x="3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7"/>
            <p:cNvSpPr/>
            <p:nvPr/>
          </p:nvSpPr>
          <p:spPr>
            <a:xfrm>
              <a:off x="2378025" y="1527475"/>
              <a:ext cx="16250" cy="16300"/>
            </a:xfrm>
            <a:custGeom>
              <a:rect b="b" l="l" r="r" t="t"/>
              <a:pathLst>
                <a:path extrusionOk="0" h="652" w="650">
                  <a:moveTo>
                    <a:pt x="367" y="1"/>
                  </a:moveTo>
                  <a:cubicBezTo>
                    <a:pt x="357" y="1"/>
                    <a:pt x="346" y="1"/>
                    <a:pt x="335" y="3"/>
                  </a:cubicBezTo>
                  <a:cubicBezTo>
                    <a:pt x="168" y="3"/>
                    <a:pt x="1" y="128"/>
                    <a:pt x="1" y="317"/>
                  </a:cubicBezTo>
                  <a:cubicBezTo>
                    <a:pt x="1" y="505"/>
                    <a:pt x="168" y="651"/>
                    <a:pt x="335" y="651"/>
                  </a:cubicBezTo>
                  <a:cubicBezTo>
                    <a:pt x="503" y="630"/>
                    <a:pt x="649" y="505"/>
                    <a:pt x="649" y="317"/>
                  </a:cubicBezTo>
                  <a:cubicBezTo>
                    <a:pt x="649" y="140"/>
                    <a:pt x="521" y="1"/>
                    <a:pt x="3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7"/>
            <p:cNvSpPr/>
            <p:nvPr/>
          </p:nvSpPr>
          <p:spPr>
            <a:xfrm>
              <a:off x="1865925" y="1527000"/>
              <a:ext cx="16750" cy="16250"/>
            </a:xfrm>
            <a:custGeom>
              <a:rect b="b" l="l" r="r" t="t"/>
              <a:pathLst>
                <a:path extrusionOk="0" h="650" w="670">
                  <a:moveTo>
                    <a:pt x="356" y="1"/>
                  </a:moveTo>
                  <a:cubicBezTo>
                    <a:pt x="168" y="1"/>
                    <a:pt x="0" y="147"/>
                    <a:pt x="0" y="315"/>
                  </a:cubicBezTo>
                  <a:cubicBezTo>
                    <a:pt x="0" y="440"/>
                    <a:pt x="189" y="649"/>
                    <a:pt x="314" y="649"/>
                  </a:cubicBezTo>
                  <a:cubicBezTo>
                    <a:pt x="482" y="649"/>
                    <a:pt x="628" y="524"/>
                    <a:pt x="670" y="336"/>
                  </a:cubicBezTo>
                  <a:cubicBezTo>
                    <a:pt x="670" y="147"/>
                    <a:pt x="523"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7"/>
            <p:cNvSpPr/>
            <p:nvPr/>
          </p:nvSpPr>
          <p:spPr>
            <a:xfrm>
              <a:off x="2454400" y="1509175"/>
              <a:ext cx="16775" cy="15300"/>
            </a:xfrm>
            <a:custGeom>
              <a:rect b="b" l="l" r="r" t="t"/>
              <a:pathLst>
                <a:path extrusionOk="0" h="612" w="671">
                  <a:moveTo>
                    <a:pt x="320" y="0"/>
                  </a:moveTo>
                  <a:cubicBezTo>
                    <a:pt x="168" y="0"/>
                    <a:pt x="42" y="121"/>
                    <a:pt x="42" y="295"/>
                  </a:cubicBezTo>
                  <a:cubicBezTo>
                    <a:pt x="0" y="442"/>
                    <a:pt x="147" y="609"/>
                    <a:pt x="314" y="609"/>
                  </a:cubicBezTo>
                  <a:cubicBezTo>
                    <a:pt x="327" y="611"/>
                    <a:pt x="339" y="611"/>
                    <a:pt x="351" y="611"/>
                  </a:cubicBezTo>
                  <a:cubicBezTo>
                    <a:pt x="502" y="611"/>
                    <a:pt x="628" y="491"/>
                    <a:pt x="628" y="316"/>
                  </a:cubicBezTo>
                  <a:cubicBezTo>
                    <a:pt x="670" y="128"/>
                    <a:pt x="524" y="2"/>
                    <a:pt x="356" y="2"/>
                  </a:cubicBezTo>
                  <a:cubicBezTo>
                    <a:pt x="344" y="1"/>
                    <a:pt x="332" y="0"/>
                    <a:pt x="32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7"/>
            <p:cNvSpPr/>
            <p:nvPr/>
          </p:nvSpPr>
          <p:spPr>
            <a:xfrm>
              <a:off x="2523975" y="1511325"/>
              <a:ext cx="15700" cy="15700"/>
            </a:xfrm>
            <a:custGeom>
              <a:rect b="b" l="l" r="r" t="t"/>
              <a:pathLst>
                <a:path extrusionOk="0" h="628" w="628">
                  <a:moveTo>
                    <a:pt x="314" y="0"/>
                  </a:moveTo>
                  <a:cubicBezTo>
                    <a:pt x="126" y="0"/>
                    <a:pt x="0" y="126"/>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7"/>
            <p:cNvSpPr/>
            <p:nvPr/>
          </p:nvSpPr>
          <p:spPr>
            <a:xfrm>
              <a:off x="2199125" y="1509175"/>
              <a:ext cx="15725" cy="15300"/>
            </a:xfrm>
            <a:custGeom>
              <a:rect b="b" l="l" r="r" t="t"/>
              <a:pathLst>
                <a:path extrusionOk="0" h="612" w="629">
                  <a:moveTo>
                    <a:pt x="299" y="0"/>
                  </a:moveTo>
                  <a:cubicBezTo>
                    <a:pt x="148" y="0"/>
                    <a:pt x="22" y="121"/>
                    <a:pt x="22" y="295"/>
                  </a:cubicBezTo>
                  <a:cubicBezTo>
                    <a:pt x="1" y="442"/>
                    <a:pt x="126" y="609"/>
                    <a:pt x="315" y="609"/>
                  </a:cubicBezTo>
                  <a:cubicBezTo>
                    <a:pt x="325" y="611"/>
                    <a:pt x="336" y="611"/>
                    <a:pt x="347" y="611"/>
                  </a:cubicBezTo>
                  <a:cubicBezTo>
                    <a:pt x="485" y="611"/>
                    <a:pt x="628" y="491"/>
                    <a:pt x="628" y="316"/>
                  </a:cubicBezTo>
                  <a:cubicBezTo>
                    <a:pt x="628" y="128"/>
                    <a:pt x="482" y="2"/>
                    <a:pt x="336" y="2"/>
                  </a:cubicBezTo>
                  <a:cubicBezTo>
                    <a:pt x="323" y="1"/>
                    <a:pt x="311" y="0"/>
                    <a:pt x="29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7"/>
            <p:cNvSpPr/>
            <p:nvPr/>
          </p:nvSpPr>
          <p:spPr>
            <a:xfrm>
              <a:off x="1943350" y="1509225"/>
              <a:ext cx="15700" cy="15725"/>
            </a:xfrm>
            <a:custGeom>
              <a:rect b="b" l="l" r="r" t="t"/>
              <a:pathLst>
                <a:path extrusionOk="0" h="629" w="628">
                  <a:moveTo>
                    <a:pt x="314" y="0"/>
                  </a:moveTo>
                  <a:cubicBezTo>
                    <a:pt x="126" y="0"/>
                    <a:pt x="0" y="126"/>
                    <a:pt x="0" y="314"/>
                  </a:cubicBezTo>
                  <a:cubicBezTo>
                    <a:pt x="0" y="503"/>
                    <a:pt x="126" y="628"/>
                    <a:pt x="314" y="628"/>
                  </a:cubicBezTo>
                  <a:cubicBezTo>
                    <a:pt x="502" y="628"/>
                    <a:pt x="628" y="503"/>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7"/>
            <p:cNvSpPr/>
            <p:nvPr/>
          </p:nvSpPr>
          <p:spPr>
            <a:xfrm>
              <a:off x="2710725" y="1509175"/>
              <a:ext cx="15700" cy="15300"/>
            </a:xfrm>
            <a:custGeom>
              <a:rect b="b" l="l" r="r" t="t"/>
              <a:pathLst>
                <a:path extrusionOk="0" h="612" w="628">
                  <a:moveTo>
                    <a:pt x="319" y="0"/>
                  </a:moveTo>
                  <a:cubicBezTo>
                    <a:pt x="168" y="0"/>
                    <a:pt x="42" y="121"/>
                    <a:pt x="42" y="295"/>
                  </a:cubicBezTo>
                  <a:cubicBezTo>
                    <a:pt x="0" y="442"/>
                    <a:pt x="146" y="609"/>
                    <a:pt x="314" y="609"/>
                  </a:cubicBezTo>
                  <a:cubicBezTo>
                    <a:pt x="326" y="611"/>
                    <a:pt x="338" y="611"/>
                    <a:pt x="350" y="611"/>
                  </a:cubicBezTo>
                  <a:cubicBezTo>
                    <a:pt x="502" y="611"/>
                    <a:pt x="628" y="491"/>
                    <a:pt x="628" y="316"/>
                  </a:cubicBezTo>
                  <a:cubicBezTo>
                    <a:pt x="628" y="128"/>
                    <a:pt x="502" y="2"/>
                    <a:pt x="356" y="2"/>
                  </a:cubicBezTo>
                  <a:cubicBezTo>
                    <a:pt x="344" y="1"/>
                    <a:pt x="331" y="0"/>
                    <a:pt x="3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7"/>
            <p:cNvSpPr/>
            <p:nvPr/>
          </p:nvSpPr>
          <p:spPr>
            <a:xfrm>
              <a:off x="2752025" y="1524400"/>
              <a:ext cx="15725" cy="15700"/>
            </a:xfrm>
            <a:custGeom>
              <a:rect b="b" l="l" r="r" t="t"/>
              <a:pathLst>
                <a:path extrusionOk="0" h="628" w="629">
                  <a:moveTo>
                    <a:pt x="315" y="0"/>
                  </a:moveTo>
                  <a:cubicBezTo>
                    <a:pt x="168" y="0"/>
                    <a:pt x="1" y="126"/>
                    <a:pt x="1" y="314"/>
                  </a:cubicBezTo>
                  <a:cubicBezTo>
                    <a:pt x="1" y="460"/>
                    <a:pt x="127" y="628"/>
                    <a:pt x="315" y="628"/>
                  </a:cubicBezTo>
                  <a:cubicBezTo>
                    <a:pt x="482" y="628"/>
                    <a:pt x="629" y="502"/>
                    <a:pt x="629" y="314"/>
                  </a:cubicBezTo>
                  <a:cubicBezTo>
                    <a:pt x="629"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7"/>
            <p:cNvSpPr/>
            <p:nvPr/>
          </p:nvSpPr>
          <p:spPr>
            <a:xfrm>
              <a:off x="2100800" y="1520200"/>
              <a:ext cx="16225" cy="15725"/>
            </a:xfrm>
            <a:custGeom>
              <a:rect b="b" l="l" r="r" t="t"/>
              <a:pathLst>
                <a:path extrusionOk="0" h="629" w="649">
                  <a:moveTo>
                    <a:pt x="335" y="1"/>
                  </a:moveTo>
                  <a:cubicBezTo>
                    <a:pt x="147" y="1"/>
                    <a:pt x="0" y="147"/>
                    <a:pt x="0" y="315"/>
                  </a:cubicBezTo>
                  <a:cubicBezTo>
                    <a:pt x="0" y="482"/>
                    <a:pt x="126" y="628"/>
                    <a:pt x="314" y="628"/>
                  </a:cubicBezTo>
                  <a:cubicBezTo>
                    <a:pt x="502" y="628"/>
                    <a:pt x="649" y="503"/>
                    <a:pt x="649" y="315"/>
                  </a:cubicBezTo>
                  <a:cubicBezTo>
                    <a:pt x="649"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7"/>
            <p:cNvSpPr/>
            <p:nvPr/>
          </p:nvSpPr>
          <p:spPr>
            <a:xfrm>
              <a:off x="2495725" y="1524400"/>
              <a:ext cx="15725" cy="15700"/>
            </a:xfrm>
            <a:custGeom>
              <a:rect b="b" l="l" r="r" t="t"/>
              <a:pathLst>
                <a:path extrusionOk="0" h="628" w="629">
                  <a:moveTo>
                    <a:pt x="314" y="0"/>
                  </a:moveTo>
                  <a:cubicBezTo>
                    <a:pt x="126" y="0"/>
                    <a:pt x="0" y="126"/>
                    <a:pt x="0" y="314"/>
                  </a:cubicBezTo>
                  <a:cubicBezTo>
                    <a:pt x="0" y="502"/>
                    <a:pt x="126" y="628"/>
                    <a:pt x="314" y="628"/>
                  </a:cubicBezTo>
                  <a:cubicBezTo>
                    <a:pt x="503" y="628"/>
                    <a:pt x="628" y="502"/>
                    <a:pt x="628" y="314"/>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7"/>
            <p:cNvSpPr/>
            <p:nvPr/>
          </p:nvSpPr>
          <p:spPr>
            <a:xfrm>
              <a:off x="2239400" y="1523875"/>
              <a:ext cx="16250" cy="16225"/>
            </a:xfrm>
            <a:custGeom>
              <a:rect b="b" l="l" r="r" t="t"/>
              <a:pathLst>
                <a:path extrusionOk="0" h="649" w="650">
                  <a:moveTo>
                    <a:pt x="336" y="0"/>
                  </a:moveTo>
                  <a:cubicBezTo>
                    <a:pt x="168" y="0"/>
                    <a:pt x="1" y="126"/>
                    <a:pt x="1" y="314"/>
                  </a:cubicBezTo>
                  <a:cubicBezTo>
                    <a:pt x="1" y="481"/>
                    <a:pt x="126" y="649"/>
                    <a:pt x="315" y="649"/>
                  </a:cubicBezTo>
                  <a:cubicBezTo>
                    <a:pt x="503" y="649"/>
                    <a:pt x="649" y="523"/>
                    <a:pt x="649" y="335"/>
                  </a:cubicBezTo>
                  <a:cubicBezTo>
                    <a:pt x="649" y="147"/>
                    <a:pt x="524" y="21"/>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7"/>
            <p:cNvSpPr/>
            <p:nvPr/>
          </p:nvSpPr>
          <p:spPr>
            <a:xfrm>
              <a:off x="1983625" y="1522825"/>
              <a:ext cx="16750" cy="16750"/>
            </a:xfrm>
            <a:custGeom>
              <a:rect b="b" l="l" r="r" t="t"/>
              <a:pathLst>
                <a:path extrusionOk="0" h="670" w="670">
                  <a:moveTo>
                    <a:pt x="356" y="0"/>
                  </a:moveTo>
                  <a:cubicBezTo>
                    <a:pt x="168" y="0"/>
                    <a:pt x="0" y="147"/>
                    <a:pt x="0" y="314"/>
                  </a:cubicBezTo>
                  <a:cubicBezTo>
                    <a:pt x="0" y="503"/>
                    <a:pt x="147" y="670"/>
                    <a:pt x="314" y="670"/>
                  </a:cubicBezTo>
                  <a:cubicBezTo>
                    <a:pt x="502" y="670"/>
                    <a:pt x="670" y="523"/>
                    <a:pt x="670" y="356"/>
                  </a:cubicBezTo>
                  <a:cubicBezTo>
                    <a:pt x="670" y="168"/>
                    <a:pt x="523" y="42"/>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7"/>
            <p:cNvSpPr/>
            <p:nvPr/>
          </p:nvSpPr>
          <p:spPr>
            <a:xfrm>
              <a:off x="2681950" y="1521775"/>
              <a:ext cx="15700" cy="15725"/>
            </a:xfrm>
            <a:custGeom>
              <a:rect b="b" l="l" r="r" t="t"/>
              <a:pathLst>
                <a:path extrusionOk="0" h="629" w="628">
                  <a:moveTo>
                    <a:pt x="314" y="1"/>
                  </a:moveTo>
                  <a:cubicBezTo>
                    <a:pt x="147" y="1"/>
                    <a:pt x="0" y="126"/>
                    <a:pt x="0" y="314"/>
                  </a:cubicBezTo>
                  <a:cubicBezTo>
                    <a:pt x="0" y="503"/>
                    <a:pt x="147"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7"/>
            <p:cNvSpPr/>
            <p:nvPr/>
          </p:nvSpPr>
          <p:spPr>
            <a:xfrm>
              <a:off x="2406275" y="1514975"/>
              <a:ext cx="15725" cy="15725"/>
            </a:xfrm>
            <a:custGeom>
              <a:rect b="b" l="l" r="r" t="t"/>
              <a:pathLst>
                <a:path extrusionOk="0" h="629" w="629">
                  <a:moveTo>
                    <a:pt x="314" y="1"/>
                  </a:moveTo>
                  <a:cubicBezTo>
                    <a:pt x="126" y="1"/>
                    <a:pt x="0" y="147"/>
                    <a:pt x="0" y="314"/>
                  </a:cubicBezTo>
                  <a:cubicBezTo>
                    <a:pt x="0" y="503"/>
                    <a:pt x="126" y="628"/>
                    <a:pt x="314" y="628"/>
                  </a:cubicBezTo>
                  <a:cubicBezTo>
                    <a:pt x="503" y="628"/>
                    <a:pt x="628" y="503"/>
                    <a:pt x="628" y="314"/>
                  </a:cubicBezTo>
                  <a:cubicBezTo>
                    <a:pt x="628" y="147"/>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7"/>
            <p:cNvSpPr/>
            <p:nvPr/>
          </p:nvSpPr>
          <p:spPr>
            <a:xfrm>
              <a:off x="2426675" y="1521775"/>
              <a:ext cx="15725" cy="15725"/>
            </a:xfrm>
            <a:custGeom>
              <a:rect b="b" l="l" r="r" t="t"/>
              <a:pathLst>
                <a:path extrusionOk="0" h="629" w="629">
                  <a:moveTo>
                    <a:pt x="314" y="1"/>
                  </a:moveTo>
                  <a:cubicBezTo>
                    <a:pt x="126" y="1"/>
                    <a:pt x="1" y="126"/>
                    <a:pt x="1" y="314"/>
                  </a:cubicBezTo>
                  <a:cubicBezTo>
                    <a:pt x="1" y="503"/>
                    <a:pt x="126" y="628"/>
                    <a:pt x="314" y="628"/>
                  </a:cubicBezTo>
                  <a:cubicBezTo>
                    <a:pt x="482" y="628"/>
                    <a:pt x="628" y="503"/>
                    <a:pt x="628" y="314"/>
                  </a:cubicBezTo>
                  <a:cubicBezTo>
                    <a:pt x="628" y="126"/>
                    <a:pt x="46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7"/>
            <p:cNvSpPr/>
            <p:nvPr/>
          </p:nvSpPr>
          <p:spPr>
            <a:xfrm>
              <a:off x="2170875" y="1521775"/>
              <a:ext cx="15725" cy="15725"/>
            </a:xfrm>
            <a:custGeom>
              <a:rect b="b" l="l" r="r" t="t"/>
              <a:pathLst>
                <a:path extrusionOk="0" h="629" w="629">
                  <a:moveTo>
                    <a:pt x="315" y="1"/>
                  </a:moveTo>
                  <a:cubicBezTo>
                    <a:pt x="126" y="1"/>
                    <a:pt x="1" y="126"/>
                    <a:pt x="1" y="314"/>
                  </a:cubicBezTo>
                  <a:cubicBezTo>
                    <a:pt x="1" y="503"/>
                    <a:pt x="126" y="628"/>
                    <a:pt x="315" y="628"/>
                  </a:cubicBezTo>
                  <a:cubicBezTo>
                    <a:pt x="503" y="628"/>
                    <a:pt x="629" y="503"/>
                    <a:pt x="629" y="314"/>
                  </a:cubicBezTo>
                  <a:cubicBezTo>
                    <a:pt x="629" y="126"/>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7"/>
            <p:cNvSpPr/>
            <p:nvPr/>
          </p:nvSpPr>
          <p:spPr>
            <a:xfrm>
              <a:off x="1914575" y="1521775"/>
              <a:ext cx="15700" cy="15725"/>
            </a:xfrm>
            <a:custGeom>
              <a:rect b="b" l="l" r="r" t="t"/>
              <a:pathLst>
                <a:path extrusionOk="0" h="629" w="628">
                  <a:moveTo>
                    <a:pt x="314" y="1"/>
                  </a:moveTo>
                  <a:cubicBezTo>
                    <a:pt x="126" y="1"/>
                    <a:pt x="0" y="126"/>
                    <a:pt x="0" y="314"/>
                  </a:cubicBezTo>
                  <a:cubicBezTo>
                    <a:pt x="0" y="503"/>
                    <a:pt x="126"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7"/>
            <p:cNvSpPr/>
            <p:nvPr/>
          </p:nvSpPr>
          <p:spPr>
            <a:xfrm>
              <a:off x="2612900" y="1520200"/>
              <a:ext cx="16225" cy="15725"/>
            </a:xfrm>
            <a:custGeom>
              <a:rect b="b" l="l" r="r" t="t"/>
              <a:pathLst>
                <a:path extrusionOk="0" h="629" w="649">
                  <a:moveTo>
                    <a:pt x="335" y="1"/>
                  </a:moveTo>
                  <a:cubicBezTo>
                    <a:pt x="147" y="1"/>
                    <a:pt x="0" y="147"/>
                    <a:pt x="0" y="315"/>
                  </a:cubicBezTo>
                  <a:cubicBezTo>
                    <a:pt x="0" y="503"/>
                    <a:pt x="126" y="628"/>
                    <a:pt x="314" y="628"/>
                  </a:cubicBezTo>
                  <a:cubicBezTo>
                    <a:pt x="502" y="628"/>
                    <a:pt x="649" y="503"/>
                    <a:pt x="649" y="315"/>
                  </a:cubicBezTo>
                  <a:cubicBezTo>
                    <a:pt x="649"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7"/>
            <p:cNvSpPr/>
            <p:nvPr/>
          </p:nvSpPr>
          <p:spPr>
            <a:xfrm>
              <a:off x="2357100" y="1520200"/>
              <a:ext cx="15725" cy="15725"/>
            </a:xfrm>
            <a:custGeom>
              <a:rect b="b" l="l" r="r" t="t"/>
              <a:pathLst>
                <a:path extrusionOk="0" h="629" w="629">
                  <a:moveTo>
                    <a:pt x="315" y="1"/>
                  </a:moveTo>
                  <a:cubicBezTo>
                    <a:pt x="168" y="1"/>
                    <a:pt x="1" y="147"/>
                    <a:pt x="1" y="315"/>
                  </a:cubicBezTo>
                  <a:cubicBezTo>
                    <a:pt x="1" y="503"/>
                    <a:pt x="126" y="628"/>
                    <a:pt x="315" y="628"/>
                  </a:cubicBezTo>
                  <a:cubicBezTo>
                    <a:pt x="503" y="628"/>
                    <a:pt x="628" y="503"/>
                    <a:pt x="628" y="315"/>
                  </a:cubicBezTo>
                  <a:cubicBezTo>
                    <a:pt x="628"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7"/>
            <p:cNvSpPr/>
            <p:nvPr/>
          </p:nvSpPr>
          <p:spPr>
            <a:xfrm>
              <a:off x="2800675" y="1519150"/>
              <a:ext cx="15725" cy="15725"/>
            </a:xfrm>
            <a:custGeom>
              <a:rect b="b" l="l" r="r" t="t"/>
              <a:pathLst>
                <a:path extrusionOk="0" h="629" w="629">
                  <a:moveTo>
                    <a:pt x="315" y="1"/>
                  </a:moveTo>
                  <a:cubicBezTo>
                    <a:pt x="126" y="1"/>
                    <a:pt x="1" y="126"/>
                    <a:pt x="1" y="315"/>
                  </a:cubicBezTo>
                  <a:cubicBezTo>
                    <a:pt x="1" y="503"/>
                    <a:pt x="126" y="629"/>
                    <a:pt x="315" y="629"/>
                  </a:cubicBezTo>
                  <a:cubicBezTo>
                    <a:pt x="482" y="629"/>
                    <a:pt x="629" y="503"/>
                    <a:pt x="629" y="315"/>
                  </a:cubicBezTo>
                  <a:cubicBezTo>
                    <a:pt x="629" y="126"/>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7"/>
            <p:cNvSpPr/>
            <p:nvPr/>
          </p:nvSpPr>
          <p:spPr>
            <a:xfrm>
              <a:off x="2544900" y="1518475"/>
              <a:ext cx="15700" cy="15875"/>
            </a:xfrm>
            <a:custGeom>
              <a:rect b="b" l="l" r="r" t="t"/>
              <a:pathLst>
                <a:path extrusionOk="0" h="635" w="628">
                  <a:moveTo>
                    <a:pt x="257" y="1"/>
                  </a:moveTo>
                  <a:cubicBezTo>
                    <a:pt x="101" y="1"/>
                    <a:pt x="0" y="152"/>
                    <a:pt x="0" y="321"/>
                  </a:cubicBezTo>
                  <a:cubicBezTo>
                    <a:pt x="0" y="488"/>
                    <a:pt x="126" y="635"/>
                    <a:pt x="314" y="635"/>
                  </a:cubicBezTo>
                  <a:cubicBezTo>
                    <a:pt x="502" y="635"/>
                    <a:pt x="628" y="488"/>
                    <a:pt x="628" y="321"/>
                  </a:cubicBezTo>
                  <a:cubicBezTo>
                    <a:pt x="628" y="133"/>
                    <a:pt x="502" y="7"/>
                    <a:pt x="314" y="7"/>
                  </a:cubicBezTo>
                  <a:cubicBezTo>
                    <a:pt x="294" y="3"/>
                    <a:pt x="275" y="1"/>
                    <a:pt x="2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7"/>
            <p:cNvSpPr/>
            <p:nvPr/>
          </p:nvSpPr>
          <p:spPr>
            <a:xfrm>
              <a:off x="2288050" y="1518650"/>
              <a:ext cx="16250" cy="15700"/>
            </a:xfrm>
            <a:custGeom>
              <a:rect b="b" l="l" r="r" t="t"/>
              <a:pathLst>
                <a:path extrusionOk="0" h="628" w="650">
                  <a:moveTo>
                    <a:pt x="336" y="0"/>
                  </a:moveTo>
                  <a:cubicBezTo>
                    <a:pt x="147" y="0"/>
                    <a:pt x="1" y="126"/>
                    <a:pt x="1" y="314"/>
                  </a:cubicBezTo>
                  <a:cubicBezTo>
                    <a:pt x="1" y="460"/>
                    <a:pt x="126" y="628"/>
                    <a:pt x="315" y="628"/>
                  </a:cubicBezTo>
                  <a:cubicBezTo>
                    <a:pt x="482" y="628"/>
                    <a:pt x="649" y="481"/>
                    <a:pt x="649" y="314"/>
                  </a:cubicBezTo>
                  <a:cubicBezTo>
                    <a:pt x="649" y="126"/>
                    <a:pt x="545"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7"/>
            <p:cNvSpPr/>
            <p:nvPr/>
          </p:nvSpPr>
          <p:spPr>
            <a:xfrm>
              <a:off x="2032800" y="1518650"/>
              <a:ext cx="15700" cy="15700"/>
            </a:xfrm>
            <a:custGeom>
              <a:rect b="b" l="l" r="r" t="t"/>
              <a:pathLst>
                <a:path extrusionOk="0" h="628" w="628">
                  <a:moveTo>
                    <a:pt x="314" y="0"/>
                  </a:moveTo>
                  <a:cubicBezTo>
                    <a:pt x="126" y="0"/>
                    <a:pt x="0" y="126"/>
                    <a:pt x="0" y="314"/>
                  </a:cubicBezTo>
                  <a:cubicBezTo>
                    <a:pt x="0" y="481"/>
                    <a:pt x="126" y="628"/>
                    <a:pt x="314" y="628"/>
                  </a:cubicBezTo>
                  <a:cubicBezTo>
                    <a:pt x="502" y="628"/>
                    <a:pt x="628" y="481"/>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7"/>
            <p:cNvSpPr/>
            <p:nvPr/>
          </p:nvSpPr>
          <p:spPr>
            <a:xfrm>
              <a:off x="2730075" y="1516550"/>
              <a:ext cx="16750" cy="15725"/>
            </a:xfrm>
            <a:custGeom>
              <a:rect b="b" l="l" r="r" t="t"/>
              <a:pathLst>
                <a:path extrusionOk="0" h="629" w="670">
                  <a:moveTo>
                    <a:pt x="335" y="0"/>
                  </a:moveTo>
                  <a:cubicBezTo>
                    <a:pt x="126" y="0"/>
                    <a:pt x="0" y="126"/>
                    <a:pt x="0" y="314"/>
                  </a:cubicBezTo>
                  <a:cubicBezTo>
                    <a:pt x="0" y="482"/>
                    <a:pt x="126" y="628"/>
                    <a:pt x="314" y="628"/>
                  </a:cubicBezTo>
                  <a:cubicBezTo>
                    <a:pt x="523" y="628"/>
                    <a:pt x="649" y="482"/>
                    <a:pt x="649" y="314"/>
                  </a:cubicBezTo>
                  <a:cubicBezTo>
                    <a:pt x="670"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7"/>
            <p:cNvSpPr/>
            <p:nvPr/>
          </p:nvSpPr>
          <p:spPr>
            <a:xfrm>
              <a:off x="2474800" y="1516550"/>
              <a:ext cx="15725" cy="16225"/>
            </a:xfrm>
            <a:custGeom>
              <a:rect b="b" l="l" r="r" t="t"/>
              <a:pathLst>
                <a:path extrusionOk="0" h="649" w="629">
                  <a:moveTo>
                    <a:pt x="314" y="0"/>
                  </a:moveTo>
                  <a:cubicBezTo>
                    <a:pt x="168" y="0"/>
                    <a:pt x="0" y="126"/>
                    <a:pt x="0" y="314"/>
                  </a:cubicBezTo>
                  <a:cubicBezTo>
                    <a:pt x="0" y="523"/>
                    <a:pt x="126" y="649"/>
                    <a:pt x="314" y="649"/>
                  </a:cubicBezTo>
                  <a:cubicBezTo>
                    <a:pt x="503" y="649"/>
                    <a:pt x="628" y="523"/>
                    <a:pt x="628" y="335"/>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7"/>
            <p:cNvSpPr/>
            <p:nvPr/>
          </p:nvSpPr>
          <p:spPr>
            <a:xfrm>
              <a:off x="2219000" y="1516550"/>
              <a:ext cx="15725" cy="15725"/>
            </a:xfrm>
            <a:custGeom>
              <a:rect b="b" l="l" r="r" t="t"/>
              <a:pathLst>
                <a:path extrusionOk="0" h="629" w="629">
                  <a:moveTo>
                    <a:pt x="315" y="0"/>
                  </a:moveTo>
                  <a:cubicBezTo>
                    <a:pt x="147" y="0"/>
                    <a:pt x="1" y="126"/>
                    <a:pt x="1" y="314"/>
                  </a:cubicBezTo>
                  <a:cubicBezTo>
                    <a:pt x="1" y="482"/>
                    <a:pt x="147" y="628"/>
                    <a:pt x="315" y="628"/>
                  </a:cubicBezTo>
                  <a:cubicBezTo>
                    <a:pt x="503" y="628"/>
                    <a:pt x="629" y="482"/>
                    <a:pt x="629" y="314"/>
                  </a:cubicBezTo>
                  <a:cubicBezTo>
                    <a:pt x="629" y="126"/>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7"/>
            <p:cNvSpPr/>
            <p:nvPr/>
          </p:nvSpPr>
          <p:spPr>
            <a:xfrm>
              <a:off x="1963750" y="1516550"/>
              <a:ext cx="15700" cy="15725"/>
            </a:xfrm>
            <a:custGeom>
              <a:rect b="b" l="l" r="r" t="t"/>
              <a:pathLst>
                <a:path extrusionOk="0" h="629" w="628">
                  <a:moveTo>
                    <a:pt x="314" y="0"/>
                  </a:moveTo>
                  <a:cubicBezTo>
                    <a:pt x="126" y="0"/>
                    <a:pt x="0" y="126"/>
                    <a:pt x="0" y="314"/>
                  </a:cubicBezTo>
                  <a:cubicBezTo>
                    <a:pt x="0" y="502"/>
                    <a:pt x="126" y="628"/>
                    <a:pt x="314" y="628"/>
                  </a:cubicBezTo>
                  <a:cubicBezTo>
                    <a:pt x="460" y="628"/>
                    <a:pt x="628" y="502"/>
                    <a:pt x="628" y="314"/>
                  </a:cubicBezTo>
                  <a:cubicBezTo>
                    <a:pt x="628" y="12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7"/>
            <p:cNvSpPr/>
            <p:nvPr/>
          </p:nvSpPr>
          <p:spPr>
            <a:xfrm>
              <a:off x="2662075" y="1514925"/>
              <a:ext cx="15700" cy="15775"/>
            </a:xfrm>
            <a:custGeom>
              <a:rect b="b" l="l" r="r" t="t"/>
              <a:pathLst>
                <a:path extrusionOk="0" h="631" w="628">
                  <a:moveTo>
                    <a:pt x="278" y="0"/>
                  </a:moveTo>
                  <a:cubicBezTo>
                    <a:pt x="126" y="0"/>
                    <a:pt x="0" y="121"/>
                    <a:pt x="0" y="295"/>
                  </a:cubicBezTo>
                  <a:cubicBezTo>
                    <a:pt x="0" y="484"/>
                    <a:pt x="126" y="630"/>
                    <a:pt x="314" y="630"/>
                  </a:cubicBezTo>
                  <a:cubicBezTo>
                    <a:pt x="481" y="630"/>
                    <a:pt x="628" y="505"/>
                    <a:pt x="628" y="316"/>
                  </a:cubicBezTo>
                  <a:cubicBezTo>
                    <a:pt x="628" y="149"/>
                    <a:pt x="481" y="3"/>
                    <a:pt x="314" y="3"/>
                  </a:cubicBezTo>
                  <a:cubicBezTo>
                    <a:pt x="302" y="1"/>
                    <a:pt x="290" y="0"/>
                    <a:pt x="2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7"/>
            <p:cNvSpPr/>
            <p:nvPr/>
          </p:nvSpPr>
          <p:spPr>
            <a:xfrm>
              <a:off x="2150475" y="1514450"/>
              <a:ext cx="15725" cy="15725"/>
            </a:xfrm>
            <a:custGeom>
              <a:rect b="b" l="l" r="r" t="t"/>
              <a:pathLst>
                <a:path extrusionOk="0" h="629" w="629">
                  <a:moveTo>
                    <a:pt x="315" y="1"/>
                  </a:moveTo>
                  <a:cubicBezTo>
                    <a:pt x="126" y="1"/>
                    <a:pt x="1" y="126"/>
                    <a:pt x="1" y="314"/>
                  </a:cubicBezTo>
                  <a:cubicBezTo>
                    <a:pt x="1" y="503"/>
                    <a:pt x="126" y="628"/>
                    <a:pt x="315" y="628"/>
                  </a:cubicBezTo>
                  <a:cubicBezTo>
                    <a:pt x="503" y="628"/>
                    <a:pt x="629" y="503"/>
                    <a:pt x="629" y="314"/>
                  </a:cubicBezTo>
                  <a:cubicBezTo>
                    <a:pt x="629" y="126"/>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7"/>
            <p:cNvSpPr/>
            <p:nvPr/>
          </p:nvSpPr>
          <p:spPr>
            <a:xfrm>
              <a:off x="1894175" y="1514450"/>
              <a:ext cx="15700" cy="15725"/>
            </a:xfrm>
            <a:custGeom>
              <a:rect b="b" l="l" r="r" t="t"/>
              <a:pathLst>
                <a:path extrusionOk="0" h="629" w="628">
                  <a:moveTo>
                    <a:pt x="314" y="1"/>
                  </a:moveTo>
                  <a:cubicBezTo>
                    <a:pt x="126" y="1"/>
                    <a:pt x="0" y="126"/>
                    <a:pt x="0" y="314"/>
                  </a:cubicBezTo>
                  <a:cubicBezTo>
                    <a:pt x="0" y="503"/>
                    <a:pt x="126"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7"/>
            <p:cNvSpPr/>
            <p:nvPr/>
          </p:nvSpPr>
          <p:spPr>
            <a:xfrm>
              <a:off x="2592500" y="1512350"/>
              <a:ext cx="15700" cy="15725"/>
            </a:xfrm>
            <a:custGeom>
              <a:rect b="b" l="l" r="r" t="t"/>
              <a:pathLst>
                <a:path extrusionOk="0" h="629" w="628">
                  <a:moveTo>
                    <a:pt x="314" y="1"/>
                  </a:moveTo>
                  <a:cubicBezTo>
                    <a:pt x="126" y="1"/>
                    <a:pt x="0" y="147"/>
                    <a:pt x="0" y="315"/>
                  </a:cubicBezTo>
                  <a:cubicBezTo>
                    <a:pt x="0" y="503"/>
                    <a:pt x="126" y="629"/>
                    <a:pt x="314" y="629"/>
                  </a:cubicBezTo>
                  <a:cubicBezTo>
                    <a:pt x="502" y="629"/>
                    <a:pt x="628" y="503"/>
                    <a:pt x="628" y="315"/>
                  </a:cubicBezTo>
                  <a:cubicBezTo>
                    <a:pt x="628" y="147"/>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7"/>
            <p:cNvSpPr/>
            <p:nvPr/>
          </p:nvSpPr>
          <p:spPr>
            <a:xfrm>
              <a:off x="2336700" y="1512350"/>
              <a:ext cx="15725" cy="15725"/>
            </a:xfrm>
            <a:custGeom>
              <a:rect b="b" l="l" r="r" t="t"/>
              <a:pathLst>
                <a:path extrusionOk="0" h="629" w="629">
                  <a:moveTo>
                    <a:pt x="314" y="1"/>
                  </a:moveTo>
                  <a:cubicBezTo>
                    <a:pt x="147" y="1"/>
                    <a:pt x="1" y="147"/>
                    <a:pt x="1" y="315"/>
                  </a:cubicBezTo>
                  <a:cubicBezTo>
                    <a:pt x="1" y="503"/>
                    <a:pt x="147" y="629"/>
                    <a:pt x="314" y="629"/>
                  </a:cubicBezTo>
                  <a:cubicBezTo>
                    <a:pt x="503" y="629"/>
                    <a:pt x="628" y="503"/>
                    <a:pt x="628" y="315"/>
                  </a:cubicBezTo>
                  <a:cubicBezTo>
                    <a:pt x="628" y="168"/>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7"/>
            <p:cNvSpPr/>
            <p:nvPr/>
          </p:nvSpPr>
          <p:spPr>
            <a:xfrm>
              <a:off x="2080400" y="1512350"/>
              <a:ext cx="15700" cy="15725"/>
            </a:xfrm>
            <a:custGeom>
              <a:rect b="b" l="l" r="r" t="t"/>
              <a:pathLst>
                <a:path extrusionOk="0" h="629" w="628">
                  <a:moveTo>
                    <a:pt x="314" y="1"/>
                  </a:moveTo>
                  <a:cubicBezTo>
                    <a:pt x="147" y="1"/>
                    <a:pt x="0" y="147"/>
                    <a:pt x="0" y="315"/>
                  </a:cubicBezTo>
                  <a:cubicBezTo>
                    <a:pt x="0" y="503"/>
                    <a:pt x="147" y="629"/>
                    <a:pt x="314" y="629"/>
                  </a:cubicBezTo>
                  <a:cubicBezTo>
                    <a:pt x="502" y="629"/>
                    <a:pt x="628" y="503"/>
                    <a:pt x="628" y="315"/>
                  </a:cubicBezTo>
                  <a:cubicBezTo>
                    <a:pt x="628" y="168"/>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7"/>
            <p:cNvSpPr/>
            <p:nvPr/>
          </p:nvSpPr>
          <p:spPr>
            <a:xfrm>
              <a:off x="2779750" y="1511325"/>
              <a:ext cx="15200" cy="15700"/>
            </a:xfrm>
            <a:custGeom>
              <a:rect b="b" l="l" r="r" t="t"/>
              <a:pathLst>
                <a:path extrusionOk="0" h="628" w="608">
                  <a:moveTo>
                    <a:pt x="315" y="0"/>
                  </a:moveTo>
                  <a:cubicBezTo>
                    <a:pt x="126" y="0"/>
                    <a:pt x="1" y="126"/>
                    <a:pt x="1" y="314"/>
                  </a:cubicBezTo>
                  <a:cubicBezTo>
                    <a:pt x="1" y="481"/>
                    <a:pt x="126" y="628"/>
                    <a:pt x="315" y="628"/>
                  </a:cubicBezTo>
                  <a:cubicBezTo>
                    <a:pt x="482" y="628"/>
                    <a:pt x="608" y="481"/>
                    <a:pt x="608" y="314"/>
                  </a:cubicBezTo>
                  <a:cubicBezTo>
                    <a:pt x="608"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7"/>
            <p:cNvSpPr/>
            <p:nvPr/>
          </p:nvSpPr>
          <p:spPr>
            <a:xfrm>
              <a:off x="2268175" y="1511325"/>
              <a:ext cx="15725" cy="15700"/>
            </a:xfrm>
            <a:custGeom>
              <a:rect b="b" l="l" r="r" t="t"/>
              <a:pathLst>
                <a:path extrusionOk="0" h="628" w="629">
                  <a:moveTo>
                    <a:pt x="315" y="0"/>
                  </a:moveTo>
                  <a:cubicBezTo>
                    <a:pt x="126" y="0"/>
                    <a:pt x="1" y="126"/>
                    <a:pt x="1" y="314"/>
                  </a:cubicBezTo>
                  <a:cubicBezTo>
                    <a:pt x="1" y="502"/>
                    <a:pt x="126" y="628"/>
                    <a:pt x="315" y="628"/>
                  </a:cubicBezTo>
                  <a:cubicBezTo>
                    <a:pt x="482" y="628"/>
                    <a:pt x="607" y="460"/>
                    <a:pt x="628" y="314"/>
                  </a:cubicBezTo>
                  <a:cubicBezTo>
                    <a:pt x="628" y="126"/>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7"/>
            <p:cNvSpPr/>
            <p:nvPr/>
          </p:nvSpPr>
          <p:spPr>
            <a:xfrm>
              <a:off x="2011875" y="1511325"/>
              <a:ext cx="15700" cy="15700"/>
            </a:xfrm>
            <a:custGeom>
              <a:rect b="b" l="l" r="r" t="t"/>
              <a:pathLst>
                <a:path extrusionOk="0" h="628" w="628">
                  <a:moveTo>
                    <a:pt x="314" y="0"/>
                  </a:moveTo>
                  <a:cubicBezTo>
                    <a:pt x="126" y="0"/>
                    <a:pt x="0" y="126"/>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7"/>
            <p:cNvSpPr/>
            <p:nvPr/>
          </p:nvSpPr>
          <p:spPr>
            <a:xfrm>
              <a:off x="2752550" y="1639600"/>
              <a:ext cx="18350" cy="18200"/>
            </a:xfrm>
            <a:custGeom>
              <a:rect b="b" l="l" r="r" t="t"/>
              <a:pathLst>
                <a:path extrusionOk="0" h="728" w="734">
                  <a:moveTo>
                    <a:pt x="433" y="1"/>
                  </a:moveTo>
                  <a:cubicBezTo>
                    <a:pt x="396" y="1"/>
                    <a:pt x="357" y="6"/>
                    <a:pt x="315" y="16"/>
                  </a:cubicBezTo>
                  <a:cubicBezTo>
                    <a:pt x="168" y="79"/>
                    <a:pt x="64" y="184"/>
                    <a:pt x="43" y="330"/>
                  </a:cubicBezTo>
                  <a:cubicBezTo>
                    <a:pt x="1" y="498"/>
                    <a:pt x="85" y="623"/>
                    <a:pt x="210" y="728"/>
                  </a:cubicBezTo>
                  <a:cubicBezTo>
                    <a:pt x="398" y="539"/>
                    <a:pt x="566" y="351"/>
                    <a:pt x="733" y="142"/>
                  </a:cubicBezTo>
                  <a:cubicBezTo>
                    <a:pt x="639" y="48"/>
                    <a:pt x="545" y="1"/>
                    <a:pt x="43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7"/>
            <p:cNvSpPr/>
            <p:nvPr/>
          </p:nvSpPr>
          <p:spPr>
            <a:xfrm>
              <a:off x="2061025" y="1505550"/>
              <a:ext cx="15725" cy="14675"/>
            </a:xfrm>
            <a:custGeom>
              <a:rect b="b" l="l" r="r" t="t"/>
              <a:pathLst>
                <a:path extrusionOk="0" h="587" w="629">
                  <a:moveTo>
                    <a:pt x="315" y="1"/>
                  </a:moveTo>
                  <a:cubicBezTo>
                    <a:pt x="126" y="1"/>
                    <a:pt x="1" y="126"/>
                    <a:pt x="1" y="273"/>
                  </a:cubicBezTo>
                  <a:cubicBezTo>
                    <a:pt x="1" y="440"/>
                    <a:pt x="126" y="587"/>
                    <a:pt x="315" y="587"/>
                  </a:cubicBezTo>
                  <a:cubicBezTo>
                    <a:pt x="461" y="587"/>
                    <a:pt x="629" y="461"/>
                    <a:pt x="629"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7"/>
            <p:cNvSpPr/>
            <p:nvPr/>
          </p:nvSpPr>
          <p:spPr>
            <a:xfrm>
              <a:off x="2316825" y="1504525"/>
              <a:ext cx="15725" cy="15700"/>
            </a:xfrm>
            <a:custGeom>
              <a:rect b="b" l="l" r="r" t="t"/>
              <a:pathLst>
                <a:path extrusionOk="0" h="628" w="629">
                  <a:moveTo>
                    <a:pt x="314" y="0"/>
                  </a:moveTo>
                  <a:cubicBezTo>
                    <a:pt x="126" y="0"/>
                    <a:pt x="1" y="167"/>
                    <a:pt x="1" y="314"/>
                  </a:cubicBezTo>
                  <a:cubicBezTo>
                    <a:pt x="1" y="502"/>
                    <a:pt x="126" y="628"/>
                    <a:pt x="314" y="628"/>
                  </a:cubicBezTo>
                  <a:cubicBezTo>
                    <a:pt x="461" y="628"/>
                    <a:pt x="628" y="502"/>
                    <a:pt x="628" y="314"/>
                  </a:cubicBezTo>
                  <a:cubicBezTo>
                    <a:pt x="628" y="147"/>
                    <a:pt x="48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7"/>
            <p:cNvSpPr/>
            <p:nvPr/>
          </p:nvSpPr>
          <p:spPr>
            <a:xfrm>
              <a:off x="2572100" y="1505550"/>
              <a:ext cx="15700" cy="15725"/>
            </a:xfrm>
            <a:custGeom>
              <a:rect b="b" l="l" r="r" t="t"/>
              <a:pathLst>
                <a:path extrusionOk="0" h="629" w="628">
                  <a:moveTo>
                    <a:pt x="314" y="1"/>
                  </a:moveTo>
                  <a:cubicBezTo>
                    <a:pt x="147" y="1"/>
                    <a:pt x="0" y="147"/>
                    <a:pt x="0" y="315"/>
                  </a:cubicBezTo>
                  <a:cubicBezTo>
                    <a:pt x="0" y="482"/>
                    <a:pt x="147" y="629"/>
                    <a:pt x="314" y="629"/>
                  </a:cubicBezTo>
                  <a:cubicBezTo>
                    <a:pt x="502" y="629"/>
                    <a:pt x="628" y="482"/>
                    <a:pt x="628" y="315"/>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7"/>
            <p:cNvSpPr/>
            <p:nvPr/>
          </p:nvSpPr>
          <p:spPr>
            <a:xfrm>
              <a:off x="2827875" y="1506550"/>
              <a:ext cx="15725" cy="15250"/>
            </a:xfrm>
            <a:custGeom>
              <a:rect b="b" l="l" r="r" t="t"/>
              <a:pathLst>
                <a:path extrusionOk="0" h="610" w="629">
                  <a:moveTo>
                    <a:pt x="372" y="0"/>
                  </a:moveTo>
                  <a:cubicBezTo>
                    <a:pt x="360" y="0"/>
                    <a:pt x="348" y="1"/>
                    <a:pt x="336" y="3"/>
                  </a:cubicBezTo>
                  <a:cubicBezTo>
                    <a:pt x="189" y="3"/>
                    <a:pt x="22" y="128"/>
                    <a:pt x="22" y="296"/>
                  </a:cubicBezTo>
                  <a:cubicBezTo>
                    <a:pt x="1" y="442"/>
                    <a:pt x="126" y="610"/>
                    <a:pt x="315" y="610"/>
                  </a:cubicBezTo>
                  <a:cubicBezTo>
                    <a:pt x="482" y="610"/>
                    <a:pt x="629" y="484"/>
                    <a:pt x="629" y="296"/>
                  </a:cubicBezTo>
                  <a:cubicBezTo>
                    <a:pt x="629" y="121"/>
                    <a:pt x="521" y="0"/>
                    <a:pt x="3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7"/>
            <p:cNvSpPr/>
            <p:nvPr/>
          </p:nvSpPr>
          <p:spPr>
            <a:xfrm>
              <a:off x="2129025" y="1507125"/>
              <a:ext cx="15725" cy="15725"/>
            </a:xfrm>
            <a:custGeom>
              <a:rect b="b" l="l" r="r" t="t"/>
              <a:pathLst>
                <a:path extrusionOk="0" h="629" w="629">
                  <a:moveTo>
                    <a:pt x="315" y="1"/>
                  </a:moveTo>
                  <a:cubicBezTo>
                    <a:pt x="147" y="1"/>
                    <a:pt x="22" y="168"/>
                    <a:pt x="1" y="335"/>
                  </a:cubicBezTo>
                  <a:cubicBezTo>
                    <a:pt x="1" y="503"/>
                    <a:pt x="147" y="628"/>
                    <a:pt x="315" y="628"/>
                  </a:cubicBezTo>
                  <a:cubicBezTo>
                    <a:pt x="482" y="628"/>
                    <a:pt x="629" y="503"/>
                    <a:pt x="629" y="315"/>
                  </a:cubicBezTo>
                  <a:cubicBezTo>
                    <a:pt x="629" y="147"/>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7"/>
            <p:cNvSpPr/>
            <p:nvPr/>
          </p:nvSpPr>
          <p:spPr>
            <a:xfrm>
              <a:off x="2385350" y="1507125"/>
              <a:ext cx="15725" cy="15725"/>
            </a:xfrm>
            <a:custGeom>
              <a:rect b="b" l="l" r="r" t="t"/>
              <a:pathLst>
                <a:path extrusionOk="0" h="629" w="629">
                  <a:moveTo>
                    <a:pt x="314" y="1"/>
                  </a:moveTo>
                  <a:cubicBezTo>
                    <a:pt x="147" y="1"/>
                    <a:pt x="1" y="147"/>
                    <a:pt x="1" y="315"/>
                  </a:cubicBezTo>
                  <a:cubicBezTo>
                    <a:pt x="1" y="482"/>
                    <a:pt x="126" y="628"/>
                    <a:pt x="314" y="628"/>
                  </a:cubicBezTo>
                  <a:cubicBezTo>
                    <a:pt x="503" y="628"/>
                    <a:pt x="628" y="503"/>
                    <a:pt x="607" y="315"/>
                  </a:cubicBezTo>
                  <a:cubicBezTo>
                    <a:pt x="607" y="147"/>
                    <a:pt x="46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7"/>
            <p:cNvSpPr/>
            <p:nvPr/>
          </p:nvSpPr>
          <p:spPr>
            <a:xfrm>
              <a:off x="2641150" y="1507125"/>
              <a:ext cx="15700" cy="15725"/>
            </a:xfrm>
            <a:custGeom>
              <a:rect b="b" l="l" r="r" t="t"/>
              <a:pathLst>
                <a:path extrusionOk="0" h="629" w="628">
                  <a:moveTo>
                    <a:pt x="314" y="1"/>
                  </a:moveTo>
                  <a:cubicBezTo>
                    <a:pt x="126" y="1"/>
                    <a:pt x="0" y="168"/>
                    <a:pt x="0" y="315"/>
                  </a:cubicBezTo>
                  <a:cubicBezTo>
                    <a:pt x="0" y="503"/>
                    <a:pt x="126" y="628"/>
                    <a:pt x="314" y="628"/>
                  </a:cubicBezTo>
                  <a:cubicBezTo>
                    <a:pt x="481" y="628"/>
                    <a:pt x="628" y="503"/>
                    <a:pt x="628" y="315"/>
                  </a:cubicBezTo>
                  <a:cubicBezTo>
                    <a:pt x="628" y="147"/>
                    <a:pt x="48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7"/>
            <p:cNvSpPr/>
            <p:nvPr/>
          </p:nvSpPr>
          <p:spPr>
            <a:xfrm>
              <a:off x="1922950" y="1500850"/>
              <a:ext cx="15175" cy="15725"/>
            </a:xfrm>
            <a:custGeom>
              <a:rect b="b" l="l" r="r" t="t"/>
              <a:pathLst>
                <a:path extrusionOk="0" h="629" w="607">
                  <a:moveTo>
                    <a:pt x="314" y="1"/>
                  </a:moveTo>
                  <a:cubicBezTo>
                    <a:pt x="126" y="1"/>
                    <a:pt x="0" y="147"/>
                    <a:pt x="0" y="314"/>
                  </a:cubicBezTo>
                  <a:cubicBezTo>
                    <a:pt x="0" y="503"/>
                    <a:pt x="126" y="628"/>
                    <a:pt x="314" y="628"/>
                  </a:cubicBezTo>
                  <a:cubicBezTo>
                    <a:pt x="481" y="628"/>
                    <a:pt x="607" y="461"/>
                    <a:pt x="607" y="314"/>
                  </a:cubicBezTo>
                  <a:cubicBezTo>
                    <a:pt x="607" y="147"/>
                    <a:pt x="439" y="22"/>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7"/>
            <p:cNvSpPr/>
            <p:nvPr/>
          </p:nvSpPr>
          <p:spPr>
            <a:xfrm>
              <a:off x="2178725" y="1501900"/>
              <a:ext cx="15200" cy="15725"/>
            </a:xfrm>
            <a:custGeom>
              <a:rect b="b" l="l" r="r" t="t"/>
              <a:pathLst>
                <a:path extrusionOk="0" h="629" w="608">
                  <a:moveTo>
                    <a:pt x="315" y="0"/>
                  </a:moveTo>
                  <a:cubicBezTo>
                    <a:pt x="147" y="0"/>
                    <a:pt x="1" y="147"/>
                    <a:pt x="1" y="314"/>
                  </a:cubicBezTo>
                  <a:cubicBezTo>
                    <a:pt x="1" y="482"/>
                    <a:pt x="126" y="628"/>
                    <a:pt x="294" y="628"/>
                  </a:cubicBezTo>
                  <a:cubicBezTo>
                    <a:pt x="440" y="628"/>
                    <a:pt x="607" y="503"/>
                    <a:pt x="607" y="314"/>
                  </a:cubicBezTo>
                  <a:cubicBezTo>
                    <a:pt x="607" y="14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7"/>
            <p:cNvSpPr/>
            <p:nvPr/>
          </p:nvSpPr>
          <p:spPr>
            <a:xfrm>
              <a:off x="2434525" y="1501900"/>
              <a:ext cx="14675" cy="15725"/>
            </a:xfrm>
            <a:custGeom>
              <a:rect b="b" l="l" r="r" t="t"/>
              <a:pathLst>
                <a:path extrusionOk="0" h="629" w="587">
                  <a:moveTo>
                    <a:pt x="314" y="0"/>
                  </a:moveTo>
                  <a:cubicBezTo>
                    <a:pt x="147" y="0"/>
                    <a:pt x="0" y="147"/>
                    <a:pt x="0" y="314"/>
                  </a:cubicBezTo>
                  <a:cubicBezTo>
                    <a:pt x="0" y="503"/>
                    <a:pt x="126" y="628"/>
                    <a:pt x="272" y="628"/>
                  </a:cubicBezTo>
                  <a:cubicBezTo>
                    <a:pt x="440" y="628"/>
                    <a:pt x="586" y="503"/>
                    <a:pt x="586" y="314"/>
                  </a:cubicBezTo>
                  <a:cubicBezTo>
                    <a:pt x="586" y="147"/>
                    <a:pt x="46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7"/>
            <p:cNvSpPr/>
            <p:nvPr/>
          </p:nvSpPr>
          <p:spPr>
            <a:xfrm>
              <a:off x="2689800" y="1501900"/>
              <a:ext cx="15700" cy="15725"/>
            </a:xfrm>
            <a:custGeom>
              <a:rect b="b" l="l" r="r" t="t"/>
              <a:pathLst>
                <a:path extrusionOk="0" h="629" w="628">
                  <a:moveTo>
                    <a:pt x="314" y="0"/>
                  </a:moveTo>
                  <a:cubicBezTo>
                    <a:pt x="147" y="0"/>
                    <a:pt x="0" y="168"/>
                    <a:pt x="0" y="314"/>
                  </a:cubicBezTo>
                  <a:cubicBezTo>
                    <a:pt x="0" y="503"/>
                    <a:pt x="147" y="628"/>
                    <a:pt x="314" y="628"/>
                  </a:cubicBezTo>
                  <a:cubicBezTo>
                    <a:pt x="481" y="628"/>
                    <a:pt x="607" y="482"/>
                    <a:pt x="628" y="314"/>
                  </a:cubicBezTo>
                  <a:cubicBezTo>
                    <a:pt x="628" y="147"/>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7"/>
            <p:cNvSpPr/>
            <p:nvPr/>
          </p:nvSpPr>
          <p:spPr>
            <a:xfrm>
              <a:off x="1990950" y="1503475"/>
              <a:ext cx="15700" cy="15700"/>
            </a:xfrm>
            <a:custGeom>
              <a:rect b="b" l="l" r="r" t="t"/>
              <a:pathLst>
                <a:path extrusionOk="0" h="628" w="628">
                  <a:moveTo>
                    <a:pt x="314" y="0"/>
                  </a:moveTo>
                  <a:cubicBezTo>
                    <a:pt x="126" y="0"/>
                    <a:pt x="0" y="147"/>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7"/>
            <p:cNvSpPr/>
            <p:nvPr/>
          </p:nvSpPr>
          <p:spPr>
            <a:xfrm>
              <a:off x="2247250" y="1503475"/>
              <a:ext cx="15725" cy="15200"/>
            </a:xfrm>
            <a:custGeom>
              <a:rect b="b" l="l" r="r" t="t"/>
              <a:pathLst>
                <a:path extrusionOk="0" h="608" w="629">
                  <a:moveTo>
                    <a:pt x="315" y="0"/>
                  </a:moveTo>
                  <a:cubicBezTo>
                    <a:pt x="126" y="0"/>
                    <a:pt x="1" y="126"/>
                    <a:pt x="1" y="293"/>
                  </a:cubicBezTo>
                  <a:cubicBezTo>
                    <a:pt x="1" y="440"/>
                    <a:pt x="126" y="607"/>
                    <a:pt x="315" y="607"/>
                  </a:cubicBezTo>
                  <a:cubicBezTo>
                    <a:pt x="482" y="607"/>
                    <a:pt x="628" y="461"/>
                    <a:pt x="628" y="314"/>
                  </a:cubicBezTo>
                  <a:cubicBezTo>
                    <a:pt x="628" y="147"/>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7"/>
            <p:cNvSpPr/>
            <p:nvPr/>
          </p:nvSpPr>
          <p:spPr>
            <a:xfrm>
              <a:off x="2503575" y="1503475"/>
              <a:ext cx="15200" cy="15700"/>
            </a:xfrm>
            <a:custGeom>
              <a:rect b="b" l="l" r="r" t="t"/>
              <a:pathLst>
                <a:path extrusionOk="0" h="628" w="608">
                  <a:moveTo>
                    <a:pt x="314" y="0"/>
                  </a:moveTo>
                  <a:cubicBezTo>
                    <a:pt x="168" y="0"/>
                    <a:pt x="0" y="126"/>
                    <a:pt x="0" y="314"/>
                  </a:cubicBezTo>
                  <a:cubicBezTo>
                    <a:pt x="0" y="461"/>
                    <a:pt x="126" y="628"/>
                    <a:pt x="293" y="628"/>
                  </a:cubicBezTo>
                  <a:cubicBezTo>
                    <a:pt x="440" y="628"/>
                    <a:pt x="607" y="481"/>
                    <a:pt x="607" y="314"/>
                  </a:cubicBezTo>
                  <a:cubicBezTo>
                    <a:pt x="607" y="147"/>
                    <a:pt x="482" y="21"/>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7"/>
            <p:cNvSpPr/>
            <p:nvPr/>
          </p:nvSpPr>
          <p:spPr>
            <a:xfrm>
              <a:off x="2759875" y="1503475"/>
              <a:ext cx="15200" cy="15700"/>
            </a:xfrm>
            <a:custGeom>
              <a:rect b="b" l="l" r="r" t="t"/>
              <a:pathLst>
                <a:path extrusionOk="0" h="628" w="608">
                  <a:moveTo>
                    <a:pt x="315" y="0"/>
                  </a:moveTo>
                  <a:cubicBezTo>
                    <a:pt x="168" y="0"/>
                    <a:pt x="1" y="126"/>
                    <a:pt x="1" y="314"/>
                  </a:cubicBezTo>
                  <a:cubicBezTo>
                    <a:pt x="1" y="481"/>
                    <a:pt x="126" y="628"/>
                    <a:pt x="294" y="628"/>
                  </a:cubicBezTo>
                  <a:cubicBezTo>
                    <a:pt x="440" y="628"/>
                    <a:pt x="608" y="481"/>
                    <a:pt x="608" y="314"/>
                  </a:cubicBezTo>
                  <a:cubicBezTo>
                    <a:pt x="608" y="147"/>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7"/>
            <p:cNvSpPr/>
            <p:nvPr/>
          </p:nvSpPr>
          <p:spPr>
            <a:xfrm>
              <a:off x="2840450" y="1533225"/>
              <a:ext cx="15700" cy="16850"/>
            </a:xfrm>
            <a:custGeom>
              <a:rect b="b" l="l" r="r" t="t"/>
              <a:pathLst>
                <a:path extrusionOk="0" h="674" w="628">
                  <a:moveTo>
                    <a:pt x="367" y="0"/>
                  </a:moveTo>
                  <a:cubicBezTo>
                    <a:pt x="189" y="0"/>
                    <a:pt x="80" y="102"/>
                    <a:pt x="42" y="275"/>
                  </a:cubicBezTo>
                  <a:cubicBezTo>
                    <a:pt x="0" y="400"/>
                    <a:pt x="84" y="547"/>
                    <a:pt x="209" y="631"/>
                  </a:cubicBezTo>
                  <a:cubicBezTo>
                    <a:pt x="255" y="658"/>
                    <a:pt x="297" y="673"/>
                    <a:pt x="333" y="673"/>
                  </a:cubicBezTo>
                  <a:cubicBezTo>
                    <a:pt x="379" y="673"/>
                    <a:pt x="416" y="648"/>
                    <a:pt x="439" y="589"/>
                  </a:cubicBezTo>
                  <a:cubicBezTo>
                    <a:pt x="502" y="484"/>
                    <a:pt x="565" y="400"/>
                    <a:pt x="628" y="296"/>
                  </a:cubicBezTo>
                  <a:cubicBezTo>
                    <a:pt x="628" y="275"/>
                    <a:pt x="628" y="170"/>
                    <a:pt x="607" y="149"/>
                  </a:cubicBezTo>
                  <a:cubicBezTo>
                    <a:pt x="544" y="66"/>
                    <a:pt x="439" y="45"/>
                    <a:pt x="419" y="3"/>
                  </a:cubicBezTo>
                  <a:cubicBezTo>
                    <a:pt x="401" y="1"/>
                    <a:pt x="384" y="0"/>
                    <a:pt x="36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7"/>
            <p:cNvSpPr/>
            <p:nvPr/>
          </p:nvSpPr>
          <p:spPr>
            <a:xfrm>
              <a:off x="2620750" y="1499275"/>
              <a:ext cx="15700" cy="15725"/>
            </a:xfrm>
            <a:custGeom>
              <a:rect b="b" l="l" r="r" t="t"/>
              <a:pathLst>
                <a:path extrusionOk="0" h="629" w="628">
                  <a:moveTo>
                    <a:pt x="335" y="1"/>
                  </a:moveTo>
                  <a:cubicBezTo>
                    <a:pt x="188" y="1"/>
                    <a:pt x="21" y="168"/>
                    <a:pt x="21" y="315"/>
                  </a:cubicBezTo>
                  <a:cubicBezTo>
                    <a:pt x="0" y="482"/>
                    <a:pt x="147" y="629"/>
                    <a:pt x="314" y="629"/>
                  </a:cubicBezTo>
                  <a:cubicBezTo>
                    <a:pt x="502" y="629"/>
                    <a:pt x="628" y="503"/>
                    <a:pt x="628" y="315"/>
                  </a:cubicBezTo>
                  <a:cubicBezTo>
                    <a:pt x="628" y="168"/>
                    <a:pt x="502"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7"/>
            <p:cNvSpPr/>
            <p:nvPr/>
          </p:nvSpPr>
          <p:spPr>
            <a:xfrm>
              <a:off x="2295900" y="1498700"/>
              <a:ext cx="15725" cy="15250"/>
            </a:xfrm>
            <a:custGeom>
              <a:rect b="b" l="l" r="r" t="t"/>
              <a:pathLst>
                <a:path extrusionOk="0" h="610" w="629">
                  <a:moveTo>
                    <a:pt x="282" y="1"/>
                  </a:moveTo>
                  <a:cubicBezTo>
                    <a:pt x="129" y="1"/>
                    <a:pt x="1" y="139"/>
                    <a:pt x="1" y="296"/>
                  </a:cubicBezTo>
                  <a:cubicBezTo>
                    <a:pt x="1" y="442"/>
                    <a:pt x="147" y="610"/>
                    <a:pt x="314" y="610"/>
                  </a:cubicBezTo>
                  <a:cubicBezTo>
                    <a:pt x="482" y="610"/>
                    <a:pt x="628" y="442"/>
                    <a:pt x="628" y="296"/>
                  </a:cubicBezTo>
                  <a:cubicBezTo>
                    <a:pt x="628" y="139"/>
                    <a:pt x="482" y="1"/>
                    <a:pt x="343" y="1"/>
                  </a:cubicBezTo>
                  <a:cubicBezTo>
                    <a:pt x="333" y="1"/>
                    <a:pt x="324" y="2"/>
                    <a:pt x="314" y="3"/>
                  </a:cubicBezTo>
                  <a:cubicBezTo>
                    <a:pt x="304" y="2"/>
                    <a:pt x="293" y="1"/>
                    <a:pt x="2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7"/>
            <p:cNvSpPr/>
            <p:nvPr/>
          </p:nvSpPr>
          <p:spPr>
            <a:xfrm>
              <a:off x="2039600" y="1498700"/>
              <a:ext cx="16150" cy="15250"/>
            </a:xfrm>
            <a:custGeom>
              <a:rect b="b" l="l" r="r" t="t"/>
              <a:pathLst>
                <a:path extrusionOk="0" h="610" w="646">
                  <a:moveTo>
                    <a:pt x="346" y="1"/>
                  </a:moveTo>
                  <a:cubicBezTo>
                    <a:pt x="335" y="1"/>
                    <a:pt x="325" y="2"/>
                    <a:pt x="314" y="3"/>
                  </a:cubicBezTo>
                  <a:cubicBezTo>
                    <a:pt x="146" y="3"/>
                    <a:pt x="0" y="128"/>
                    <a:pt x="0" y="296"/>
                  </a:cubicBezTo>
                  <a:cubicBezTo>
                    <a:pt x="0" y="442"/>
                    <a:pt x="146" y="610"/>
                    <a:pt x="314" y="610"/>
                  </a:cubicBezTo>
                  <a:cubicBezTo>
                    <a:pt x="460" y="610"/>
                    <a:pt x="607" y="442"/>
                    <a:pt x="607" y="296"/>
                  </a:cubicBezTo>
                  <a:cubicBezTo>
                    <a:pt x="646" y="139"/>
                    <a:pt x="502" y="1"/>
                    <a:pt x="3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7"/>
            <p:cNvSpPr/>
            <p:nvPr/>
          </p:nvSpPr>
          <p:spPr>
            <a:xfrm>
              <a:off x="2806950" y="1498225"/>
              <a:ext cx="15725" cy="15250"/>
            </a:xfrm>
            <a:custGeom>
              <a:rect b="b" l="l" r="r" t="t"/>
              <a:pathLst>
                <a:path extrusionOk="0" h="610" w="629">
                  <a:moveTo>
                    <a:pt x="315" y="1"/>
                  </a:moveTo>
                  <a:cubicBezTo>
                    <a:pt x="168" y="1"/>
                    <a:pt x="1" y="127"/>
                    <a:pt x="1" y="294"/>
                  </a:cubicBezTo>
                  <a:cubicBezTo>
                    <a:pt x="1" y="440"/>
                    <a:pt x="168" y="608"/>
                    <a:pt x="315" y="608"/>
                  </a:cubicBezTo>
                  <a:cubicBezTo>
                    <a:pt x="324" y="609"/>
                    <a:pt x="334" y="610"/>
                    <a:pt x="343" y="610"/>
                  </a:cubicBezTo>
                  <a:cubicBezTo>
                    <a:pt x="499" y="610"/>
                    <a:pt x="629" y="453"/>
                    <a:pt x="629"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7"/>
            <p:cNvSpPr/>
            <p:nvPr/>
          </p:nvSpPr>
          <p:spPr>
            <a:xfrm>
              <a:off x="2482125" y="1496100"/>
              <a:ext cx="16250" cy="15300"/>
            </a:xfrm>
            <a:custGeom>
              <a:rect b="b" l="l" r="r" t="t"/>
              <a:pathLst>
                <a:path extrusionOk="0" h="612" w="650">
                  <a:moveTo>
                    <a:pt x="307" y="0"/>
                  </a:moveTo>
                  <a:cubicBezTo>
                    <a:pt x="168" y="0"/>
                    <a:pt x="21" y="139"/>
                    <a:pt x="21" y="295"/>
                  </a:cubicBezTo>
                  <a:cubicBezTo>
                    <a:pt x="0" y="442"/>
                    <a:pt x="147" y="609"/>
                    <a:pt x="314" y="609"/>
                  </a:cubicBezTo>
                  <a:cubicBezTo>
                    <a:pt x="324" y="610"/>
                    <a:pt x="333" y="611"/>
                    <a:pt x="343" y="611"/>
                  </a:cubicBezTo>
                  <a:cubicBezTo>
                    <a:pt x="482" y="611"/>
                    <a:pt x="628" y="473"/>
                    <a:pt x="628" y="316"/>
                  </a:cubicBezTo>
                  <a:cubicBezTo>
                    <a:pt x="649" y="170"/>
                    <a:pt x="503" y="2"/>
                    <a:pt x="335" y="2"/>
                  </a:cubicBezTo>
                  <a:cubicBezTo>
                    <a:pt x="326" y="1"/>
                    <a:pt x="316" y="0"/>
                    <a:pt x="30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7"/>
            <p:cNvSpPr/>
            <p:nvPr/>
          </p:nvSpPr>
          <p:spPr>
            <a:xfrm>
              <a:off x="2226325" y="1495625"/>
              <a:ext cx="15725" cy="15725"/>
            </a:xfrm>
            <a:custGeom>
              <a:rect b="b" l="l" r="r" t="t"/>
              <a:pathLst>
                <a:path extrusionOk="0" h="629" w="629">
                  <a:moveTo>
                    <a:pt x="315" y="0"/>
                  </a:moveTo>
                  <a:cubicBezTo>
                    <a:pt x="168" y="0"/>
                    <a:pt x="1" y="147"/>
                    <a:pt x="1" y="314"/>
                  </a:cubicBezTo>
                  <a:cubicBezTo>
                    <a:pt x="1" y="461"/>
                    <a:pt x="168" y="628"/>
                    <a:pt x="315" y="628"/>
                  </a:cubicBezTo>
                  <a:cubicBezTo>
                    <a:pt x="482" y="628"/>
                    <a:pt x="628" y="461"/>
                    <a:pt x="628" y="314"/>
                  </a:cubicBezTo>
                  <a:cubicBezTo>
                    <a:pt x="628" y="147"/>
                    <a:pt x="503" y="21"/>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7"/>
            <p:cNvSpPr/>
            <p:nvPr/>
          </p:nvSpPr>
          <p:spPr>
            <a:xfrm>
              <a:off x="2738425" y="1496675"/>
              <a:ext cx="15725" cy="15175"/>
            </a:xfrm>
            <a:custGeom>
              <a:rect b="b" l="l" r="r" t="t"/>
              <a:pathLst>
                <a:path extrusionOk="0" h="607" w="629">
                  <a:moveTo>
                    <a:pt x="315" y="0"/>
                  </a:moveTo>
                  <a:cubicBezTo>
                    <a:pt x="147" y="0"/>
                    <a:pt x="1" y="147"/>
                    <a:pt x="22" y="314"/>
                  </a:cubicBezTo>
                  <a:cubicBezTo>
                    <a:pt x="22" y="481"/>
                    <a:pt x="189" y="607"/>
                    <a:pt x="336" y="607"/>
                  </a:cubicBezTo>
                  <a:cubicBezTo>
                    <a:pt x="503" y="607"/>
                    <a:pt x="629" y="461"/>
                    <a:pt x="629" y="293"/>
                  </a:cubicBezTo>
                  <a:cubicBezTo>
                    <a:pt x="629" y="14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7"/>
            <p:cNvSpPr/>
            <p:nvPr/>
          </p:nvSpPr>
          <p:spPr>
            <a:xfrm>
              <a:off x="1971575" y="1496100"/>
              <a:ext cx="14675" cy="15250"/>
            </a:xfrm>
            <a:custGeom>
              <a:rect b="b" l="l" r="r" t="t"/>
              <a:pathLst>
                <a:path extrusionOk="0" h="610" w="587">
                  <a:moveTo>
                    <a:pt x="305" y="0"/>
                  </a:moveTo>
                  <a:cubicBezTo>
                    <a:pt x="294" y="0"/>
                    <a:pt x="284" y="1"/>
                    <a:pt x="273" y="2"/>
                  </a:cubicBezTo>
                  <a:cubicBezTo>
                    <a:pt x="127" y="2"/>
                    <a:pt x="1" y="170"/>
                    <a:pt x="1" y="316"/>
                  </a:cubicBezTo>
                  <a:cubicBezTo>
                    <a:pt x="1" y="484"/>
                    <a:pt x="147" y="609"/>
                    <a:pt x="315" y="609"/>
                  </a:cubicBezTo>
                  <a:cubicBezTo>
                    <a:pt x="461" y="609"/>
                    <a:pt x="587" y="442"/>
                    <a:pt x="587" y="295"/>
                  </a:cubicBezTo>
                  <a:cubicBezTo>
                    <a:pt x="587" y="139"/>
                    <a:pt x="459" y="0"/>
                    <a:pt x="3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7"/>
            <p:cNvSpPr/>
            <p:nvPr/>
          </p:nvSpPr>
          <p:spPr>
            <a:xfrm>
              <a:off x="2364950" y="1499275"/>
              <a:ext cx="15725" cy="15725"/>
            </a:xfrm>
            <a:custGeom>
              <a:rect b="b" l="l" r="r" t="t"/>
              <a:pathLst>
                <a:path extrusionOk="0" h="629" w="629">
                  <a:moveTo>
                    <a:pt x="335" y="1"/>
                  </a:moveTo>
                  <a:cubicBezTo>
                    <a:pt x="189" y="1"/>
                    <a:pt x="21" y="168"/>
                    <a:pt x="21" y="315"/>
                  </a:cubicBezTo>
                  <a:cubicBezTo>
                    <a:pt x="1" y="482"/>
                    <a:pt x="168" y="629"/>
                    <a:pt x="314" y="629"/>
                  </a:cubicBezTo>
                  <a:cubicBezTo>
                    <a:pt x="482" y="629"/>
                    <a:pt x="628" y="503"/>
                    <a:pt x="628" y="315"/>
                  </a:cubicBezTo>
                  <a:cubicBezTo>
                    <a:pt x="628" y="168"/>
                    <a:pt x="50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7"/>
            <p:cNvSpPr/>
            <p:nvPr/>
          </p:nvSpPr>
          <p:spPr>
            <a:xfrm>
              <a:off x="2109150" y="1499275"/>
              <a:ext cx="15725" cy="15725"/>
            </a:xfrm>
            <a:custGeom>
              <a:rect b="b" l="l" r="r" t="t"/>
              <a:pathLst>
                <a:path extrusionOk="0" h="629" w="629">
                  <a:moveTo>
                    <a:pt x="315" y="1"/>
                  </a:moveTo>
                  <a:cubicBezTo>
                    <a:pt x="168" y="1"/>
                    <a:pt x="1" y="168"/>
                    <a:pt x="1" y="315"/>
                  </a:cubicBezTo>
                  <a:cubicBezTo>
                    <a:pt x="1" y="503"/>
                    <a:pt x="168" y="629"/>
                    <a:pt x="315" y="629"/>
                  </a:cubicBezTo>
                  <a:cubicBezTo>
                    <a:pt x="482" y="629"/>
                    <a:pt x="629" y="503"/>
                    <a:pt x="608" y="315"/>
                  </a:cubicBezTo>
                  <a:cubicBezTo>
                    <a:pt x="608" y="168"/>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7"/>
            <p:cNvSpPr/>
            <p:nvPr/>
          </p:nvSpPr>
          <p:spPr>
            <a:xfrm>
              <a:off x="2551175" y="1498700"/>
              <a:ext cx="15725" cy="15250"/>
            </a:xfrm>
            <a:custGeom>
              <a:rect b="b" l="l" r="r" t="t"/>
              <a:pathLst>
                <a:path extrusionOk="0" h="610" w="629">
                  <a:moveTo>
                    <a:pt x="350" y="1"/>
                  </a:moveTo>
                  <a:cubicBezTo>
                    <a:pt x="338" y="1"/>
                    <a:pt x="326" y="2"/>
                    <a:pt x="314" y="3"/>
                  </a:cubicBezTo>
                  <a:cubicBezTo>
                    <a:pt x="168" y="3"/>
                    <a:pt x="0" y="128"/>
                    <a:pt x="0" y="296"/>
                  </a:cubicBezTo>
                  <a:cubicBezTo>
                    <a:pt x="0" y="442"/>
                    <a:pt x="168" y="610"/>
                    <a:pt x="314" y="610"/>
                  </a:cubicBezTo>
                  <a:cubicBezTo>
                    <a:pt x="502" y="610"/>
                    <a:pt x="628" y="442"/>
                    <a:pt x="628" y="296"/>
                  </a:cubicBezTo>
                  <a:cubicBezTo>
                    <a:pt x="628" y="139"/>
                    <a:pt x="518" y="1"/>
                    <a:pt x="35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7"/>
            <p:cNvSpPr/>
            <p:nvPr/>
          </p:nvSpPr>
          <p:spPr>
            <a:xfrm>
              <a:off x="2089275" y="1492475"/>
              <a:ext cx="14675" cy="14675"/>
            </a:xfrm>
            <a:custGeom>
              <a:rect b="b" l="l" r="r" t="t"/>
              <a:pathLst>
                <a:path extrusionOk="0" h="587" w="587">
                  <a:moveTo>
                    <a:pt x="315" y="1"/>
                  </a:moveTo>
                  <a:cubicBezTo>
                    <a:pt x="147" y="1"/>
                    <a:pt x="1" y="126"/>
                    <a:pt x="1" y="273"/>
                  </a:cubicBezTo>
                  <a:cubicBezTo>
                    <a:pt x="1" y="440"/>
                    <a:pt x="126" y="587"/>
                    <a:pt x="273" y="587"/>
                  </a:cubicBezTo>
                  <a:cubicBezTo>
                    <a:pt x="440" y="587"/>
                    <a:pt x="587" y="461"/>
                    <a:pt x="587" y="315"/>
                  </a:cubicBezTo>
                  <a:cubicBezTo>
                    <a:pt x="587" y="147"/>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7"/>
            <p:cNvSpPr/>
            <p:nvPr/>
          </p:nvSpPr>
          <p:spPr>
            <a:xfrm>
              <a:off x="2787600" y="1490925"/>
              <a:ext cx="15725" cy="15175"/>
            </a:xfrm>
            <a:custGeom>
              <a:rect b="b" l="l" r="r" t="t"/>
              <a:pathLst>
                <a:path extrusionOk="0" h="607" w="629">
                  <a:moveTo>
                    <a:pt x="315" y="0"/>
                  </a:moveTo>
                  <a:cubicBezTo>
                    <a:pt x="147" y="0"/>
                    <a:pt x="22" y="126"/>
                    <a:pt x="22" y="293"/>
                  </a:cubicBezTo>
                  <a:cubicBezTo>
                    <a:pt x="1" y="439"/>
                    <a:pt x="147" y="607"/>
                    <a:pt x="315" y="607"/>
                  </a:cubicBezTo>
                  <a:cubicBezTo>
                    <a:pt x="461" y="607"/>
                    <a:pt x="587" y="439"/>
                    <a:pt x="587" y="314"/>
                  </a:cubicBezTo>
                  <a:cubicBezTo>
                    <a:pt x="629" y="16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7"/>
            <p:cNvSpPr/>
            <p:nvPr/>
          </p:nvSpPr>
          <p:spPr>
            <a:xfrm>
              <a:off x="2275500" y="1490925"/>
              <a:ext cx="16250" cy="15175"/>
            </a:xfrm>
            <a:custGeom>
              <a:rect b="b" l="l" r="r" t="t"/>
              <a:pathLst>
                <a:path extrusionOk="0" h="607" w="650">
                  <a:moveTo>
                    <a:pt x="335" y="0"/>
                  </a:moveTo>
                  <a:cubicBezTo>
                    <a:pt x="189" y="0"/>
                    <a:pt x="22" y="126"/>
                    <a:pt x="22" y="293"/>
                  </a:cubicBezTo>
                  <a:cubicBezTo>
                    <a:pt x="1" y="439"/>
                    <a:pt x="147" y="607"/>
                    <a:pt x="314" y="607"/>
                  </a:cubicBezTo>
                  <a:cubicBezTo>
                    <a:pt x="461" y="607"/>
                    <a:pt x="607" y="481"/>
                    <a:pt x="628" y="314"/>
                  </a:cubicBezTo>
                  <a:cubicBezTo>
                    <a:pt x="649" y="167"/>
                    <a:pt x="50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7"/>
            <p:cNvSpPr/>
            <p:nvPr/>
          </p:nvSpPr>
          <p:spPr>
            <a:xfrm>
              <a:off x="2019700" y="1490350"/>
              <a:ext cx="15200" cy="15275"/>
            </a:xfrm>
            <a:custGeom>
              <a:rect b="b" l="l" r="r" t="t"/>
              <a:pathLst>
                <a:path extrusionOk="0" h="611" w="608">
                  <a:moveTo>
                    <a:pt x="286" y="0"/>
                  </a:moveTo>
                  <a:cubicBezTo>
                    <a:pt x="147" y="0"/>
                    <a:pt x="1" y="138"/>
                    <a:pt x="1" y="295"/>
                  </a:cubicBezTo>
                  <a:cubicBezTo>
                    <a:pt x="1" y="462"/>
                    <a:pt x="126" y="609"/>
                    <a:pt x="294" y="609"/>
                  </a:cubicBezTo>
                  <a:cubicBezTo>
                    <a:pt x="302" y="610"/>
                    <a:pt x="311" y="611"/>
                    <a:pt x="319" y="611"/>
                  </a:cubicBezTo>
                  <a:cubicBezTo>
                    <a:pt x="459" y="611"/>
                    <a:pt x="608" y="454"/>
                    <a:pt x="608" y="316"/>
                  </a:cubicBezTo>
                  <a:cubicBezTo>
                    <a:pt x="608" y="149"/>
                    <a:pt x="482" y="23"/>
                    <a:pt x="315" y="2"/>
                  </a:cubicBezTo>
                  <a:cubicBezTo>
                    <a:pt x="305" y="1"/>
                    <a:pt x="296" y="0"/>
                    <a:pt x="28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7"/>
            <p:cNvSpPr/>
            <p:nvPr/>
          </p:nvSpPr>
          <p:spPr>
            <a:xfrm>
              <a:off x="2718025" y="1488825"/>
              <a:ext cx="15200" cy="15200"/>
            </a:xfrm>
            <a:custGeom>
              <a:rect b="b" l="l" r="r" t="t"/>
              <a:pathLst>
                <a:path extrusionOk="0" h="608" w="608">
                  <a:moveTo>
                    <a:pt x="294" y="0"/>
                  </a:moveTo>
                  <a:cubicBezTo>
                    <a:pt x="127" y="0"/>
                    <a:pt x="1" y="147"/>
                    <a:pt x="1" y="293"/>
                  </a:cubicBezTo>
                  <a:cubicBezTo>
                    <a:pt x="1" y="482"/>
                    <a:pt x="168" y="607"/>
                    <a:pt x="315" y="607"/>
                  </a:cubicBezTo>
                  <a:cubicBezTo>
                    <a:pt x="482" y="586"/>
                    <a:pt x="608" y="461"/>
                    <a:pt x="608" y="293"/>
                  </a:cubicBezTo>
                  <a:cubicBezTo>
                    <a:pt x="608" y="147"/>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7"/>
            <p:cNvSpPr/>
            <p:nvPr/>
          </p:nvSpPr>
          <p:spPr>
            <a:xfrm>
              <a:off x="2461725" y="1488825"/>
              <a:ext cx="15200" cy="15200"/>
            </a:xfrm>
            <a:custGeom>
              <a:rect b="b" l="l" r="r" t="t"/>
              <a:pathLst>
                <a:path extrusionOk="0" h="608" w="608">
                  <a:moveTo>
                    <a:pt x="314" y="0"/>
                  </a:moveTo>
                  <a:cubicBezTo>
                    <a:pt x="168" y="0"/>
                    <a:pt x="21" y="147"/>
                    <a:pt x="0" y="293"/>
                  </a:cubicBezTo>
                  <a:cubicBezTo>
                    <a:pt x="0" y="482"/>
                    <a:pt x="126" y="607"/>
                    <a:pt x="293" y="607"/>
                  </a:cubicBezTo>
                  <a:cubicBezTo>
                    <a:pt x="482" y="607"/>
                    <a:pt x="607" y="461"/>
                    <a:pt x="607" y="293"/>
                  </a:cubicBezTo>
                  <a:cubicBezTo>
                    <a:pt x="607" y="147"/>
                    <a:pt x="48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7"/>
            <p:cNvSpPr/>
            <p:nvPr/>
          </p:nvSpPr>
          <p:spPr>
            <a:xfrm>
              <a:off x="2206975" y="1489700"/>
              <a:ext cx="14675" cy="14325"/>
            </a:xfrm>
            <a:custGeom>
              <a:rect b="b" l="l" r="r" t="t"/>
              <a:pathLst>
                <a:path extrusionOk="0" h="573" w="587">
                  <a:moveTo>
                    <a:pt x="262" y="1"/>
                  </a:moveTo>
                  <a:cubicBezTo>
                    <a:pt x="118" y="1"/>
                    <a:pt x="1" y="148"/>
                    <a:pt x="1" y="279"/>
                  </a:cubicBezTo>
                  <a:cubicBezTo>
                    <a:pt x="1" y="447"/>
                    <a:pt x="126" y="572"/>
                    <a:pt x="273" y="572"/>
                  </a:cubicBezTo>
                  <a:cubicBezTo>
                    <a:pt x="440" y="572"/>
                    <a:pt x="566" y="447"/>
                    <a:pt x="586" y="321"/>
                  </a:cubicBezTo>
                  <a:cubicBezTo>
                    <a:pt x="586" y="154"/>
                    <a:pt x="461" y="7"/>
                    <a:pt x="314" y="7"/>
                  </a:cubicBezTo>
                  <a:cubicBezTo>
                    <a:pt x="297" y="3"/>
                    <a:pt x="279" y="1"/>
                    <a:pt x="26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7"/>
            <p:cNvSpPr/>
            <p:nvPr/>
          </p:nvSpPr>
          <p:spPr>
            <a:xfrm>
              <a:off x="2531825" y="1490925"/>
              <a:ext cx="15175" cy="15175"/>
            </a:xfrm>
            <a:custGeom>
              <a:rect b="b" l="l" r="r" t="t"/>
              <a:pathLst>
                <a:path extrusionOk="0" h="607" w="607">
                  <a:moveTo>
                    <a:pt x="314" y="0"/>
                  </a:moveTo>
                  <a:cubicBezTo>
                    <a:pt x="126" y="0"/>
                    <a:pt x="0" y="167"/>
                    <a:pt x="0" y="314"/>
                  </a:cubicBezTo>
                  <a:cubicBezTo>
                    <a:pt x="0" y="460"/>
                    <a:pt x="126" y="607"/>
                    <a:pt x="293" y="607"/>
                  </a:cubicBezTo>
                  <a:cubicBezTo>
                    <a:pt x="460" y="607"/>
                    <a:pt x="607" y="439"/>
                    <a:pt x="607" y="293"/>
                  </a:cubicBezTo>
                  <a:cubicBezTo>
                    <a:pt x="607" y="126"/>
                    <a:pt x="46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7"/>
            <p:cNvSpPr/>
            <p:nvPr/>
          </p:nvSpPr>
          <p:spPr>
            <a:xfrm>
              <a:off x="2669900" y="1494050"/>
              <a:ext cx="15725" cy="15725"/>
            </a:xfrm>
            <a:custGeom>
              <a:rect b="b" l="l" r="r" t="t"/>
              <a:pathLst>
                <a:path extrusionOk="0" h="629" w="629">
                  <a:moveTo>
                    <a:pt x="315" y="1"/>
                  </a:moveTo>
                  <a:cubicBezTo>
                    <a:pt x="147" y="1"/>
                    <a:pt x="1" y="168"/>
                    <a:pt x="1" y="314"/>
                  </a:cubicBezTo>
                  <a:cubicBezTo>
                    <a:pt x="1" y="503"/>
                    <a:pt x="147" y="628"/>
                    <a:pt x="315" y="628"/>
                  </a:cubicBezTo>
                  <a:cubicBezTo>
                    <a:pt x="461" y="607"/>
                    <a:pt x="629" y="482"/>
                    <a:pt x="587" y="294"/>
                  </a:cubicBezTo>
                  <a:cubicBezTo>
                    <a:pt x="587" y="147"/>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7"/>
            <p:cNvSpPr/>
            <p:nvPr/>
          </p:nvSpPr>
          <p:spPr>
            <a:xfrm>
              <a:off x="2413600" y="1494050"/>
              <a:ext cx="16250" cy="15250"/>
            </a:xfrm>
            <a:custGeom>
              <a:rect b="b" l="l" r="r" t="t"/>
              <a:pathLst>
                <a:path extrusionOk="0" h="610" w="650">
                  <a:moveTo>
                    <a:pt x="335" y="1"/>
                  </a:moveTo>
                  <a:cubicBezTo>
                    <a:pt x="168" y="1"/>
                    <a:pt x="21" y="147"/>
                    <a:pt x="21" y="294"/>
                  </a:cubicBezTo>
                  <a:cubicBezTo>
                    <a:pt x="0" y="461"/>
                    <a:pt x="147" y="607"/>
                    <a:pt x="314" y="607"/>
                  </a:cubicBezTo>
                  <a:cubicBezTo>
                    <a:pt x="324" y="609"/>
                    <a:pt x="333" y="609"/>
                    <a:pt x="343" y="609"/>
                  </a:cubicBezTo>
                  <a:cubicBezTo>
                    <a:pt x="482" y="609"/>
                    <a:pt x="628" y="471"/>
                    <a:pt x="628" y="314"/>
                  </a:cubicBezTo>
                  <a:cubicBezTo>
                    <a:pt x="649" y="168"/>
                    <a:pt x="482"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7"/>
            <p:cNvSpPr/>
            <p:nvPr/>
          </p:nvSpPr>
          <p:spPr>
            <a:xfrm>
              <a:off x="2157275" y="1494925"/>
              <a:ext cx="15200" cy="14850"/>
            </a:xfrm>
            <a:custGeom>
              <a:rect b="b" l="l" r="r" t="t"/>
              <a:pathLst>
                <a:path extrusionOk="0" h="594" w="608">
                  <a:moveTo>
                    <a:pt x="262" y="1"/>
                  </a:moveTo>
                  <a:cubicBezTo>
                    <a:pt x="118" y="1"/>
                    <a:pt x="1" y="149"/>
                    <a:pt x="1" y="279"/>
                  </a:cubicBezTo>
                  <a:cubicBezTo>
                    <a:pt x="1" y="447"/>
                    <a:pt x="147" y="593"/>
                    <a:pt x="315" y="593"/>
                  </a:cubicBezTo>
                  <a:cubicBezTo>
                    <a:pt x="482" y="593"/>
                    <a:pt x="608" y="447"/>
                    <a:pt x="587" y="279"/>
                  </a:cubicBezTo>
                  <a:cubicBezTo>
                    <a:pt x="587" y="133"/>
                    <a:pt x="461" y="7"/>
                    <a:pt x="315" y="7"/>
                  </a:cubicBezTo>
                  <a:cubicBezTo>
                    <a:pt x="297" y="3"/>
                    <a:pt x="279" y="1"/>
                    <a:pt x="26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7"/>
            <p:cNvSpPr/>
            <p:nvPr/>
          </p:nvSpPr>
          <p:spPr>
            <a:xfrm>
              <a:off x="1901500" y="1494050"/>
              <a:ext cx="15700" cy="15250"/>
            </a:xfrm>
            <a:custGeom>
              <a:rect b="b" l="l" r="r" t="t"/>
              <a:pathLst>
                <a:path extrusionOk="0" h="610" w="628">
                  <a:moveTo>
                    <a:pt x="335" y="1"/>
                  </a:moveTo>
                  <a:cubicBezTo>
                    <a:pt x="189" y="1"/>
                    <a:pt x="21" y="147"/>
                    <a:pt x="21" y="294"/>
                  </a:cubicBezTo>
                  <a:cubicBezTo>
                    <a:pt x="0" y="461"/>
                    <a:pt x="147" y="607"/>
                    <a:pt x="314" y="607"/>
                  </a:cubicBezTo>
                  <a:cubicBezTo>
                    <a:pt x="323" y="609"/>
                    <a:pt x="333" y="609"/>
                    <a:pt x="343" y="609"/>
                  </a:cubicBezTo>
                  <a:cubicBezTo>
                    <a:pt x="481" y="609"/>
                    <a:pt x="628" y="471"/>
                    <a:pt x="628" y="314"/>
                  </a:cubicBezTo>
                  <a:cubicBezTo>
                    <a:pt x="628" y="168"/>
                    <a:pt x="461"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7"/>
            <p:cNvSpPr/>
            <p:nvPr/>
          </p:nvSpPr>
          <p:spPr>
            <a:xfrm>
              <a:off x="2600350" y="1492475"/>
              <a:ext cx="15175" cy="15725"/>
            </a:xfrm>
            <a:custGeom>
              <a:rect b="b" l="l" r="r" t="t"/>
              <a:pathLst>
                <a:path extrusionOk="0" h="629" w="607">
                  <a:moveTo>
                    <a:pt x="293" y="1"/>
                  </a:moveTo>
                  <a:cubicBezTo>
                    <a:pt x="126" y="22"/>
                    <a:pt x="0" y="147"/>
                    <a:pt x="0" y="315"/>
                  </a:cubicBezTo>
                  <a:cubicBezTo>
                    <a:pt x="0" y="482"/>
                    <a:pt x="168" y="629"/>
                    <a:pt x="314" y="629"/>
                  </a:cubicBezTo>
                  <a:cubicBezTo>
                    <a:pt x="481" y="629"/>
                    <a:pt x="607" y="461"/>
                    <a:pt x="607" y="315"/>
                  </a:cubicBezTo>
                  <a:cubicBezTo>
                    <a:pt x="607" y="147"/>
                    <a:pt x="440" y="22"/>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7"/>
            <p:cNvSpPr/>
            <p:nvPr/>
          </p:nvSpPr>
          <p:spPr>
            <a:xfrm>
              <a:off x="2344025" y="1493000"/>
              <a:ext cx="15725" cy="15250"/>
            </a:xfrm>
            <a:custGeom>
              <a:rect b="b" l="l" r="r" t="t"/>
              <a:pathLst>
                <a:path extrusionOk="0" h="610" w="629">
                  <a:moveTo>
                    <a:pt x="335" y="1"/>
                  </a:moveTo>
                  <a:cubicBezTo>
                    <a:pt x="189" y="1"/>
                    <a:pt x="21" y="126"/>
                    <a:pt x="21" y="294"/>
                  </a:cubicBezTo>
                  <a:cubicBezTo>
                    <a:pt x="1" y="440"/>
                    <a:pt x="168" y="608"/>
                    <a:pt x="314" y="608"/>
                  </a:cubicBezTo>
                  <a:cubicBezTo>
                    <a:pt x="324" y="609"/>
                    <a:pt x="334" y="609"/>
                    <a:pt x="343" y="609"/>
                  </a:cubicBezTo>
                  <a:cubicBezTo>
                    <a:pt x="498" y="609"/>
                    <a:pt x="628" y="453"/>
                    <a:pt x="628" y="315"/>
                  </a:cubicBezTo>
                  <a:cubicBezTo>
                    <a:pt x="628" y="147"/>
                    <a:pt x="50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7"/>
            <p:cNvSpPr/>
            <p:nvPr/>
          </p:nvSpPr>
          <p:spPr>
            <a:xfrm>
              <a:off x="1950675" y="1488825"/>
              <a:ext cx="14650" cy="15200"/>
            </a:xfrm>
            <a:custGeom>
              <a:rect b="b" l="l" r="r" t="t"/>
              <a:pathLst>
                <a:path extrusionOk="0" h="608" w="586">
                  <a:moveTo>
                    <a:pt x="314" y="0"/>
                  </a:moveTo>
                  <a:cubicBezTo>
                    <a:pt x="126" y="0"/>
                    <a:pt x="0" y="147"/>
                    <a:pt x="0" y="293"/>
                  </a:cubicBezTo>
                  <a:cubicBezTo>
                    <a:pt x="0" y="482"/>
                    <a:pt x="126" y="607"/>
                    <a:pt x="272" y="607"/>
                  </a:cubicBezTo>
                  <a:cubicBezTo>
                    <a:pt x="460" y="607"/>
                    <a:pt x="586" y="461"/>
                    <a:pt x="586" y="293"/>
                  </a:cubicBezTo>
                  <a:cubicBezTo>
                    <a:pt x="586" y="147"/>
                    <a:pt x="46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7"/>
            <p:cNvSpPr/>
            <p:nvPr/>
          </p:nvSpPr>
          <p:spPr>
            <a:xfrm>
              <a:off x="1873775" y="1508175"/>
              <a:ext cx="15700" cy="14325"/>
            </a:xfrm>
            <a:custGeom>
              <a:rect b="b" l="l" r="r" t="t"/>
              <a:pathLst>
                <a:path extrusionOk="0" h="573" w="628">
                  <a:moveTo>
                    <a:pt x="419" y="1"/>
                  </a:moveTo>
                  <a:cubicBezTo>
                    <a:pt x="377" y="1"/>
                    <a:pt x="293" y="21"/>
                    <a:pt x="272" y="42"/>
                  </a:cubicBezTo>
                  <a:cubicBezTo>
                    <a:pt x="168" y="126"/>
                    <a:pt x="105" y="231"/>
                    <a:pt x="0" y="356"/>
                  </a:cubicBezTo>
                  <a:cubicBezTo>
                    <a:pt x="0" y="377"/>
                    <a:pt x="42" y="440"/>
                    <a:pt x="63" y="440"/>
                  </a:cubicBezTo>
                  <a:cubicBezTo>
                    <a:pt x="112" y="538"/>
                    <a:pt x="213" y="573"/>
                    <a:pt x="315" y="573"/>
                  </a:cubicBezTo>
                  <a:cubicBezTo>
                    <a:pt x="343" y="573"/>
                    <a:pt x="371" y="570"/>
                    <a:pt x="398" y="565"/>
                  </a:cubicBezTo>
                  <a:cubicBezTo>
                    <a:pt x="523" y="545"/>
                    <a:pt x="628" y="419"/>
                    <a:pt x="628" y="273"/>
                  </a:cubicBezTo>
                  <a:cubicBezTo>
                    <a:pt x="628" y="147"/>
                    <a:pt x="565" y="4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7"/>
            <p:cNvSpPr/>
            <p:nvPr/>
          </p:nvSpPr>
          <p:spPr>
            <a:xfrm>
              <a:off x="2767200" y="1484625"/>
              <a:ext cx="14150" cy="14150"/>
            </a:xfrm>
            <a:custGeom>
              <a:rect b="b" l="l" r="r" t="t"/>
              <a:pathLst>
                <a:path extrusionOk="0" h="566" w="566">
                  <a:moveTo>
                    <a:pt x="294" y="1"/>
                  </a:moveTo>
                  <a:cubicBezTo>
                    <a:pt x="126" y="1"/>
                    <a:pt x="1" y="127"/>
                    <a:pt x="1" y="273"/>
                  </a:cubicBezTo>
                  <a:cubicBezTo>
                    <a:pt x="1" y="440"/>
                    <a:pt x="126" y="566"/>
                    <a:pt x="294" y="566"/>
                  </a:cubicBezTo>
                  <a:cubicBezTo>
                    <a:pt x="440" y="566"/>
                    <a:pt x="566" y="419"/>
                    <a:pt x="566" y="273"/>
                  </a:cubicBezTo>
                  <a:cubicBezTo>
                    <a:pt x="566" y="127"/>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7"/>
            <p:cNvSpPr/>
            <p:nvPr/>
          </p:nvSpPr>
          <p:spPr>
            <a:xfrm>
              <a:off x="2649500" y="1487250"/>
              <a:ext cx="14150" cy="14200"/>
            </a:xfrm>
            <a:custGeom>
              <a:rect b="b" l="l" r="r" t="t"/>
              <a:pathLst>
                <a:path extrusionOk="0" h="568" w="566">
                  <a:moveTo>
                    <a:pt x="294" y="1"/>
                  </a:moveTo>
                  <a:cubicBezTo>
                    <a:pt x="127" y="1"/>
                    <a:pt x="1" y="126"/>
                    <a:pt x="1" y="273"/>
                  </a:cubicBezTo>
                  <a:cubicBezTo>
                    <a:pt x="1" y="440"/>
                    <a:pt x="127" y="566"/>
                    <a:pt x="294" y="566"/>
                  </a:cubicBezTo>
                  <a:cubicBezTo>
                    <a:pt x="303" y="567"/>
                    <a:pt x="313" y="568"/>
                    <a:pt x="322" y="568"/>
                  </a:cubicBezTo>
                  <a:cubicBezTo>
                    <a:pt x="456" y="568"/>
                    <a:pt x="566" y="429"/>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7"/>
            <p:cNvSpPr/>
            <p:nvPr/>
          </p:nvSpPr>
          <p:spPr>
            <a:xfrm>
              <a:off x="2393725" y="1487250"/>
              <a:ext cx="14675" cy="14200"/>
            </a:xfrm>
            <a:custGeom>
              <a:rect b="b" l="l" r="r" t="t"/>
              <a:pathLst>
                <a:path extrusionOk="0" h="568" w="587">
                  <a:moveTo>
                    <a:pt x="293" y="1"/>
                  </a:moveTo>
                  <a:cubicBezTo>
                    <a:pt x="126" y="1"/>
                    <a:pt x="0" y="126"/>
                    <a:pt x="0" y="273"/>
                  </a:cubicBezTo>
                  <a:cubicBezTo>
                    <a:pt x="0" y="440"/>
                    <a:pt x="126" y="566"/>
                    <a:pt x="293" y="566"/>
                  </a:cubicBezTo>
                  <a:cubicBezTo>
                    <a:pt x="303" y="567"/>
                    <a:pt x="312" y="568"/>
                    <a:pt x="321" y="568"/>
                  </a:cubicBezTo>
                  <a:cubicBezTo>
                    <a:pt x="458" y="568"/>
                    <a:pt x="586" y="429"/>
                    <a:pt x="586" y="273"/>
                  </a:cubicBezTo>
                  <a:cubicBezTo>
                    <a:pt x="586"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7"/>
            <p:cNvSpPr/>
            <p:nvPr/>
          </p:nvSpPr>
          <p:spPr>
            <a:xfrm>
              <a:off x="2137400" y="1487250"/>
              <a:ext cx="15200" cy="14150"/>
            </a:xfrm>
            <a:custGeom>
              <a:rect b="b" l="l" r="r" t="t"/>
              <a:pathLst>
                <a:path extrusionOk="0" h="566" w="608">
                  <a:moveTo>
                    <a:pt x="315" y="1"/>
                  </a:moveTo>
                  <a:cubicBezTo>
                    <a:pt x="168" y="1"/>
                    <a:pt x="1" y="126"/>
                    <a:pt x="22" y="273"/>
                  </a:cubicBezTo>
                  <a:cubicBezTo>
                    <a:pt x="22" y="440"/>
                    <a:pt x="168" y="566"/>
                    <a:pt x="315" y="566"/>
                  </a:cubicBezTo>
                  <a:cubicBezTo>
                    <a:pt x="482" y="566"/>
                    <a:pt x="608" y="440"/>
                    <a:pt x="608" y="273"/>
                  </a:cubicBezTo>
                  <a:cubicBezTo>
                    <a:pt x="608" y="126"/>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7"/>
            <p:cNvSpPr/>
            <p:nvPr/>
          </p:nvSpPr>
          <p:spPr>
            <a:xfrm>
              <a:off x="2579950" y="1485625"/>
              <a:ext cx="15175" cy="15250"/>
            </a:xfrm>
            <a:custGeom>
              <a:rect b="b" l="l" r="r" t="t"/>
              <a:pathLst>
                <a:path extrusionOk="0" h="610" w="607">
                  <a:moveTo>
                    <a:pt x="282" y="1"/>
                  </a:moveTo>
                  <a:cubicBezTo>
                    <a:pt x="150" y="1"/>
                    <a:pt x="39" y="121"/>
                    <a:pt x="0" y="296"/>
                  </a:cubicBezTo>
                  <a:cubicBezTo>
                    <a:pt x="0" y="484"/>
                    <a:pt x="147" y="610"/>
                    <a:pt x="293" y="610"/>
                  </a:cubicBezTo>
                  <a:cubicBezTo>
                    <a:pt x="481" y="610"/>
                    <a:pt x="607" y="484"/>
                    <a:pt x="607" y="317"/>
                  </a:cubicBezTo>
                  <a:cubicBezTo>
                    <a:pt x="607" y="128"/>
                    <a:pt x="481" y="3"/>
                    <a:pt x="314" y="3"/>
                  </a:cubicBezTo>
                  <a:cubicBezTo>
                    <a:pt x="303" y="1"/>
                    <a:pt x="293" y="1"/>
                    <a:pt x="2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7"/>
            <p:cNvSpPr/>
            <p:nvPr/>
          </p:nvSpPr>
          <p:spPr>
            <a:xfrm>
              <a:off x="2067825" y="1485675"/>
              <a:ext cx="14675" cy="14675"/>
            </a:xfrm>
            <a:custGeom>
              <a:rect b="b" l="l" r="r" t="t"/>
              <a:pathLst>
                <a:path extrusionOk="0" h="587" w="587">
                  <a:moveTo>
                    <a:pt x="294" y="1"/>
                  </a:moveTo>
                  <a:cubicBezTo>
                    <a:pt x="147" y="1"/>
                    <a:pt x="1" y="126"/>
                    <a:pt x="22" y="294"/>
                  </a:cubicBezTo>
                  <a:cubicBezTo>
                    <a:pt x="22" y="440"/>
                    <a:pt x="147" y="587"/>
                    <a:pt x="294" y="587"/>
                  </a:cubicBezTo>
                  <a:cubicBezTo>
                    <a:pt x="461" y="587"/>
                    <a:pt x="587" y="440"/>
                    <a:pt x="587" y="294"/>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7"/>
            <p:cNvSpPr/>
            <p:nvPr/>
          </p:nvSpPr>
          <p:spPr>
            <a:xfrm>
              <a:off x="2325200" y="1485675"/>
              <a:ext cx="14150" cy="14675"/>
            </a:xfrm>
            <a:custGeom>
              <a:rect b="b" l="l" r="r" t="t"/>
              <a:pathLst>
                <a:path extrusionOk="0" h="587" w="566">
                  <a:moveTo>
                    <a:pt x="293" y="1"/>
                  </a:moveTo>
                  <a:cubicBezTo>
                    <a:pt x="126" y="1"/>
                    <a:pt x="0" y="126"/>
                    <a:pt x="0" y="294"/>
                  </a:cubicBezTo>
                  <a:cubicBezTo>
                    <a:pt x="0" y="440"/>
                    <a:pt x="126" y="587"/>
                    <a:pt x="293" y="587"/>
                  </a:cubicBezTo>
                  <a:cubicBezTo>
                    <a:pt x="440" y="587"/>
                    <a:pt x="565" y="440"/>
                    <a:pt x="565" y="294"/>
                  </a:cubicBezTo>
                  <a:cubicBezTo>
                    <a:pt x="565"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7"/>
            <p:cNvSpPr/>
            <p:nvPr/>
          </p:nvSpPr>
          <p:spPr>
            <a:xfrm>
              <a:off x="2491025" y="1476800"/>
              <a:ext cx="14650" cy="14150"/>
            </a:xfrm>
            <a:custGeom>
              <a:rect b="b" l="l" r="r" t="t"/>
              <a:pathLst>
                <a:path extrusionOk="0" h="566" w="586">
                  <a:moveTo>
                    <a:pt x="293" y="0"/>
                  </a:moveTo>
                  <a:cubicBezTo>
                    <a:pt x="147" y="0"/>
                    <a:pt x="0" y="126"/>
                    <a:pt x="0" y="272"/>
                  </a:cubicBezTo>
                  <a:cubicBezTo>
                    <a:pt x="0" y="440"/>
                    <a:pt x="147" y="565"/>
                    <a:pt x="293" y="565"/>
                  </a:cubicBezTo>
                  <a:cubicBezTo>
                    <a:pt x="460" y="565"/>
                    <a:pt x="586" y="440"/>
                    <a:pt x="586" y="272"/>
                  </a:cubicBezTo>
                  <a:cubicBezTo>
                    <a:pt x="586" y="105"/>
                    <a:pt x="46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7"/>
            <p:cNvSpPr/>
            <p:nvPr/>
          </p:nvSpPr>
          <p:spPr>
            <a:xfrm>
              <a:off x="2746800" y="1476800"/>
              <a:ext cx="14675" cy="14150"/>
            </a:xfrm>
            <a:custGeom>
              <a:rect b="b" l="l" r="r" t="t"/>
              <a:pathLst>
                <a:path extrusionOk="0" h="566" w="587">
                  <a:moveTo>
                    <a:pt x="294" y="0"/>
                  </a:moveTo>
                  <a:cubicBezTo>
                    <a:pt x="126" y="0"/>
                    <a:pt x="1" y="105"/>
                    <a:pt x="22" y="272"/>
                  </a:cubicBezTo>
                  <a:cubicBezTo>
                    <a:pt x="1" y="440"/>
                    <a:pt x="126" y="565"/>
                    <a:pt x="294" y="565"/>
                  </a:cubicBezTo>
                  <a:cubicBezTo>
                    <a:pt x="440" y="565"/>
                    <a:pt x="587" y="440"/>
                    <a:pt x="587" y="272"/>
                  </a:cubicBezTo>
                  <a:cubicBezTo>
                    <a:pt x="587"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7"/>
            <p:cNvSpPr/>
            <p:nvPr/>
          </p:nvSpPr>
          <p:spPr>
            <a:xfrm>
              <a:off x="2048475" y="1477825"/>
              <a:ext cx="14675" cy="13825"/>
            </a:xfrm>
            <a:custGeom>
              <a:rect b="b" l="l" r="r" t="t"/>
              <a:pathLst>
                <a:path extrusionOk="0" h="553" w="587">
                  <a:moveTo>
                    <a:pt x="294" y="1"/>
                  </a:moveTo>
                  <a:cubicBezTo>
                    <a:pt x="126" y="1"/>
                    <a:pt x="1" y="106"/>
                    <a:pt x="1" y="273"/>
                  </a:cubicBezTo>
                  <a:cubicBezTo>
                    <a:pt x="1" y="419"/>
                    <a:pt x="126" y="545"/>
                    <a:pt x="294" y="545"/>
                  </a:cubicBezTo>
                  <a:cubicBezTo>
                    <a:pt x="311" y="550"/>
                    <a:pt x="328" y="552"/>
                    <a:pt x="345" y="552"/>
                  </a:cubicBezTo>
                  <a:cubicBezTo>
                    <a:pt x="473" y="552"/>
                    <a:pt x="587" y="423"/>
                    <a:pt x="587" y="294"/>
                  </a:cubicBezTo>
                  <a:cubicBezTo>
                    <a:pt x="587" y="127"/>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7"/>
            <p:cNvSpPr/>
            <p:nvPr/>
          </p:nvSpPr>
          <p:spPr>
            <a:xfrm>
              <a:off x="2304800" y="1477825"/>
              <a:ext cx="13625" cy="14675"/>
            </a:xfrm>
            <a:custGeom>
              <a:rect b="b" l="l" r="r" t="t"/>
              <a:pathLst>
                <a:path extrusionOk="0" h="587" w="545">
                  <a:moveTo>
                    <a:pt x="293" y="1"/>
                  </a:moveTo>
                  <a:cubicBezTo>
                    <a:pt x="126" y="1"/>
                    <a:pt x="0" y="127"/>
                    <a:pt x="0" y="294"/>
                  </a:cubicBezTo>
                  <a:cubicBezTo>
                    <a:pt x="0" y="461"/>
                    <a:pt x="126" y="587"/>
                    <a:pt x="293" y="587"/>
                  </a:cubicBezTo>
                  <a:cubicBezTo>
                    <a:pt x="440" y="587"/>
                    <a:pt x="544" y="440"/>
                    <a:pt x="544" y="294"/>
                  </a:cubicBezTo>
                  <a:cubicBezTo>
                    <a:pt x="544" y="127"/>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7"/>
            <p:cNvSpPr/>
            <p:nvPr/>
          </p:nvSpPr>
          <p:spPr>
            <a:xfrm>
              <a:off x="2560075" y="1477825"/>
              <a:ext cx="14125" cy="14675"/>
            </a:xfrm>
            <a:custGeom>
              <a:rect b="b" l="l" r="r" t="t"/>
              <a:pathLst>
                <a:path extrusionOk="0" h="587" w="565">
                  <a:moveTo>
                    <a:pt x="314" y="1"/>
                  </a:moveTo>
                  <a:cubicBezTo>
                    <a:pt x="146" y="1"/>
                    <a:pt x="21" y="127"/>
                    <a:pt x="21" y="294"/>
                  </a:cubicBezTo>
                  <a:cubicBezTo>
                    <a:pt x="0" y="440"/>
                    <a:pt x="126" y="587"/>
                    <a:pt x="272" y="587"/>
                  </a:cubicBezTo>
                  <a:cubicBezTo>
                    <a:pt x="439" y="587"/>
                    <a:pt x="565" y="440"/>
                    <a:pt x="565" y="294"/>
                  </a:cubicBezTo>
                  <a:cubicBezTo>
                    <a:pt x="565" y="127"/>
                    <a:pt x="460"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7"/>
            <p:cNvSpPr/>
            <p:nvPr/>
          </p:nvSpPr>
          <p:spPr>
            <a:xfrm>
              <a:off x="2117000" y="1479400"/>
              <a:ext cx="14675" cy="14150"/>
            </a:xfrm>
            <a:custGeom>
              <a:rect b="b" l="l" r="r" t="t"/>
              <a:pathLst>
                <a:path extrusionOk="0" h="566" w="587">
                  <a:moveTo>
                    <a:pt x="294" y="1"/>
                  </a:moveTo>
                  <a:cubicBezTo>
                    <a:pt x="147" y="1"/>
                    <a:pt x="1" y="126"/>
                    <a:pt x="1" y="273"/>
                  </a:cubicBezTo>
                  <a:cubicBezTo>
                    <a:pt x="1" y="440"/>
                    <a:pt x="147" y="566"/>
                    <a:pt x="294" y="566"/>
                  </a:cubicBezTo>
                  <a:cubicBezTo>
                    <a:pt x="461" y="566"/>
                    <a:pt x="587" y="461"/>
                    <a:pt x="587" y="273"/>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7"/>
            <p:cNvSpPr/>
            <p:nvPr/>
          </p:nvSpPr>
          <p:spPr>
            <a:xfrm>
              <a:off x="2698675" y="1482025"/>
              <a:ext cx="14150" cy="14150"/>
            </a:xfrm>
            <a:custGeom>
              <a:rect b="b" l="l" r="r" t="t"/>
              <a:pathLst>
                <a:path extrusionOk="0" h="566" w="566">
                  <a:moveTo>
                    <a:pt x="273" y="0"/>
                  </a:moveTo>
                  <a:cubicBezTo>
                    <a:pt x="126" y="0"/>
                    <a:pt x="1" y="126"/>
                    <a:pt x="1" y="272"/>
                  </a:cubicBezTo>
                  <a:cubicBezTo>
                    <a:pt x="1" y="440"/>
                    <a:pt x="126" y="565"/>
                    <a:pt x="273" y="565"/>
                  </a:cubicBezTo>
                  <a:cubicBezTo>
                    <a:pt x="440" y="565"/>
                    <a:pt x="566" y="440"/>
                    <a:pt x="566" y="272"/>
                  </a:cubicBezTo>
                  <a:cubicBezTo>
                    <a:pt x="566" y="105"/>
                    <a:pt x="440"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7"/>
            <p:cNvSpPr/>
            <p:nvPr/>
          </p:nvSpPr>
          <p:spPr>
            <a:xfrm>
              <a:off x="2255100" y="1483075"/>
              <a:ext cx="14675" cy="14675"/>
            </a:xfrm>
            <a:custGeom>
              <a:rect b="b" l="l" r="r" t="t"/>
              <a:pathLst>
                <a:path extrusionOk="0" h="587" w="587">
                  <a:moveTo>
                    <a:pt x="293" y="0"/>
                  </a:moveTo>
                  <a:cubicBezTo>
                    <a:pt x="126" y="0"/>
                    <a:pt x="1" y="126"/>
                    <a:pt x="1" y="293"/>
                  </a:cubicBezTo>
                  <a:cubicBezTo>
                    <a:pt x="1" y="440"/>
                    <a:pt x="126" y="586"/>
                    <a:pt x="293" y="586"/>
                  </a:cubicBezTo>
                  <a:cubicBezTo>
                    <a:pt x="440" y="586"/>
                    <a:pt x="586" y="440"/>
                    <a:pt x="586" y="293"/>
                  </a:cubicBezTo>
                  <a:cubicBezTo>
                    <a:pt x="586"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7"/>
            <p:cNvSpPr/>
            <p:nvPr/>
          </p:nvSpPr>
          <p:spPr>
            <a:xfrm>
              <a:off x="1999300" y="1483075"/>
              <a:ext cx="14675" cy="14675"/>
            </a:xfrm>
            <a:custGeom>
              <a:rect b="b" l="l" r="r" t="t"/>
              <a:pathLst>
                <a:path extrusionOk="0" h="587" w="587">
                  <a:moveTo>
                    <a:pt x="294" y="0"/>
                  </a:moveTo>
                  <a:cubicBezTo>
                    <a:pt x="147" y="0"/>
                    <a:pt x="1" y="126"/>
                    <a:pt x="1" y="293"/>
                  </a:cubicBezTo>
                  <a:cubicBezTo>
                    <a:pt x="1" y="440"/>
                    <a:pt x="147" y="586"/>
                    <a:pt x="294" y="586"/>
                  </a:cubicBezTo>
                  <a:cubicBezTo>
                    <a:pt x="461" y="586"/>
                    <a:pt x="587" y="440"/>
                    <a:pt x="587" y="293"/>
                  </a:cubicBezTo>
                  <a:cubicBezTo>
                    <a:pt x="587"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7"/>
            <p:cNvSpPr/>
            <p:nvPr/>
          </p:nvSpPr>
          <p:spPr>
            <a:xfrm>
              <a:off x="2442375" y="1482025"/>
              <a:ext cx="14675" cy="14150"/>
            </a:xfrm>
            <a:custGeom>
              <a:rect b="b" l="l" r="r" t="t"/>
              <a:pathLst>
                <a:path extrusionOk="0" h="566" w="587">
                  <a:moveTo>
                    <a:pt x="314" y="0"/>
                  </a:moveTo>
                  <a:cubicBezTo>
                    <a:pt x="126" y="0"/>
                    <a:pt x="0" y="126"/>
                    <a:pt x="0" y="272"/>
                  </a:cubicBezTo>
                  <a:cubicBezTo>
                    <a:pt x="0" y="440"/>
                    <a:pt x="126" y="565"/>
                    <a:pt x="272" y="565"/>
                  </a:cubicBezTo>
                  <a:cubicBezTo>
                    <a:pt x="461" y="565"/>
                    <a:pt x="565" y="440"/>
                    <a:pt x="586" y="272"/>
                  </a:cubicBezTo>
                  <a:cubicBezTo>
                    <a:pt x="586" y="126"/>
                    <a:pt x="46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7"/>
            <p:cNvSpPr/>
            <p:nvPr/>
          </p:nvSpPr>
          <p:spPr>
            <a:xfrm>
              <a:off x="2234700" y="1476800"/>
              <a:ext cx="14675" cy="14150"/>
            </a:xfrm>
            <a:custGeom>
              <a:rect b="b" l="l" r="r" t="t"/>
              <a:pathLst>
                <a:path extrusionOk="0" h="566" w="587">
                  <a:moveTo>
                    <a:pt x="293" y="0"/>
                  </a:moveTo>
                  <a:cubicBezTo>
                    <a:pt x="147" y="0"/>
                    <a:pt x="1" y="126"/>
                    <a:pt x="1" y="272"/>
                  </a:cubicBezTo>
                  <a:cubicBezTo>
                    <a:pt x="1" y="440"/>
                    <a:pt x="147" y="565"/>
                    <a:pt x="293" y="565"/>
                  </a:cubicBezTo>
                  <a:cubicBezTo>
                    <a:pt x="461" y="565"/>
                    <a:pt x="586" y="440"/>
                    <a:pt x="586" y="272"/>
                  </a:cubicBezTo>
                  <a:cubicBezTo>
                    <a:pt x="586" y="105"/>
                    <a:pt x="482"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7"/>
            <p:cNvSpPr/>
            <p:nvPr/>
          </p:nvSpPr>
          <p:spPr>
            <a:xfrm>
              <a:off x="2186575" y="1482025"/>
              <a:ext cx="14150" cy="14150"/>
            </a:xfrm>
            <a:custGeom>
              <a:rect b="b" l="l" r="r" t="t"/>
              <a:pathLst>
                <a:path extrusionOk="0" h="566" w="566">
                  <a:moveTo>
                    <a:pt x="293" y="0"/>
                  </a:moveTo>
                  <a:cubicBezTo>
                    <a:pt x="126" y="0"/>
                    <a:pt x="1" y="126"/>
                    <a:pt x="1" y="272"/>
                  </a:cubicBezTo>
                  <a:cubicBezTo>
                    <a:pt x="1" y="440"/>
                    <a:pt x="126" y="565"/>
                    <a:pt x="293" y="565"/>
                  </a:cubicBezTo>
                  <a:cubicBezTo>
                    <a:pt x="440" y="565"/>
                    <a:pt x="566" y="440"/>
                    <a:pt x="566" y="272"/>
                  </a:cubicBezTo>
                  <a:cubicBezTo>
                    <a:pt x="566" y="105"/>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7"/>
            <p:cNvSpPr/>
            <p:nvPr/>
          </p:nvSpPr>
          <p:spPr>
            <a:xfrm>
              <a:off x="1930775" y="1482025"/>
              <a:ext cx="14675" cy="14150"/>
            </a:xfrm>
            <a:custGeom>
              <a:rect b="b" l="l" r="r" t="t"/>
              <a:pathLst>
                <a:path extrusionOk="0" h="566" w="587">
                  <a:moveTo>
                    <a:pt x="294" y="0"/>
                  </a:moveTo>
                  <a:cubicBezTo>
                    <a:pt x="126" y="0"/>
                    <a:pt x="1" y="126"/>
                    <a:pt x="1" y="272"/>
                  </a:cubicBezTo>
                  <a:cubicBezTo>
                    <a:pt x="1" y="440"/>
                    <a:pt x="126" y="565"/>
                    <a:pt x="294" y="565"/>
                  </a:cubicBezTo>
                  <a:cubicBezTo>
                    <a:pt x="440" y="565"/>
                    <a:pt x="587" y="440"/>
                    <a:pt x="587" y="272"/>
                  </a:cubicBezTo>
                  <a:cubicBezTo>
                    <a:pt x="587"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7"/>
            <p:cNvSpPr/>
            <p:nvPr/>
          </p:nvSpPr>
          <p:spPr>
            <a:xfrm>
              <a:off x="2511425" y="1483075"/>
              <a:ext cx="14650" cy="14675"/>
            </a:xfrm>
            <a:custGeom>
              <a:rect b="b" l="l" r="r" t="t"/>
              <a:pathLst>
                <a:path extrusionOk="0" h="587" w="586">
                  <a:moveTo>
                    <a:pt x="293" y="0"/>
                  </a:moveTo>
                  <a:cubicBezTo>
                    <a:pt x="126" y="0"/>
                    <a:pt x="0" y="126"/>
                    <a:pt x="0" y="293"/>
                  </a:cubicBezTo>
                  <a:cubicBezTo>
                    <a:pt x="0" y="440"/>
                    <a:pt x="126" y="586"/>
                    <a:pt x="293" y="586"/>
                  </a:cubicBezTo>
                  <a:cubicBezTo>
                    <a:pt x="440" y="586"/>
                    <a:pt x="586" y="440"/>
                    <a:pt x="586" y="293"/>
                  </a:cubicBezTo>
                  <a:cubicBezTo>
                    <a:pt x="586"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7"/>
            <p:cNvSpPr/>
            <p:nvPr/>
          </p:nvSpPr>
          <p:spPr>
            <a:xfrm>
              <a:off x="2628600" y="1480450"/>
              <a:ext cx="14125" cy="14675"/>
            </a:xfrm>
            <a:custGeom>
              <a:rect b="b" l="l" r="r" t="t"/>
              <a:pathLst>
                <a:path extrusionOk="0" h="587" w="565">
                  <a:moveTo>
                    <a:pt x="293" y="1"/>
                  </a:moveTo>
                  <a:cubicBezTo>
                    <a:pt x="126" y="1"/>
                    <a:pt x="0" y="126"/>
                    <a:pt x="0" y="294"/>
                  </a:cubicBezTo>
                  <a:cubicBezTo>
                    <a:pt x="0" y="440"/>
                    <a:pt x="126" y="586"/>
                    <a:pt x="293" y="586"/>
                  </a:cubicBezTo>
                  <a:cubicBezTo>
                    <a:pt x="439" y="586"/>
                    <a:pt x="565" y="440"/>
                    <a:pt x="565" y="294"/>
                  </a:cubicBezTo>
                  <a:cubicBezTo>
                    <a:pt x="565" y="105"/>
                    <a:pt x="46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7"/>
            <p:cNvSpPr/>
            <p:nvPr/>
          </p:nvSpPr>
          <p:spPr>
            <a:xfrm>
              <a:off x="2372800" y="1480450"/>
              <a:ext cx="14675" cy="14675"/>
            </a:xfrm>
            <a:custGeom>
              <a:rect b="b" l="l" r="r" t="t"/>
              <a:pathLst>
                <a:path extrusionOk="0" h="587" w="587">
                  <a:moveTo>
                    <a:pt x="293" y="1"/>
                  </a:moveTo>
                  <a:cubicBezTo>
                    <a:pt x="126" y="1"/>
                    <a:pt x="0" y="126"/>
                    <a:pt x="0" y="294"/>
                  </a:cubicBezTo>
                  <a:cubicBezTo>
                    <a:pt x="0" y="440"/>
                    <a:pt x="126" y="586"/>
                    <a:pt x="293" y="586"/>
                  </a:cubicBezTo>
                  <a:cubicBezTo>
                    <a:pt x="440" y="586"/>
                    <a:pt x="586" y="440"/>
                    <a:pt x="586" y="294"/>
                  </a:cubicBezTo>
                  <a:cubicBezTo>
                    <a:pt x="586" y="105"/>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7"/>
            <p:cNvSpPr/>
            <p:nvPr/>
          </p:nvSpPr>
          <p:spPr>
            <a:xfrm>
              <a:off x="1978375" y="1475750"/>
              <a:ext cx="15200" cy="14725"/>
            </a:xfrm>
            <a:custGeom>
              <a:rect b="b" l="l" r="r" t="t"/>
              <a:pathLst>
                <a:path extrusionOk="0" h="589" w="608">
                  <a:moveTo>
                    <a:pt x="357" y="0"/>
                  </a:moveTo>
                  <a:cubicBezTo>
                    <a:pt x="168" y="0"/>
                    <a:pt x="43" y="147"/>
                    <a:pt x="43" y="293"/>
                  </a:cubicBezTo>
                  <a:cubicBezTo>
                    <a:pt x="1" y="461"/>
                    <a:pt x="147" y="586"/>
                    <a:pt x="294" y="586"/>
                  </a:cubicBezTo>
                  <a:cubicBezTo>
                    <a:pt x="306" y="588"/>
                    <a:pt x="318" y="588"/>
                    <a:pt x="330" y="588"/>
                  </a:cubicBezTo>
                  <a:cubicBezTo>
                    <a:pt x="479" y="588"/>
                    <a:pt x="588" y="468"/>
                    <a:pt x="608" y="293"/>
                  </a:cubicBezTo>
                  <a:cubicBezTo>
                    <a:pt x="608" y="147"/>
                    <a:pt x="503"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7"/>
            <p:cNvSpPr/>
            <p:nvPr/>
          </p:nvSpPr>
          <p:spPr>
            <a:xfrm>
              <a:off x="2677750" y="1474175"/>
              <a:ext cx="14150" cy="14150"/>
            </a:xfrm>
            <a:custGeom>
              <a:rect b="b" l="l" r="r" t="t"/>
              <a:pathLst>
                <a:path extrusionOk="0" h="566" w="566">
                  <a:moveTo>
                    <a:pt x="273" y="1"/>
                  </a:moveTo>
                  <a:cubicBezTo>
                    <a:pt x="126" y="1"/>
                    <a:pt x="1" y="126"/>
                    <a:pt x="1" y="273"/>
                  </a:cubicBezTo>
                  <a:cubicBezTo>
                    <a:pt x="1" y="440"/>
                    <a:pt x="126" y="565"/>
                    <a:pt x="273" y="565"/>
                  </a:cubicBezTo>
                  <a:cubicBezTo>
                    <a:pt x="440" y="565"/>
                    <a:pt x="566" y="440"/>
                    <a:pt x="566" y="273"/>
                  </a:cubicBezTo>
                  <a:cubicBezTo>
                    <a:pt x="566" y="126"/>
                    <a:pt x="440"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7"/>
            <p:cNvSpPr/>
            <p:nvPr/>
          </p:nvSpPr>
          <p:spPr>
            <a:xfrm>
              <a:off x="2421450" y="1474175"/>
              <a:ext cx="14150" cy="14150"/>
            </a:xfrm>
            <a:custGeom>
              <a:rect b="b" l="l" r="r" t="t"/>
              <a:pathLst>
                <a:path extrusionOk="0" h="566" w="566">
                  <a:moveTo>
                    <a:pt x="272" y="1"/>
                  </a:moveTo>
                  <a:cubicBezTo>
                    <a:pt x="126" y="1"/>
                    <a:pt x="0" y="126"/>
                    <a:pt x="0" y="273"/>
                  </a:cubicBezTo>
                  <a:cubicBezTo>
                    <a:pt x="0" y="440"/>
                    <a:pt x="126" y="565"/>
                    <a:pt x="272" y="565"/>
                  </a:cubicBezTo>
                  <a:cubicBezTo>
                    <a:pt x="461" y="565"/>
                    <a:pt x="565" y="440"/>
                    <a:pt x="565" y="273"/>
                  </a:cubicBezTo>
                  <a:cubicBezTo>
                    <a:pt x="565" y="126"/>
                    <a:pt x="440"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7"/>
            <p:cNvSpPr/>
            <p:nvPr/>
          </p:nvSpPr>
          <p:spPr>
            <a:xfrm>
              <a:off x="2165650" y="1474175"/>
              <a:ext cx="14150" cy="14150"/>
            </a:xfrm>
            <a:custGeom>
              <a:rect b="b" l="l" r="r" t="t"/>
              <a:pathLst>
                <a:path extrusionOk="0" h="566" w="566">
                  <a:moveTo>
                    <a:pt x="294" y="1"/>
                  </a:moveTo>
                  <a:cubicBezTo>
                    <a:pt x="126" y="1"/>
                    <a:pt x="1" y="126"/>
                    <a:pt x="1" y="273"/>
                  </a:cubicBezTo>
                  <a:cubicBezTo>
                    <a:pt x="1" y="440"/>
                    <a:pt x="126" y="565"/>
                    <a:pt x="294" y="565"/>
                  </a:cubicBezTo>
                  <a:cubicBezTo>
                    <a:pt x="461" y="565"/>
                    <a:pt x="566" y="440"/>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7"/>
            <p:cNvSpPr/>
            <p:nvPr/>
          </p:nvSpPr>
          <p:spPr>
            <a:xfrm>
              <a:off x="1909850" y="1474175"/>
              <a:ext cx="14150" cy="14150"/>
            </a:xfrm>
            <a:custGeom>
              <a:rect b="b" l="l" r="r" t="t"/>
              <a:pathLst>
                <a:path extrusionOk="0" h="566" w="566">
                  <a:moveTo>
                    <a:pt x="294" y="1"/>
                  </a:moveTo>
                  <a:cubicBezTo>
                    <a:pt x="127" y="1"/>
                    <a:pt x="1" y="126"/>
                    <a:pt x="1" y="273"/>
                  </a:cubicBezTo>
                  <a:cubicBezTo>
                    <a:pt x="1" y="461"/>
                    <a:pt x="127" y="565"/>
                    <a:pt x="294" y="565"/>
                  </a:cubicBezTo>
                  <a:cubicBezTo>
                    <a:pt x="461" y="565"/>
                    <a:pt x="566" y="440"/>
                    <a:pt x="566" y="273"/>
                  </a:cubicBezTo>
                  <a:cubicBezTo>
                    <a:pt x="566" y="105"/>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7"/>
            <p:cNvSpPr/>
            <p:nvPr/>
          </p:nvSpPr>
          <p:spPr>
            <a:xfrm>
              <a:off x="2608175" y="1472600"/>
              <a:ext cx="14675" cy="14675"/>
            </a:xfrm>
            <a:custGeom>
              <a:rect b="b" l="l" r="r" t="t"/>
              <a:pathLst>
                <a:path extrusionOk="0" h="587" w="587">
                  <a:moveTo>
                    <a:pt x="294" y="1"/>
                  </a:moveTo>
                  <a:cubicBezTo>
                    <a:pt x="127" y="1"/>
                    <a:pt x="22" y="126"/>
                    <a:pt x="1" y="294"/>
                  </a:cubicBezTo>
                  <a:cubicBezTo>
                    <a:pt x="1" y="440"/>
                    <a:pt x="127" y="587"/>
                    <a:pt x="294" y="587"/>
                  </a:cubicBezTo>
                  <a:cubicBezTo>
                    <a:pt x="440" y="587"/>
                    <a:pt x="587" y="440"/>
                    <a:pt x="587" y="294"/>
                  </a:cubicBezTo>
                  <a:cubicBezTo>
                    <a:pt x="587"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7"/>
            <p:cNvSpPr/>
            <p:nvPr/>
          </p:nvSpPr>
          <p:spPr>
            <a:xfrm>
              <a:off x="2352400" y="1472075"/>
              <a:ext cx="14675" cy="14150"/>
            </a:xfrm>
            <a:custGeom>
              <a:rect b="b" l="l" r="r" t="t"/>
              <a:pathLst>
                <a:path extrusionOk="0" h="566" w="587">
                  <a:moveTo>
                    <a:pt x="293" y="1"/>
                  </a:moveTo>
                  <a:cubicBezTo>
                    <a:pt x="147" y="1"/>
                    <a:pt x="0" y="126"/>
                    <a:pt x="0" y="294"/>
                  </a:cubicBezTo>
                  <a:cubicBezTo>
                    <a:pt x="0" y="440"/>
                    <a:pt x="147" y="566"/>
                    <a:pt x="293" y="566"/>
                  </a:cubicBezTo>
                  <a:cubicBezTo>
                    <a:pt x="461" y="566"/>
                    <a:pt x="586" y="461"/>
                    <a:pt x="586" y="294"/>
                  </a:cubicBezTo>
                  <a:cubicBezTo>
                    <a:pt x="586" y="126"/>
                    <a:pt x="461"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7"/>
            <p:cNvSpPr/>
            <p:nvPr/>
          </p:nvSpPr>
          <p:spPr>
            <a:xfrm>
              <a:off x="2097125" y="1472075"/>
              <a:ext cx="14150" cy="14150"/>
            </a:xfrm>
            <a:custGeom>
              <a:rect b="b" l="l" r="r" t="t"/>
              <a:pathLst>
                <a:path extrusionOk="0" h="566" w="566">
                  <a:moveTo>
                    <a:pt x="273" y="1"/>
                  </a:moveTo>
                  <a:cubicBezTo>
                    <a:pt x="126" y="1"/>
                    <a:pt x="1" y="126"/>
                    <a:pt x="1" y="294"/>
                  </a:cubicBezTo>
                  <a:cubicBezTo>
                    <a:pt x="1" y="440"/>
                    <a:pt x="126" y="566"/>
                    <a:pt x="273" y="566"/>
                  </a:cubicBezTo>
                  <a:cubicBezTo>
                    <a:pt x="440" y="566"/>
                    <a:pt x="566" y="461"/>
                    <a:pt x="566" y="294"/>
                  </a:cubicBezTo>
                  <a:cubicBezTo>
                    <a:pt x="566" y="126"/>
                    <a:pt x="440"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7"/>
            <p:cNvSpPr/>
            <p:nvPr/>
          </p:nvSpPr>
          <p:spPr>
            <a:xfrm>
              <a:off x="2794400" y="1471375"/>
              <a:ext cx="14675" cy="13875"/>
            </a:xfrm>
            <a:custGeom>
              <a:rect b="b" l="l" r="r" t="t"/>
              <a:pathLst>
                <a:path extrusionOk="0" h="555" w="587">
                  <a:moveTo>
                    <a:pt x="264" y="1"/>
                  </a:moveTo>
                  <a:cubicBezTo>
                    <a:pt x="140" y="1"/>
                    <a:pt x="43" y="130"/>
                    <a:pt x="43" y="259"/>
                  </a:cubicBezTo>
                  <a:cubicBezTo>
                    <a:pt x="1" y="426"/>
                    <a:pt x="147" y="552"/>
                    <a:pt x="294" y="552"/>
                  </a:cubicBezTo>
                  <a:cubicBezTo>
                    <a:pt x="306" y="553"/>
                    <a:pt x="318" y="554"/>
                    <a:pt x="330" y="554"/>
                  </a:cubicBezTo>
                  <a:cubicBezTo>
                    <a:pt x="479" y="554"/>
                    <a:pt x="587" y="435"/>
                    <a:pt x="587" y="280"/>
                  </a:cubicBezTo>
                  <a:cubicBezTo>
                    <a:pt x="587" y="113"/>
                    <a:pt x="482" y="8"/>
                    <a:pt x="315" y="8"/>
                  </a:cubicBezTo>
                  <a:cubicBezTo>
                    <a:pt x="297" y="3"/>
                    <a:pt x="280" y="1"/>
                    <a:pt x="26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7"/>
            <p:cNvSpPr/>
            <p:nvPr/>
          </p:nvSpPr>
          <p:spPr>
            <a:xfrm>
              <a:off x="2262950" y="1463725"/>
              <a:ext cx="14675" cy="13625"/>
            </a:xfrm>
            <a:custGeom>
              <a:rect b="b" l="l" r="r" t="t"/>
              <a:pathLst>
                <a:path extrusionOk="0" h="545" w="587">
                  <a:moveTo>
                    <a:pt x="293" y="0"/>
                  </a:moveTo>
                  <a:cubicBezTo>
                    <a:pt x="126" y="0"/>
                    <a:pt x="0" y="126"/>
                    <a:pt x="0" y="272"/>
                  </a:cubicBezTo>
                  <a:cubicBezTo>
                    <a:pt x="0" y="419"/>
                    <a:pt x="126" y="544"/>
                    <a:pt x="293" y="544"/>
                  </a:cubicBezTo>
                  <a:cubicBezTo>
                    <a:pt x="440" y="544"/>
                    <a:pt x="586" y="419"/>
                    <a:pt x="586" y="251"/>
                  </a:cubicBezTo>
                  <a:cubicBezTo>
                    <a:pt x="586" y="105"/>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7"/>
            <p:cNvSpPr/>
            <p:nvPr/>
          </p:nvSpPr>
          <p:spPr>
            <a:xfrm>
              <a:off x="2518750" y="1463725"/>
              <a:ext cx="14125" cy="13625"/>
            </a:xfrm>
            <a:custGeom>
              <a:rect b="b" l="l" r="r" t="t"/>
              <a:pathLst>
                <a:path extrusionOk="0" h="545" w="565">
                  <a:moveTo>
                    <a:pt x="293" y="0"/>
                  </a:moveTo>
                  <a:cubicBezTo>
                    <a:pt x="126" y="0"/>
                    <a:pt x="0" y="105"/>
                    <a:pt x="0" y="251"/>
                  </a:cubicBezTo>
                  <a:cubicBezTo>
                    <a:pt x="0" y="419"/>
                    <a:pt x="126" y="544"/>
                    <a:pt x="293" y="544"/>
                  </a:cubicBezTo>
                  <a:cubicBezTo>
                    <a:pt x="439" y="544"/>
                    <a:pt x="565" y="439"/>
                    <a:pt x="565" y="272"/>
                  </a:cubicBezTo>
                  <a:cubicBezTo>
                    <a:pt x="565" y="126"/>
                    <a:pt x="439"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7"/>
            <p:cNvSpPr/>
            <p:nvPr/>
          </p:nvSpPr>
          <p:spPr>
            <a:xfrm>
              <a:off x="2775050" y="1463725"/>
              <a:ext cx="13625" cy="13625"/>
            </a:xfrm>
            <a:custGeom>
              <a:rect b="b" l="l" r="r" t="t"/>
              <a:pathLst>
                <a:path extrusionOk="0" h="545" w="545">
                  <a:moveTo>
                    <a:pt x="294" y="0"/>
                  </a:moveTo>
                  <a:cubicBezTo>
                    <a:pt x="126" y="0"/>
                    <a:pt x="1" y="126"/>
                    <a:pt x="1" y="272"/>
                  </a:cubicBezTo>
                  <a:cubicBezTo>
                    <a:pt x="1" y="419"/>
                    <a:pt x="126" y="544"/>
                    <a:pt x="294" y="544"/>
                  </a:cubicBezTo>
                  <a:cubicBezTo>
                    <a:pt x="419" y="544"/>
                    <a:pt x="545" y="419"/>
                    <a:pt x="545" y="272"/>
                  </a:cubicBezTo>
                  <a:cubicBezTo>
                    <a:pt x="545"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7"/>
            <p:cNvSpPr/>
            <p:nvPr/>
          </p:nvSpPr>
          <p:spPr>
            <a:xfrm>
              <a:off x="2076725" y="1464750"/>
              <a:ext cx="13625" cy="14675"/>
            </a:xfrm>
            <a:custGeom>
              <a:rect b="b" l="l" r="r" t="t"/>
              <a:pathLst>
                <a:path extrusionOk="0" h="587" w="545">
                  <a:moveTo>
                    <a:pt x="294" y="1"/>
                  </a:moveTo>
                  <a:cubicBezTo>
                    <a:pt x="126" y="1"/>
                    <a:pt x="1" y="126"/>
                    <a:pt x="1" y="294"/>
                  </a:cubicBezTo>
                  <a:cubicBezTo>
                    <a:pt x="1" y="440"/>
                    <a:pt x="105" y="587"/>
                    <a:pt x="252" y="587"/>
                  </a:cubicBezTo>
                  <a:cubicBezTo>
                    <a:pt x="419" y="587"/>
                    <a:pt x="545" y="440"/>
                    <a:pt x="545" y="294"/>
                  </a:cubicBezTo>
                  <a:cubicBezTo>
                    <a:pt x="545"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7"/>
            <p:cNvSpPr/>
            <p:nvPr/>
          </p:nvSpPr>
          <p:spPr>
            <a:xfrm>
              <a:off x="2330950" y="1464750"/>
              <a:ext cx="15200" cy="13625"/>
            </a:xfrm>
            <a:custGeom>
              <a:rect b="b" l="l" r="r" t="t"/>
              <a:pathLst>
                <a:path extrusionOk="0" h="545" w="608">
                  <a:moveTo>
                    <a:pt x="314" y="1"/>
                  </a:moveTo>
                  <a:cubicBezTo>
                    <a:pt x="189" y="1"/>
                    <a:pt x="63" y="126"/>
                    <a:pt x="21" y="273"/>
                  </a:cubicBezTo>
                  <a:cubicBezTo>
                    <a:pt x="0" y="419"/>
                    <a:pt x="126" y="545"/>
                    <a:pt x="293" y="545"/>
                  </a:cubicBezTo>
                  <a:cubicBezTo>
                    <a:pt x="440" y="545"/>
                    <a:pt x="586" y="440"/>
                    <a:pt x="586" y="294"/>
                  </a:cubicBezTo>
                  <a:cubicBezTo>
                    <a:pt x="607" y="126"/>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7"/>
            <p:cNvSpPr/>
            <p:nvPr/>
          </p:nvSpPr>
          <p:spPr>
            <a:xfrm>
              <a:off x="2587775" y="1464750"/>
              <a:ext cx="14675" cy="13625"/>
            </a:xfrm>
            <a:custGeom>
              <a:rect b="b" l="l" r="r" t="t"/>
              <a:pathLst>
                <a:path extrusionOk="0" h="545" w="587">
                  <a:moveTo>
                    <a:pt x="294" y="1"/>
                  </a:moveTo>
                  <a:cubicBezTo>
                    <a:pt x="147" y="1"/>
                    <a:pt x="1" y="126"/>
                    <a:pt x="1" y="273"/>
                  </a:cubicBezTo>
                  <a:cubicBezTo>
                    <a:pt x="1" y="419"/>
                    <a:pt x="147" y="545"/>
                    <a:pt x="294" y="545"/>
                  </a:cubicBezTo>
                  <a:cubicBezTo>
                    <a:pt x="461" y="545"/>
                    <a:pt x="587" y="440"/>
                    <a:pt x="587" y="294"/>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7"/>
            <p:cNvSpPr/>
            <p:nvPr/>
          </p:nvSpPr>
          <p:spPr>
            <a:xfrm>
              <a:off x="2145775" y="1466850"/>
              <a:ext cx="13625" cy="14150"/>
            </a:xfrm>
            <a:custGeom>
              <a:rect b="b" l="l" r="r" t="t"/>
              <a:pathLst>
                <a:path extrusionOk="0" h="566" w="545">
                  <a:moveTo>
                    <a:pt x="293" y="1"/>
                  </a:moveTo>
                  <a:cubicBezTo>
                    <a:pt x="147" y="1"/>
                    <a:pt x="1" y="126"/>
                    <a:pt x="1" y="294"/>
                  </a:cubicBezTo>
                  <a:cubicBezTo>
                    <a:pt x="1" y="440"/>
                    <a:pt x="105" y="566"/>
                    <a:pt x="273" y="566"/>
                  </a:cubicBezTo>
                  <a:cubicBezTo>
                    <a:pt x="419" y="566"/>
                    <a:pt x="545" y="440"/>
                    <a:pt x="545" y="294"/>
                  </a:cubicBezTo>
                  <a:cubicBezTo>
                    <a:pt x="545" y="147"/>
                    <a:pt x="461" y="2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7"/>
            <p:cNvSpPr/>
            <p:nvPr/>
          </p:nvSpPr>
          <p:spPr>
            <a:xfrm>
              <a:off x="2401575" y="1466850"/>
              <a:ext cx="13625" cy="14150"/>
            </a:xfrm>
            <a:custGeom>
              <a:rect b="b" l="l" r="r" t="t"/>
              <a:pathLst>
                <a:path extrusionOk="0" h="566" w="545">
                  <a:moveTo>
                    <a:pt x="293" y="1"/>
                  </a:moveTo>
                  <a:cubicBezTo>
                    <a:pt x="126" y="1"/>
                    <a:pt x="0" y="126"/>
                    <a:pt x="0" y="294"/>
                  </a:cubicBezTo>
                  <a:cubicBezTo>
                    <a:pt x="0" y="440"/>
                    <a:pt x="126" y="566"/>
                    <a:pt x="293" y="566"/>
                  </a:cubicBezTo>
                  <a:cubicBezTo>
                    <a:pt x="440" y="566"/>
                    <a:pt x="544" y="440"/>
                    <a:pt x="544" y="294"/>
                  </a:cubicBezTo>
                  <a:cubicBezTo>
                    <a:pt x="544" y="126"/>
                    <a:pt x="440" y="2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7"/>
            <p:cNvSpPr/>
            <p:nvPr/>
          </p:nvSpPr>
          <p:spPr>
            <a:xfrm>
              <a:off x="2657875" y="1466850"/>
              <a:ext cx="13625" cy="14150"/>
            </a:xfrm>
            <a:custGeom>
              <a:rect b="b" l="l" r="r" t="t"/>
              <a:pathLst>
                <a:path extrusionOk="0" h="566" w="545">
                  <a:moveTo>
                    <a:pt x="294" y="1"/>
                  </a:moveTo>
                  <a:cubicBezTo>
                    <a:pt x="126" y="1"/>
                    <a:pt x="1" y="126"/>
                    <a:pt x="1" y="294"/>
                  </a:cubicBezTo>
                  <a:cubicBezTo>
                    <a:pt x="1" y="440"/>
                    <a:pt x="105" y="566"/>
                    <a:pt x="273" y="566"/>
                  </a:cubicBezTo>
                  <a:cubicBezTo>
                    <a:pt x="419" y="566"/>
                    <a:pt x="545" y="440"/>
                    <a:pt x="545" y="294"/>
                  </a:cubicBezTo>
                  <a:cubicBezTo>
                    <a:pt x="545" y="147"/>
                    <a:pt x="419" y="2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7"/>
            <p:cNvSpPr/>
            <p:nvPr/>
          </p:nvSpPr>
          <p:spPr>
            <a:xfrm>
              <a:off x="1959025" y="1467900"/>
              <a:ext cx="13625" cy="14675"/>
            </a:xfrm>
            <a:custGeom>
              <a:rect b="b" l="l" r="r" t="t"/>
              <a:pathLst>
                <a:path extrusionOk="0" h="587" w="545">
                  <a:moveTo>
                    <a:pt x="252" y="0"/>
                  </a:moveTo>
                  <a:cubicBezTo>
                    <a:pt x="126" y="42"/>
                    <a:pt x="1" y="147"/>
                    <a:pt x="1" y="293"/>
                  </a:cubicBezTo>
                  <a:cubicBezTo>
                    <a:pt x="1" y="461"/>
                    <a:pt x="126" y="586"/>
                    <a:pt x="294" y="586"/>
                  </a:cubicBezTo>
                  <a:cubicBezTo>
                    <a:pt x="419" y="586"/>
                    <a:pt x="545" y="482"/>
                    <a:pt x="545" y="293"/>
                  </a:cubicBezTo>
                  <a:cubicBezTo>
                    <a:pt x="545" y="147"/>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7"/>
            <p:cNvSpPr/>
            <p:nvPr/>
          </p:nvSpPr>
          <p:spPr>
            <a:xfrm>
              <a:off x="2214825" y="1468950"/>
              <a:ext cx="13625" cy="14150"/>
            </a:xfrm>
            <a:custGeom>
              <a:rect b="b" l="l" r="r" t="t"/>
              <a:pathLst>
                <a:path extrusionOk="0" h="566" w="545">
                  <a:moveTo>
                    <a:pt x="272" y="0"/>
                  </a:moveTo>
                  <a:cubicBezTo>
                    <a:pt x="126" y="0"/>
                    <a:pt x="0" y="126"/>
                    <a:pt x="0" y="272"/>
                  </a:cubicBezTo>
                  <a:cubicBezTo>
                    <a:pt x="0" y="440"/>
                    <a:pt x="105" y="565"/>
                    <a:pt x="252" y="565"/>
                  </a:cubicBezTo>
                  <a:cubicBezTo>
                    <a:pt x="398" y="565"/>
                    <a:pt x="544" y="440"/>
                    <a:pt x="544" y="272"/>
                  </a:cubicBezTo>
                  <a:cubicBezTo>
                    <a:pt x="544" y="126"/>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7"/>
            <p:cNvSpPr/>
            <p:nvPr/>
          </p:nvSpPr>
          <p:spPr>
            <a:xfrm>
              <a:off x="2469575" y="1468950"/>
              <a:ext cx="15200" cy="13625"/>
            </a:xfrm>
            <a:custGeom>
              <a:rect b="b" l="l" r="r" t="t"/>
              <a:pathLst>
                <a:path extrusionOk="0" h="545" w="608">
                  <a:moveTo>
                    <a:pt x="314" y="0"/>
                  </a:moveTo>
                  <a:cubicBezTo>
                    <a:pt x="168" y="0"/>
                    <a:pt x="21" y="105"/>
                    <a:pt x="21" y="251"/>
                  </a:cubicBezTo>
                  <a:cubicBezTo>
                    <a:pt x="0" y="419"/>
                    <a:pt x="126" y="544"/>
                    <a:pt x="293" y="544"/>
                  </a:cubicBezTo>
                  <a:cubicBezTo>
                    <a:pt x="440" y="544"/>
                    <a:pt x="586" y="440"/>
                    <a:pt x="586" y="272"/>
                  </a:cubicBezTo>
                  <a:cubicBezTo>
                    <a:pt x="607" y="12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7"/>
            <p:cNvSpPr/>
            <p:nvPr/>
          </p:nvSpPr>
          <p:spPr>
            <a:xfrm>
              <a:off x="2726400" y="1468950"/>
              <a:ext cx="14150" cy="14150"/>
            </a:xfrm>
            <a:custGeom>
              <a:rect b="b" l="l" r="r" t="t"/>
              <a:pathLst>
                <a:path extrusionOk="0" h="566" w="566">
                  <a:moveTo>
                    <a:pt x="294" y="0"/>
                  </a:moveTo>
                  <a:cubicBezTo>
                    <a:pt x="147" y="0"/>
                    <a:pt x="1" y="126"/>
                    <a:pt x="1" y="272"/>
                  </a:cubicBezTo>
                  <a:cubicBezTo>
                    <a:pt x="1" y="440"/>
                    <a:pt x="147" y="565"/>
                    <a:pt x="294" y="565"/>
                  </a:cubicBezTo>
                  <a:cubicBezTo>
                    <a:pt x="419" y="565"/>
                    <a:pt x="566" y="440"/>
                    <a:pt x="566" y="272"/>
                  </a:cubicBezTo>
                  <a:cubicBezTo>
                    <a:pt x="566" y="126"/>
                    <a:pt x="419"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7"/>
            <p:cNvSpPr/>
            <p:nvPr/>
          </p:nvSpPr>
          <p:spPr>
            <a:xfrm>
              <a:off x="2124850" y="1459525"/>
              <a:ext cx="14150" cy="13625"/>
            </a:xfrm>
            <a:custGeom>
              <a:rect b="b" l="l" r="r" t="t"/>
              <a:pathLst>
                <a:path extrusionOk="0" h="545" w="566">
                  <a:moveTo>
                    <a:pt x="294" y="1"/>
                  </a:moveTo>
                  <a:cubicBezTo>
                    <a:pt x="147" y="1"/>
                    <a:pt x="1" y="105"/>
                    <a:pt x="1" y="273"/>
                  </a:cubicBezTo>
                  <a:cubicBezTo>
                    <a:pt x="1" y="419"/>
                    <a:pt x="105" y="545"/>
                    <a:pt x="273" y="545"/>
                  </a:cubicBezTo>
                  <a:cubicBezTo>
                    <a:pt x="419" y="545"/>
                    <a:pt x="566" y="440"/>
                    <a:pt x="566" y="294"/>
                  </a:cubicBezTo>
                  <a:cubicBezTo>
                    <a:pt x="566"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7"/>
            <p:cNvSpPr/>
            <p:nvPr/>
          </p:nvSpPr>
          <p:spPr>
            <a:xfrm>
              <a:off x="2380650" y="1459525"/>
              <a:ext cx="14675" cy="13625"/>
            </a:xfrm>
            <a:custGeom>
              <a:rect b="b" l="l" r="r" t="t"/>
              <a:pathLst>
                <a:path extrusionOk="0" h="545" w="587">
                  <a:moveTo>
                    <a:pt x="293" y="1"/>
                  </a:moveTo>
                  <a:cubicBezTo>
                    <a:pt x="126" y="1"/>
                    <a:pt x="0" y="126"/>
                    <a:pt x="21" y="294"/>
                  </a:cubicBezTo>
                  <a:cubicBezTo>
                    <a:pt x="21" y="419"/>
                    <a:pt x="168" y="545"/>
                    <a:pt x="314" y="545"/>
                  </a:cubicBezTo>
                  <a:cubicBezTo>
                    <a:pt x="440" y="545"/>
                    <a:pt x="586" y="419"/>
                    <a:pt x="586" y="273"/>
                  </a:cubicBezTo>
                  <a:cubicBezTo>
                    <a:pt x="586"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7"/>
            <p:cNvSpPr/>
            <p:nvPr/>
          </p:nvSpPr>
          <p:spPr>
            <a:xfrm>
              <a:off x="2636425" y="1459525"/>
              <a:ext cx="14150" cy="13625"/>
            </a:xfrm>
            <a:custGeom>
              <a:rect b="b" l="l" r="r" t="t"/>
              <a:pathLst>
                <a:path extrusionOk="0" h="545" w="566">
                  <a:moveTo>
                    <a:pt x="294" y="1"/>
                  </a:moveTo>
                  <a:cubicBezTo>
                    <a:pt x="126" y="1"/>
                    <a:pt x="1" y="126"/>
                    <a:pt x="22" y="294"/>
                  </a:cubicBezTo>
                  <a:cubicBezTo>
                    <a:pt x="22" y="419"/>
                    <a:pt x="147" y="545"/>
                    <a:pt x="315" y="545"/>
                  </a:cubicBezTo>
                  <a:cubicBezTo>
                    <a:pt x="440" y="545"/>
                    <a:pt x="566" y="419"/>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7"/>
            <p:cNvSpPr/>
            <p:nvPr/>
          </p:nvSpPr>
          <p:spPr>
            <a:xfrm>
              <a:off x="1938100" y="1461100"/>
              <a:ext cx="13625" cy="13625"/>
            </a:xfrm>
            <a:custGeom>
              <a:rect b="b" l="l" r="r" t="t"/>
              <a:pathLst>
                <a:path extrusionOk="0" h="545" w="545">
                  <a:moveTo>
                    <a:pt x="252" y="0"/>
                  </a:moveTo>
                  <a:cubicBezTo>
                    <a:pt x="126" y="0"/>
                    <a:pt x="1" y="126"/>
                    <a:pt x="1" y="251"/>
                  </a:cubicBezTo>
                  <a:cubicBezTo>
                    <a:pt x="1" y="419"/>
                    <a:pt x="105" y="544"/>
                    <a:pt x="252" y="544"/>
                  </a:cubicBezTo>
                  <a:cubicBezTo>
                    <a:pt x="419" y="544"/>
                    <a:pt x="545" y="419"/>
                    <a:pt x="545" y="251"/>
                  </a:cubicBezTo>
                  <a:cubicBezTo>
                    <a:pt x="524" y="126"/>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7"/>
            <p:cNvSpPr/>
            <p:nvPr/>
          </p:nvSpPr>
          <p:spPr>
            <a:xfrm>
              <a:off x="2192850" y="1461100"/>
              <a:ext cx="14675" cy="13625"/>
            </a:xfrm>
            <a:custGeom>
              <a:rect b="b" l="l" r="r" t="t"/>
              <a:pathLst>
                <a:path extrusionOk="0" h="545" w="587">
                  <a:moveTo>
                    <a:pt x="315" y="0"/>
                  </a:moveTo>
                  <a:cubicBezTo>
                    <a:pt x="168" y="0"/>
                    <a:pt x="42" y="105"/>
                    <a:pt x="42" y="251"/>
                  </a:cubicBezTo>
                  <a:cubicBezTo>
                    <a:pt x="1" y="419"/>
                    <a:pt x="147" y="544"/>
                    <a:pt x="294" y="544"/>
                  </a:cubicBezTo>
                  <a:cubicBezTo>
                    <a:pt x="461" y="544"/>
                    <a:pt x="587" y="440"/>
                    <a:pt x="587" y="272"/>
                  </a:cubicBezTo>
                  <a:cubicBezTo>
                    <a:pt x="587" y="147"/>
                    <a:pt x="482" y="21"/>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7"/>
            <p:cNvSpPr/>
            <p:nvPr/>
          </p:nvSpPr>
          <p:spPr>
            <a:xfrm>
              <a:off x="2449175" y="1461100"/>
              <a:ext cx="14150" cy="14150"/>
            </a:xfrm>
            <a:custGeom>
              <a:rect b="b" l="l" r="r" t="t"/>
              <a:pathLst>
                <a:path extrusionOk="0" h="566" w="566">
                  <a:moveTo>
                    <a:pt x="293" y="0"/>
                  </a:moveTo>
                  <a:cubicBezTo>
                    <a:pt x="147" y="0"/>
                    <a:pt x="42" y="126"/>
                    <a:pt x="0" y="272"/>
                  </a:cubicBezTo>
                  <a:cubicBezTo>
                    <a:pt x="0" y="440"/>
                    <a:pt x="105" y="565"/>
                    <a:pt x="272" y="565"/>
                  </a:cubicBezTo>
                  <a:cubicBezTo>
                    <a:pt x="419" y="565"/>
                    <a:pt x="565" y="440"/>
                    <a:pt x="565" y="272"/>
                  </a:cubicBezTo>
                  <a:cubicBezTo>
                    <a:pt x="565" y="126"/>
                    <a:pt x="461"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7"/>
            <p:cNvSpPr/>
            <p:nvPr/>
          </p:nvSpPr>
          <p:spPr>
            <a:xfrm>
              <a:off x="2705475" y="1462150"/>
              <a:ext cx="14675" cy="13625"/>
            </a:xfrm>
            <a:custGeom>
              <a:rect b="b" l="l" r="r" t="t"/>
              <a:pathLst>
                <a:path extrusionOk="0" h="545" w="587">
                  <a:moveTo>
                    <a:pt x="294" y="0"/>
                  </a:moveTo>
                  <a:cubicBezTo>
                    <a:pt x="147" y="0"/>
                    <a:pt x="1" y="126"/>
                    <a:pt x="1" y="293"/>
                  </a:cubicBezTo>
                  <a:cubicBezTo>
                    <a:pt x="1" y="440"/>
                    <a:pt x="147" y="544"/>
                    <a:pt x="294" y="544"/>
                  </a:cubicBezTo>
                  <a:cubicBezTo>
                    <a:pt x="419" y="544"/>
                    <a:pt x="566" y="419"/>
                    <a:pt x="587" y="272"/>
                  </a:cubicBezTo>
                  <a:cubicBezTo>
                    <a:pt x="566"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7"/>
            <p:cNvSpPr/>
            <p:nvPr/>
          </p:nvSpPr>
          <p:spPr>
            <a:xfrm>
              <a:off x="2007150" y="1462675"/>
              <a:ext cx="14150" cy="14675"/>
            </a:xfrm>
            <a:custGeom>
              <a:rect b="b" l="l" r="r" t="t"/>
              <a:pathLst>
                <a:path extrusionOk="0" h="587" w="566">
                  <a:moveTo>
                    <a:pt x="273" y="0"/>
                  </a:moveTo>
                  <a:cubicBezTo>
                    <a:pt x="147" y="0"/>
                    <a:pt x="1" y="147"/>
                    <a:pt x="1" y="293"/>
                  </a:cubicBezTo>
                  <a:cubicBezTo>
                    <a:pt x="1" y="461"/>
                    <a:pt x="147" y="586"/>
                    <a:pt x="294" y="586"/>
                  </a:cubicBezTo>
                  <a:cubicBezTo>
                    <a:pt x="461" y="586"/>
                    <a:pt x="566" y="461"/>
                    <a:pt x="566" y="293"/>
                  </a:cubicBezTo>
                  <a:cubicBezTo>
                    <a:pt x="566" y="147"/>
                    <a:pt x="419" y="42"/>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7"/>
            <p:cNvSpPr/>
            <p:nvPr/>
          </p:nvSpPr>
          <p:spPr>
            <a:xfrm>
              <a:off x="2539150" y="1470525"/>
              <a:ext cx="14150" cy="14650"/>
            </a:xfrm>
            <a:custGeom>
              <a:rect b="b" l="l" r="r" t="t"/>
              <a:pathLst>
                <a:path extrusionOk="0" h="586" w="566">
                  <a:moveTo>
                    <a:pt x="272" y="0"/>
                  </a:moveTo>
                  <a:cubicBezTo>
                    <a:pt x="126" y="0"/>
                    <a:pt x="0" y="147"/>
                    <a:pt x="0" y="293"/>
                  </a:cubicBezTo>
                  <a:cubicBezTo>
                    <a:pt x="0" y="460"/>
                    <a:pt x="126" y="586"/>
                    <a:pt x="272" y="586"/>
                  </a:cubicBezTo>
                  <a:cubicBezTo>
                    <a:pt x="439" y="586"/>
                    <a:pt x="565" y="460"/>
                    <a:pt x="544" y="293"/>
                  </a:cubicBezTo>
                  <a:cubicBezTo>
                    <a:pt x="544" y="147"/>
                    <a:pt x="43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7"/>
            <p:cNvSpPr/>
            <p:nvPr/>
          </p:nvSpPr>
          <p:spPr>
            <a:xfrm>
              <a:off x="2283350" y="1470450"/>
              <a:ext cx="14150" cy="14200"/>
            </a:xfrm>
            <a:custGeom>
              <a:rect b="b" l="l" r="r" t="t"/>
              <a:pathLst>
                <a:path extrusionOk="0" h="568" w="566">
                  <a:moveTo>
                    <a:pt x="325" y="1"/>
                  </a:moveTo>
                  <a:cubicBezTo>
                    <a:pt x="315" y="1"/>
                    <a:pt x="304" y="2"/>
                    <a:pt x="293" y="3"/>
                  </a:cubicBezTo>
                  <a:cubicBezTo>
                    <a:pt x="126" y="3"/>
                    <a:pt x="0" y="108"/>
                    <a:pt x="0" y="275"/>
                  </a:cubicBezTo>
                  <a:cubicBezTo>
                    <a:pt x="0" y="422"/>
                    <a:pt x="126" y="568"/>
                    <a:pt x="293" y="568"/>
                  </a:cubicBezTo>
                  <a:cubicBezTo>
                    <a:pt x="440" y="568"/>
                    <a:pt x="565" y="422"/>
                    <a:pt x="565" y="275"/>
                  </a:cubicBezTo>
                  <a:cubicBezTo>
                    <a:pt x="565" y="120"/>
                    <a:pt x="458" y="1"/>
                    <a:pt x="32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7"/>
            <p:cNvSpPr/>
            <p:nvPr/>
          </p:nvSpPr>
          <p:spPr>
            <a:xfrm>
              <a:off x="2027025" y="1470000"/>
              <a:ext cx="14150" cy="14650"/>
            </a:xfrm>
            <a:custGeom>
              <a:rect b="b" l="l" r="r" t="t"/>
              <a:pathLst>
                <a:path extrusionOk="0" h="586" w="566">
                  <a:moveTo>
                    <a:pt x="252" y="0"/>
                  </a:moveTo>
                  <a:cubicBezTo>
                    <a:pt x="126" y="21"/>
                    <a:pt x="1" y="126"/>
                    <a:pt x="1" y="293"/>
                  </a:cubicBezTo>
                  <a:cubicBezTo>
                    <a:pt x="1" y="440"/>
                    <a:pt x="126" y="586"/>
                    <a:pt x="294" y="586"/>
                  </a:cubicBezTo>
                  <a:cubicBezTo>
                    <a:pt x="440" y="586"/>
                    <a:pt x="566" y="440"/>
                    <a:pt x="566" y="293"/>
                  </a:cubicBezTo>
                  <a:cubicBezTo>
                    <a:pt x="566" y="126"/>
                    <a:pt x="440"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7"/>
            <p:cNvSpPr/>
            <p:nvPr/>
          </p:nvSpPr>
          <p:spPr>
            <a:xfrm>
              <a:off x="1880575" y="1554425"/>
              <a:ext cx="15200" cy="16550"/>
            </a:xfrm>
            <a:custGeom>
              <a:rect b="b" l="l" r="r" t="t"/>
              <a:pathLst>
                <a:path extrusionOk="0" h="662" w="608">
                  <a:moveTo>
                    <a:pt x="253" y="0"/>
                  </a:moveTo>
                  <a:cubicBezTo>
                    <a:pt x="165" y="0"/>
                    <a:pt x="82" y="42"/>
                    <a:pt x="0" y="138"/>
                  </a:cubicBezTo>
                  <a:cubicBezTo>
                    <a:pt x="126" y="306"/>
                    <a:pt x="251" y="473"/>
                    <a:pt x="398" y="661"/>
                  </a:cubicBezTo>
                  <a:cubicBezTo>
                    <a:pt x="544" y="578"/>
                    <a:pt x="607" y="473"/>
                    <a:pt x="607" y="306"/>
                  </a:cubicBezTo>
                  <a:cubicBezTo>
                    <a:pt x="607" y="180"/>
                    <a:pt x="523" y="76"/>
                    <a:pt x="398" y="34"/>
                  </a:cubicBezTo>
                  <a:cubicBezTo>
                    <a:pt x="347" y="12"/>
                    <a:pt x="299" y="0"/>
                    <a:pt x="25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7"/>
            <p:cNvSpPr/>
            <p:nvPr/>
          </p:nvSpPr>
          <p:spPr>
            <a:xfrm>
              <a:off x="2566875" y="1458475"/>
              <a:ext cx="14650" cy="13625"/>
            </a:xfrm>
            <a:custGeom>
              <a:rect b="b" l="l" r="r" t="t"/>
              <a:pathLst>
                <a:path extrusionOk="0" h="545" w="586">
                  <a:moveTo>
                    <a:pt x="293" y="1"/>
                  </a:moveTo>
                  <a:cubicBezTo>
                    <a:pt x="167" y="1"/>
                    <a:pt x="42" y="126"/>
                    <a:pt x="42" y="252"/>
                  </a:cubicBezTo>
                  <a:cubicBezTo>
                    <a:pt x="0" y="419"/>
                    <a:pt x="146" y="545"/>
                    <a:pt x="293" y="545"/>
                  </a:cubicBezTo>
                  <a:cubicBezTo>
                    <a:pt x="460" y="545"/>
                    <a:pt x="586" y="419"/>
                    <a:pt x="586" y="252"/>
                  </a:cubicBezTo>
                  <a:cubicBezTo>
                    <a:pt x="586" y="105"/>
                    <a:pt x="46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7"/>
            <p:cNvSpPr/>
            <p:nvPr/>
          </p:nvSpPr>
          <p:spPr>
            <a:xfrm>
              <a:off x="1987275" y="1455875"/>
              <a:ext cx="13625" cy="13625"/>
            </a:xfrm>
            <a:custGeom>
              <a:rect b="b" l="l" r="r" t="t"/>
              <a:pathLst>
                <a:path extrusionOk="0" h="545" w="545">
                  <a:moveTo>
                    <a:pt x="273" y="0"/>
                  </a:moveTo>
                  <a:cubicBezTo>
                    <a:pt x="126" y="0"/>
                    <a:pt x="1" y="126"/>
                    <a:pt x="1" y="251"/>
                  </a:cubicBezTo>
                  <a:cubicBezTo>
                    <a:pt x="1" y="419"/>
                    <a:pt x="105" y="544"/>
                    <a:pt x="252" y="544"/>
                  </a:cubicBezTo>
                  <a:cubicBezTo>
                    <a:pt x="377" y="544"/>
                    <a:pt x="524" y="440"/>
                    <a:pt x="545" y="272"/>
                  </a:cubicBezTo>
                  <a:cubicBezTo>
                    <a:pt x="545" y="126"/>
                    <a:pt x="440"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7"/>
            <p:cNvSpPr/>
            <p:nvPr/>
          </p:nvSpPr>
          <p:spPr>
            <a:xfrm>
              <a:off x="2498350" y="1456400"/>
              <a:ext cx="13625" cy="13100"/>
            </a:xfrm>
            <a:custGeom>
              <a:rect b="b" l="l" r="r" t="t"/>
              <a:pathLst>
                <a:path extrusionOk="0" h="524" w="545">
                  <a:moveTo>
                    <a:pt x="272" y="0"/>
                  </a:moveTo>
                  <a:cubicBezTo>
                    <a:pt x="126" y="0"/>
                    <a:pt x="0" y="126"/>
                    <a:pt x="0" y="251"/>
                  </a:cubicBezTo>
                  <a:cubicBezTo>
                    <a:pt x="0" y="398"/>
                    <a:pt x="126" y="523"/>
                    <a:pt x="293" y="523"/>
                  </a:cubicBezTo>
                  <a:cubicBezTo>
                    <a:pt x="419" y="523"/>
                    <a:pt x="544" y="398"/>
                    <a:pt x="544" y="251"/>
                  </a:cubicBezTo>
                  <a:cubicBezTo>
                    <a:pt x="544" y="126"/>
                    <a:pt x="41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7"/>
            <p:cNvSpPr/>
            <p:nvPr/>
          </p:nvSpPr>
          <p:spPr>
            <a:xfrm>
              <a:off x="2754125" y="1455875"/>
              <a:ext cx="13625" cy="13625"/>
            </a:xfrm>
            <a:custGeom>
              <a:rect b="b" l="l" r="r" t="t"/>
              <a:pathLst>
                <a:path extrusionOk="0" h="545" w="545">
                  <a:moveTo>
                    <a:pt x="294" y="0"/>
                  </a:moveTo>
                  <a:cubicBezTo>
                    <a:pt x="126" y="0"/>
                    <a:pt x="1" y="126"/>
                    <a:pt x="1" y="251"/>
                  </a:cubicBezTo>
                  <a:cubicBezTo>
                    <a:pt x="1" y="419"/>
                    <a:pt x="105" y="544"/>
                    <a:pt x="252" y="544"/>
                  </a:cubicBezTo>
                  <a:cubicBezTo>
                    <a:pt x="419" y="544"/>
                    <a:pt x="545" y="440"/>
                    <a:pt x="545" y="272"/>
                  </a:cubicBezTo>
                  <a:cubicBezTo>
                    <a:pt x="545"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7"/>
            <p:cNvSpPr/>
            <p:nvPr/>
          </p:nvSpPr>
          <p:spPr>
            <a:xfrm>
              <a:off x="2312125" y="1458300"/>
              <a:ext cx="13625" cy="13800"/>
            </a:xfrm>
            <a:custGeom>
              <a:rect b="b" l="l" r="r" t="t"/>
              <a:pathLst>
                <a:path extrusionOk="0" h="552" w="545">
                  <a:moveTo>
                    <a:pt x="309" y="1"/>
                  </a:moveTo>
                  <a:cubicBezTo>
                    <a:pt x="290" y="1"/>
                    <a:pt x="271" y="3"/>
                    <a:pt x="251" y="8"/>
                  </a:cubicBezTo>
                  <a:cubicBezTo>
                    <a:pt x="126" y="8"/>
                    <a:pt x="0" y="133"/>
                    <a:pt x="0" y="259"/>
                  </a:cubicBezTo>
                  <a:cubicBezTo>
                    <a:pt x="0" y="426"/>
                    <a:pt x="126" y="552"/>
                    <a:pt x="293" y="552"/>
                  </a:cubicBezTo>
                  <a:cubicBezTo>
                    <a:pt x="419" y="552"/>
                    <a:pt x="544" y="426"/>
                    <a:pt x="544" y="259"/>
                  </a:cubicBezTo>
                  <a:cubicBezTo>
                    <a:pt x="544" y="130"/>
                    <a:pt x="447" y="1"/>
                    <a:pt x="3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7"/>
            <p:cNvSpPr/>
            <p:nvPr/>
          </p:nvSpPr>
          <p:spPr>
            <a:xfrm>
              <a:off x="2056325" y="1457375"/>
              <a:ext cx="13625" cy="14200"/>
            </a:xfrm>
            <a:custGeom>
              <a:rect b="b" l="l" r="r" t="t"/>
              <a:pathLst>
                <a:path extrusionOk="0" h="568" w="545">
                  <a:moveTo>
                    <a:pt x="257" y="1"/>
                  </a:moveTo>
                  <a:cubicBezTo>
                    <a:pt x="108" y="1"/>
                    <a:pt x="1" y="120"/>
                    <a:pt x="1" y="275"/>
                  </a:cubicBezTo>
                  <a:cubicBezTo>
                    <a:pt x="1" y="421"/>
                    <a:pt x="126" y="568"/>
                    <a:pt x="273" y="568"/>
                  </a:cubicBezTo>
                  <a:cubicBezTo>
                    <a:pt x="419" y="568"/>
                    <a:pt x="545" y="463"/>
                    <a:pt x="545" y="296"/>
                  </a:cubicBezTo>
                  <a:cubicBezTo>
                    <a:pt x="545" y="149"/>
                    <a:pt x="440" y="3"/>
                    <a:pt x="294" y="3"/>
                  </a:cubicBezTo>
                  <a:cubicBezTo>
                    <a:pt x="281" y="1"/>
                    <a:pt x="269" y="1"/>
                    <a:pt x="2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7"/>
            <p:cNvSpPr/>
            <p:nvPr/>
          </p:nvSpPr>
          <p:spPr>
            <a:xfrm>
              <a:off x="2242550" y="1456325"/>
              <a:ext cx="14150" cy="13225"/>
            </a:xfrm>
            <a:custGeom>
              <a:rect b="b" l="l" r="r" t="t"/>
              <a:pathLst>
                <a:path extrusionOk="0" h="529" w="566">
                  <a:moveTo>
                    <a:pt x="261" y="1"/>
                  </a:moveTo>
                  <a:cubicBezTo>
                    <a:pt x="126" y="1"/>
                    <a:pt x="0" y="119"/>
                    <a:pt x="0" y="254"/>
                  </a:cubicBezTo>
                  <a:cubicBezTo>
                    <a:pt x="0" y="401"/>
                    <a:pt x="147" y="526"/>
                    <a:pt x="272" y="526"/>
                  </a:cubicBezTo>
                  <a:cubicBezTo>
                    <a:pt x="283" y="528"/>
                    <a:pt x="294" y="528"/>
                    <a:pt x="305" y="528"/>
                  </a:cubicBezTo>
                  <a:cubicBezTo>
                    <a:pt x="440" y="528"/>
                    <a:pt x="565" y="409"/>
                    <a:pt x="565" y="254"/>
                  </a:cubicBezTo>
                  <a:cubicBezTo>
                    <a:pt x="565" y="119"/>
                    <a:pt x="440" y="1"/>
                    <a:pt x="321" y="1"/>
                  </a:cubicBezTo>
                  <a:cubicBezTo>
                    <a:pt x="312" y="1"/>
                    <a:pt x="303" y="2"/>
                    <a:pt x="293" y="3"/>
                  </a:cubicBezTo>
                  <a:cubicBezTo>
                    <a:pt x="283" y="2"/>
                    <a:pt x="272" y="1"/>
                    <a:pt x="2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7"/>
            <p:cNvSpPr/>
            <p:nvPr/>
          </p:nvSpPr>
          <p:spPr>
            <a:xfrm>
              <a:off x="2103925" y="1452200"/>
              <a:ext cx="14150" cy="13100"/>
            </a:xfrm>
            <a:custGeom>
              <a:rect b="b" l="l" r="r" t="t"/>
              <a:pathLst>
                <a:path extrusionOk="0" h="524" w="566">
                  <a:moveTo>
                    <a:pt x="294" y="1"/>
                  </a:moveTo>
                  <a:cubicBezTo>
                    <a:pt x="168" y="1"/>
                    <a:pt x="42" y="147"/>
                    <a:pt x="42" y="273"/>
                  </a:cubicBezTo>
                  <a:cubicBezTo>
                    <a:pt x="1" y="398"/>
                    <a:pt x="147" y="524"/>
                    <a:pt x="294" y="524"/>
                  </a:cubicBezTo>
                  <a:cubicBezTo>
                    <a:pt x="419" y="524"/>
                    <a:pt x="566" y="398"/>
                    <a:pt x="566" y="273"/>
                  </a:cubicBezTo>
                  <a:cubicBezTo>
                    <a:pt x="566" y="105"/>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7"/>
            <p:cNvSpPr/>
            <p:nvPr/>
          </p:nvSpPr>
          <p:spPr>
            <a:xfrm>
              <a:off x="2616025" y="1451675"/>
              <a:ext cx="13625" cy="13175"/>
            </a:xfrm>
            <a:custGeom>
              <a:rect b="b" l="l" r="r" t="t"/>
              <a:pathLst>
                <a:path extrusionOk="0" h="527" w="545">
                  <a:moveTo>
                    <a:pt x="294" y="1"/>
                  </a:moveTo>
                  <a:cubicBezTo>
                    <a:pt x="168" y="22"/>
                    <a:pt x="22" y="126"/>
                    <a:pt x="1" y="273"/>
                  </a:cubicBezTo>
                  <a:cubicBezTo>
                    <a:pt x="1" y="398"/>
                    <a:pt x="126" y="524"/>
                    <a:pt x="273" y="524"/>
                  </a:cubicBezTo>
                  <a:cubicBezTo>
                    <a:pt x="284" y="525"/>
                    <a:pt x="294" y="526"/>
                    <a:pt x="305" y="526"/>
                  </a:cubicBezTo>
                  <a:cubicBezTo>
                    <a:pt x="437" y="526"/>
                    <a:pt x="545" y="408"/>
                    <a:pt x="545" y="273"/>
                  </a:cubicBezTo>
                  <a:cubicBezTo>
                    <a:pt x="545"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7"/>
            <p:cNvSpPr/>
            <p:nvPr/>
          </p:nvSpPr>
          <p:spPr>
            <a:xfrm>
              <a:off x="2174025" y="1454300"/>
              <a:ext cx="13100" cy="13625"/>
            </a:xfrm>
            <a:custGeom>
              <a:rect b="b" l="l" r="r" t="t"/>
              <a:pathLst>
                <a:path extrusionOk="0" h="545" w="524">
                  <a:moveTo>
                    <a:pt x="272" y="0"/>
                  </a:moveTo>
                  <a:cubicBezTo>
                    <a:pt x="126" y="0"/>
                    <a:pt x="0" y="126"/>
                    <a:pt x="0" y="293"/>
                  </a:cubicBezTo>
                  <a:cubicBezTo>
                    <a:pt x="0" y="419"/>
                    <a:pt x="126" y="544"/>
                    <a:pt x="272" y="544"/>
                  </a:cubicBezTo>
                  <a:cubicBezTo>
                    <a:pt x="398" y="544"/>
                    <a:pt x="523" y="419"/>
                    <a:pt x="523" y="272"/>
                  </a:cubicBezTo>
                  <a:cubicBezTo>
                    <a:pt x="523" y="126"/>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7"/>
            <p:cNvSpPr/>
            <p:nvPr/>
          </p:nvSpPr>
          <p:spPr>
            <a:xfrm>
              <a:off x="2429300" y="1454300"/>
              <a:ext cx="13625" cy="13625"/>
            </a:xfrm>
            <a:custGeom>
              <a:rect b="b" l="l" r="r" t="t"/>
              <a:pathLst>
                <a:path extrusionOk="0" h="545" w="545">
                  <a:moveTo>
                    <a:pt x="272" y="0"/>
                  </a:moveTo>
                  <a:cubicBezTo>
                    <a:pt x="147" y="0"/>
                    <a:pt x="21" y="105"/>
                    <a:pt x="0" y="272"/>
                  </a:cubicBezTo>
                  <a:cubicBezTo>
                    <a:pt x="0" y="419"/>
                    <a:pt x="105" y="544"/>
                    <a:pt x="251" y="544"/>
                  </a:cubicBezTo>
                  <a:cubicBezTo>
                    <a:pt x="419" y="544"/>
                    <a:pt x="544" y="419"/>
                    <a:pt x="544" y="293"/>
                  </a:cubicBezTo>
                  <a:cubicBezTo>
                    <a:pt x="544" y="126"/>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7"/>
            <p:cNvSpPr/>
            <p:nvPr/>
          </p:nvSpPr>
          <p:spPr>
            <a:xfrm>
              <a:off x="2685600" y="1454825"/>
              <a:ext cx="13625" cy="13100"/>
            </a:xfrm>
            <a:custGeom>
              <a:rect b="b" l="l" r="r" t="t"/>
              <a:pathLst>
                <a:path extrusionOk="0" h="524" w="545">
                  <a:moveTo>
                    <a:pt x="252" y="0"/>
                  </a:moveTo>
                  <a:cubicBezTo>
                    <a:pt x="126" y="0"/>
                    <a:pt x="1" y="147"/>
                    <a:pt x="1" y="272"/>
                  </a:cubicBezTo>
                  <a:cubicBezTo>
                    <a:pt x="1" y="398"/>
                    <a:pt x="126" y="523"/>
                    <a:pt x="273" y="523"/>
                  </a:cubicBezTo>
                  <a:cubicBezTo>
                    <a:pt x="419" y="502"/>
                    <a:pt x="545" y="398"/>
                    <a:pt x="545" y="272"/>
                  </a:cubicBezTo>
                  <a:cubicBezTo>
                    <a:pt x="545" y="147"/>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7"/>
            <p:cNvSpPr/>
            <p:nvPr/>
          </p:nvSpPr>
          <p:spPr>
            <a:xfrm>
              <a:off x="2035400" y="1450625"/>
              <a:ext cx="13100" cy="13175"/>
            </a:xfrm>
            <a:custGeom>
              <a:rect b="b" l="l" r="r" t="t"/>
              <a:pathLst>
                <a:path extrusionOk="0" h="527" w="524">
                  <a:moveTo>
                    <a:pt x="252" y="1"/>
                  </a:moveTo>
                  <a:cubicBezTo>
                    <a:pt x="126" y="1"/>
                    <a:pt x="1" y="126"/>
                    <a:pt x="1" y="252"/>
                  </a:cubicBezTo>
                  <a:cubicBezTo>
                    <a:pt x="1" y="378"/>
                    <a:pt x="126" y="524"/>
                    <a:pt x="252" y="524"/>
                  </a:cubicBezTo>
                  <a:cubicBezTo>
                    <a:pt x="262" y="526"/>
                    <a:pt x="273" y="526"/>
                    <a:pt x="284" y="526"/>
                  </a:cubicBezTo>
                  <a:cubicBezTo>
                    <a:pt x="416" y="526"/>
                    <a:pt x="524" y="407"/>
                    <a:pt x="524" y="252"/>
                  </a:cubicBezTo>
                  <a:cubicBezTo>
                    <a:pt x="524" y="126"/>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7"/>
            <p:cNvSpPr/>
            <p:nvPr/>
          </p:nvSpPr>
          <p:spPr>
            <a:xfrm>
              <a:off x="2546975" y="1449600"/>
              <a:ext cx="13625" cy="14150"/>
            </a:xfrm>
            <a:custGeom>
              <a:rect b="b" l="l" r="r" t="t"/>
              <a:pathLst>
                <a:path extrusionOk="0" h="566" w="545">
                  <a:moveTo>
                    <a:pt x="273" y="0"/>
                  </a:moveTo>
                  <a:cubicBezTo>
                    <a:pt x="147" y="0"/>
                    <a:pt x="22" y="147"/>
                    <a:pt x="22" y="272"/>
                  </a:cubicBezTo>
                  <a:cubicBezTo>
                    <a:pt x="1" y="419"/>
                    <a:pt x="126" y="565"/>
                    <a:pt x="273" y="565"/>
                  </a:cubicBezTo>
                  <a:cubicBezTo>
                    <a:pt x="419" y="565"/>
                    <a:pt x="545" y="419"/>
                    <a:pt x="545" y="293"/>
                  </a:cubicBezTo>
                  <a:cubicBezTo>
                    <a:pt x="545" y="167"/>
                    <a:pt x="440" y="42"/>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7"/>
            <p:cNvSpPr/>
            <p:nvPr/>
          </p:nvSpPr>
          <p:spPr>
            <a:xfrm>
              <a:off x="2291200" y="1450625"/>
              <a:ext cx="13625" cy="13125"/>
            </a:xfrm>
            <a:custGeom>
              <a:rect b="b" l="l" r="r" t="t"/>
              <a:pathLst>
                <a:path extrusionOk="0" h="525" w="545">
                  <a:moveTo>
                    <a:pt x="293" y="1"/>
                  </a:moveTo>
                  <a:cubicBezTo>
                    <a:pt x="147" y="1"/>
                    <a:pt x="21" y="126"/>
                    <a:pt x="21" y="252"/>
                  </a:cubicBezTo>
                  <a:cubicBezTo>
                    <a:pt x="0" y="378"/>
                    <a:pt x="126" y="524"/>
                    <a:pt x="293" y="524"/>
                  </a:cubicBezTo>
                  <a:cubicBezTo>
                    <a:pt x="419" y="524"/>
                    <a:pt x="544" y="378"/>
                    <a:pt x="544" y="252"/>
                  </a:cubicBezTo>
                  <a:cubicBezTo>
                    <a:pt x="544" y="126"/>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7"/>
            <p:cNvSpPr/>
            <p:nvPr/>
          </p:nvSpPr>
          <p:spPr>
            <a:xfrm>
              <a:off x="2359725" y="1451675"/>
              <a:ext cx="13625" cy="13100"/>
            </a:xfrm>
            <a:custGeom>
              <a:rect b="b" l="l" r="r" t="t"/>
              <a:pathLst>
                <a:path extrusionOk="0" h="524" w="545">
                  <a:moveTo>
                    <a:pt x="293" y="1"/>
                  </a:moveTo>
                  <a:cubicBezTo>
                    <a:pt x="168" y="1"/>
                    <a:pt x="21" y="126"/>
                    <a:pt x="0" y="231"/>
                  </a:cubicBezTo>
                  <a:cubicBezTo>
                    <a:pt x="0" y="398"/>
                    <a:pt x="126" y="524"/>
                    <a:pt x="272" y="524"/>
                  </a:cubicBezTo>
                  <a:cubicBezTo>
                    <a:pt x="419" y="524"/>
                    <a:pt x="544" y="419"/>
                    <a:pt x="544" y="273"/>
                  </a:cubicBezTo>
                  <a:cubicBezTo>
                    <a:pt x="544" y="126"/>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7"/>
            <p:cNvSpPr/>
            <p:nvPr/>
          </p:nvSpPr>
          <p:spPr>
            <a:xfrm>
              <a:off x="2734250" y="1449075"/>
              <a:ext cx="13100" cy="13100"/>
            </a:xfrm>
            <a:custGeom>
              <a:rect b="b" l="l" r="r" t="t"/>
              <a:pathLst>
                <a:path extrusionOk="0" h="524" w="524">
                  <a:moveTo>
                    <a:pt x="273" y="0"/>
                  </a:moveTo>
                  <a:cubicBezTo>
                    <a:pt x="105" y="0"/>
                    <a:pt x="1" y="126"/>
                    <a:pt x="1" y="272"/>
                  </a:cubicBezTo>
                  <a:cubicBezTo>
                    <a:pt x="1" y="419"/>
                    <a:pt x="147" y="523"/>
                    <a:pt x="273" y="523"/>
                  </a:cubicBezTo>
                  <a:cubicBezTo>
                    <a:pt x="419" y="523"/>
                    <a:pt x="524" y="398"/>
                    <a:pt x="524" y="272"/>
                  </a:cubicBezTo>
                  <a:cubicBezTo>
                    <a:pt x="524" y="105"/>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7"/>
            <p:cNvSpPr/>
            <p:nvPr/>
          </p:nvSpPr>
          <p:spPr>
            <a:xfrm>
              <a:off x="2478975" y="1449075"/>
              <a:ext cx="13100" cy="13100"/>
            </a:xfrm>
            <a:custGeom>
              <a:rect b="b" l="l" r="r" t="t"/>
              <a:pathLst>
                <a:path extrusionOk="0" h="524" w="524">
                  <a:moveTo>
                    <a:pt x="252" y="0"/>
                  </a:moveTo>
                  <a:cubicBezTo>
                    <a:pt x="105" y="0"/>
                    <a:pt x="1" y="126"/>
                    <a:pt x="1" y="272"/>
                  </a:cubicBezTo>
                  <a:cubicBezTo>
                    <a:pt x="1" y="419"/>
                    <a:pt x="126" y="523"/>
                    <a:pt x="252" y="523"/>
                  </a:cubicBezTo>
                  <a:cubicBezTo>
                    <a:pt x="377" y="523"/>
                    <a:pt x="524" y="398"/>
                    <a:pt x="524" y="272"/>
                  </a:cubicBezTo>
                  <a:cubicBezTo>
                    <a:pt x="524"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7"/>
            <p:cNvSpPr/>
            <p:nvPr/>
          </p:nvSpPr>
          <p:spPr>
            <a:xfrm>
              <a:off x="2222675" y="1448475"/>
              <a:ext cx="13625" cy="13175"/>
            </a:xfrm>
            <a:custGeom>
              <a:rect b="b" l="l" r="r" t="t"/>
              <a:pathLst>
                <a:path extrusionOk="0" h="527" w="545">
                  <a:moveTo>
                    <a:pt x="223" y="1"/>
                  </a:moveTo>
                  <a:cubicBezTo>
                    <a:pt x="108" y="1"/>
                    <a:pt x="0" y="117"/>
                    <a:pt x="0" y="233"/>
                  </a:cubicBezTo>
                  <a:cubicBezTo>
                    <a:pt x="0" y="401"/>
                    <a:pt x="105" y="526"/>
                    <a:pt x="251" y="526"/>
                  </a:cubicBezTo>
                  <a:cubicBezTo>
                    <a:pt x="377" y="526"/>
                    <a:pt x="523" y="422"/>
                    <a:pt x="523" y="254"/>
                  </a:cubicBezTo>
                  <a:cubicBezTo>
                    <a:pt x="544" y="129"/>
                    <a:pt x="419" y="3"/>
                    <a:pt x="251" y="3"/>
                  </a:cubicBezTo>
                  <a:cubicBezTo>
                    <a:pt x="242" y="2"/>
                    <a:pt x="233" y="1"/>
                    <a:pt x="22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7"/>
            <p:cNvSpPr/>
            <p:nvPr/>
          </p:nvSpPr>
          <p:spPr>
            <a:xfrm>
              <a:off x="1966875" y="1448550"/>
              <a:ext cx="13625" cy="13100"/>
            </a:xfrm>
            <a:custGeom>
              <a:rect b="b" l="l" r="r" t="t"/>
              <a:pathLst>
                <a:path extrusionOk="0" h="524" w="545">
                  <a:moveTo>
                    <a:pt x="294" y="0"/>
                  </a:moveTo>
                  <a:cubicBezTo>
                    <a:pt x="126" y="0"/>
                    <a:pt x="1" y="105"/>
                    <a:pt x="1" y="251"/>
                  </a:cubicBezTo>
                  <a:cubicBezTo>
                    <a:pt x="1" y="398"/>
                    <a:pt x="105" y="523"/>
                    <a:pt x="252" y="523"/>
                  </a:cubicBezTo>
                  <a:cubicBezTo>
                    <a:pt x="419" y="523"/>
                    <a:pt x="524" y="419"/>
                    <a:pt x="524" y="251"/>
                  </a:cubicBezTo>
                  <a:cubicBezTo>
                    <a:pt x="545" y="126"/>
                    <a:pt x="419"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7"/>
            <p:cNvSpPr/>
            <p:nvPr/>
          </p:nvSpPr>
          <p:spPr>
            <a:xfrm>
              <a:off x="2665200" y="1446450"/>
              <a:ext cx="13100" cy="13175"/>
            </a:xfrm>
            <a:custGeom>
              <a:rect b="b" l="l" r="r" t="t"/>
              <a:pathLst>
                <a:path extrusionOk="0" h="527" w="524">
                  <a:moveTo>
                    <a:pt x="252" y="1"/>
                  </a:moveTo>
                  <a:cubicBezTo>
                    <a:pt x="105" y="1"/>
                    <a:pt x="1" y="126"/>
                    <a:pt x="1" y="273"/>
                  </a:cubicBezTo>
                  <a:cubicBezTo>
                    <a:pt x="1" y="398"/>
                    <a:pt x="105" y="524"/>
                    <a:pt x="231" y="524"/>
                  </a:cubicBezTo>
                  <a:cubicBezTo>
                    <a:pt x="245" y="525"/>
                    <a:pt x="259" y="526"/>
                    <a:pt x="273" y="526"/>
                  </a:cubicBezTo>
                  <a:cubicBezTo>
                    <a:pt x="419" y="526"/>
                    <a:pt x="524" y="427"/>
                    <a:pt x="524" y="293"/>
                  </a:cubicBezTo>
                  <a:cubicBezTo>
                    <a:pt x="524" y="126"/>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7"/>
            <p:cNvSpPr/>
            <p:nvPr/>
          </p:nvSpPr>
          <p:spPr>
            <a:xfrm>
              <a:off x="2408900" y="1446450"/>
              <a:ext cx="13100" cy="13100"/>
            </a:xfrm>
            <a:custGeom>
              <a:rect b="b" l="l" r="r" t="t"/>
              <a:pathLst>
                <a:path extrusionOk="0" h="524" w="524">
                  <a:moveTo>
                    <a:pt x="251" y="1"/>
                  </a:moveTo>
                  <a:cubicBezTo>
                    <a:pt x="105" y="1"/>
                    <a:pt x="0" y="126"/>
                    <a:pt x="0" y="273"/>
                  </a:cubicBezTo>
                  <a:cubicBezTo>
                    <a:pt x="0" y="398"/>
                    <a:pt x="105" y="524"/>
                    <a:pt x="251" y="524"/>
                  </a:cubicBezTo>
                  <a:cubicBezTo>
                    <a:pt x="398" y="524"/>
                    <a:pt x="523" y="419"/>
                    <a:pt x="523" y="273"/>
                  </a:cubicBezTo>
                  <a:cubicBezTo>
                    <a:pt x="523" y="126"/>
                    <a:pt x="419"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7"/>
            <p:cNvSpPr/>
            <p:nvPr/>
          </p:nvSpPr>
          <p:spPr>
            <a:xfrm>
              <a:off x="2153100" y="1446450"/>
              <a:ext cx="13100" cy="13100"/>
            </a:xfrm>
            <a:custGeom>
              <a:rect b="b" l="l" r="r" t="t"/>
              <a:pathLst>
                <a:path extrusionOk="0" h="524" w="524">
                  <a:moveTo>
                    <a:pt x="252" y="1"/>
                  </a:moveTo>
                  <a:cubicBezTo>
                    <a:pt x="105" y="21"/>
                    <a:pt x="0" y="126"/>
                    <a:pt x="0" y="273"/>
                  </a:cubicBezTo>
                  <a:cubicBezTo>
                    <a:pt x="0" y="419"/>
                    <a:pt x="126" y="524"/>
                    <a:pt x="252" y="524"/>
                  </a:cubicBezTo>
                  <a:cubicBezTo>
                    <a:pt x="419" y="524"/>
                    <a:pt x="524" y="419"/>
                    <a:pt x="524" y="273"/>
                  </a:cubicBezTo>
                  <a:cubicBezTo>
                    <a:pt x="524" y="105"/>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7"/>
            <p:cNvSpPr/>
            <p:nvPr/>
          </p:nvSpPr>
          <p:spPr>
            <a:xfrm>
              <a:off x="2085100" y="1445400"/>
              <a:ext cx="12575" cy="13100"/>
            </a:xfrm>
            <a:custGeom>
              <a:rect b="b" l="l" r="r" t="t"/>
              <a:pathLst>
                <a:path extrusionOk="0" h="524" w="503">
                  <a:moveTo>
                    <a:pt x="251" y="1"/>
                  </a:moveTo>
                  <a:cubicBezTo>
                    <a:pt x="105" y="1"/>
                    <a:pt x="0" y="105"/>
                    <a:pt x="0" y="252"/>
                  </a:cubicBezTo>
                  <a:cubicBezTo>
                    <a:pt x="0" y="419"/>
                    <a:pt x="105" y="524"/>
                    <a:pt x="251" y="524"/>
                  </a:cubicBezTo>
                  <a:cubicBezTo>
                    <a:pt x="398" y="524"/>
                    <a:pt x="503" y="377"/>
                    <a:pt x="503" y="252"/>
                  </a:cubicBezTo>
                  <a:cubicBezTo>
                    <a:pt x="503" y="105"/>
                    <a:pt x="356"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7"/>
            <p:cNvSpPr/>
            <p:nvPr/>
          </p:nvSpPr>
          <p:spPr>
            <a:xfrm>
              <a:off x="2527100" y="1443775"/>
              <a:ext cx="13100" cy="12650"/>
            </a:xfrm>
            <a:custGeom>
              <a:rect b="b" l="l" r="r" t="t"/>
              <a:pathLst>
                <a:path extrusionOk="0" h="506" w="524">
                  <a:moveTo>
                    <a:pt x="310" y="0"/>
                  </a:moveTo>
                  <a:cubicBezTo>
                    <a:pt x="298" y="0"/>
                    <a:pt x="285" y="1"/>
                    <a:pt x="273" y="3"/>
                  </a:cubicBezTo>
                  <a:cubicBezTo>
                    <a:pt x="260" y="1"/>
                    <a:pt x="248" y="1"/>
                    <a:pt x="237" y="1"/>
                  </a:cubicBezTo>
                  <a:cubicBezTo>
                    <a:pt x="91" y="1"/>
                    <a:pt x="1" y="117"/>
                    <a:pt x="1" y="233"/>
                  </a:cubicBezTo>
                  <a:cubicBezTo>
                    <a:pt x="1" y="400"/>
                    <a:pt x="105" y="505"/>
                    <a:pt x="273" y="505"/>
                  </a:cubicBezTo>
                  <a:cubicBezTo>
                    <a:pt x="419" y="505"/>
                    <a:pt x="524" y="400"/>
                    <a:pt x="524" y="233"/>
                  </a:cubicBezTo>
                  <a:cubicBezTo>
                    <a:pt x="524" y="99"/>
                    <a:pt x="436" y="0"/>
                    <a:pt x="3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7"/>
            <p:cNvSpPr/>
            <p:nvPr/>
          </p:nvSpPr>
          <p:spPr>
            <a:xfrm>
              <a:off x="2270275" y="1442800"/>
              <a:ext cx="13100" cy="13100"/>
            </a:xfrm>
            <a:custGeom>
              <a:rect b="b" l="l" r="r" t="t"/>
              <a:pathLst>
                <a:path extrusionOk="0" h="524" w="524">
                  <a:moveTo>
                    <a:pt x="251" y="0"/>
                  </a:moveTo>
                  <a:cubicBezTo>
                    <a:pt x="126" y="0"/>
                    <a:pt x="0" y="105"/>
                    <a:pt x="0" y="251"/>
                  </a:cubicBezTo>
                  <a:cubicBezTo>
                    <a:pt x="0" y="419"/>
                    <a:pt x="126" y="523"/>
                    <a:pt x="251" y="523"/>
                  </a:cubicBezTo>
                  <a:cubicBezTo>
                    <a:pt x="419" y="523"/>
                    <a:pt x="523" y="419"/>
                    <a:pt x="503" y="251"/>
                  </a:cubicBezTo>
                  <a:cubicBezTo>
                    <a:pt x="503" y="126"/>
                    <a:pt x="398"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7"/>
            <p:cNvSpPr/>
            <p:nvPr/>
          </p:nvSpPr>
          <p:spPr>
            <a:xfrm>
              <a:off x="2015000" y="1443325"/>
              <a:ext cx="13100" cy="12575"/>
            </a:xfrm>
            <a:custGeom>
              <a:rect b="b" l="l" r="r" t="t"/>
              <a:pathLst>
                <a:path extrusionOk="0" h="503" w="524">
                  <a:moveTo>
                    <a:pt x="273" y="0"/>
                  </a:moveTo>
                  <a:cubicBezTo>
                    <a:pt x="105" y="0"/>
                    <a:pt x="1" y="105"/>
                    <a:pt x="1" y="251"/>
                  </a:cubicBezTo>
                  <a:cubicBezTo>
                    <a:pt x="1" y="398"/>
                    <a:pt x="105" y="502"/>
                    <a:pt x="273" y="502"/>
                  </a:cubicBezTo>
                  <a:cubicBezTo>
                    <a:pt x="398" y="502"/>
                    <a:pt x="503" y="398"/>
                    <a:pt x="524" y="251"/>
                  </a:cubicBezTo>
                  <a:cubicBezTo>
                    <a:pt x="524" y="105"/>
                    <a:pt x="419"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7"/>
            <p:cNvSpPr/>
            <p:nvPr/>
          </p:nvSpPr>
          <p:spPr>
            <a:xfrm>
              <a:off x="2713325" y="1441225"/>
              <a:ext cx="13100" cy="13100"/>
            </a:xfrm>
            <a:custGeom>
              <a:rect b="b" l="l" r="r" t="t"/>
              <a:pathLst>
                <a:path extrusionOk="0" h="524" w="524">
                  <a:moveTo>
                    <a:pt x="273" y="0"/>
                  </a:moveTo>
                  <a:cubicBezTo>
                    <a:pt x="105" y="0"/>
                    <a:pt x="1" y="126"/>
                    <a:pt x="1" y="272"/>
                  </a:cubicBezTo>
                  <a:cubicBezTo>
                    <a:pt x="1" y="419"/>
                    <a:pt x="105" y="523"/>
                    <a:pt x="273" y="523"/>
                  </a:cubicBezTo>
                  <a:cubicBezTo>
                    <a:pt x="419" y="523"/>
                    <a:pt x="524" y="419"/>
                    <a:pt x="524" y="272"/>
                  </a:cubicBezTo>
                  <a:cubicBezTo>
                    <a:pt x="524" y="126"/>
                    <a:pt x="419"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7"/>
            <p:cNvSpPr/>
            <p:nvPr/>
          </p:nvSpPr>
          <p:spPr>
            <a:xfrm>
              <a:off x="2458050" y="1441750"/>
              <a:ext cx="13125" cy="12575"/>
            </a:xfrm>
            <a:custGeom>
              <a:rect b="b" l="l" r="r" t="t"/>
              <a:pathLst>
                <a:path extrusionOk="0" h="503" w="525">
                  <a:moveTo>
                    <a:pt x="252" y="0"/>
                  </a:moveTo>
                  <a:cubicBezTo>
                    <a:pt x="106" y="0"/>
                    <a:pt x="1" y="105"/>
                    <a:pt x="1" y="251"/>
                  </a:cubicBezTo>
                  <a:cubicBezTo>
                    <a:pt x="1" y="398"/>
                    <a:pt x="106" y="502"/>
                    <a:pt x="252" y="502"/>
                  </a:cubicBezTo>
                  <a:cubicBezTo>
                    <a:pt x="419" y="502"/>
                    <a:pt x="524" y="377"/>
                    <a:pt x="524" y="251"/>
                  </a:cubicBezTo>
                  <a:cubicBezTo>
                    <a:pt x="524" y="105"/>
                    <a:pt x="37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7"/>
            <p:cNvSpPr/>
            <p:nvPr/>
          </p:nvSpPr>
          <p:spPr>
            <a:xfrm>
              <a:off x="2201750" y="1441750"/>
              <a:ext cx="13100" cy="12575"/>
            </a:xfrm>
            <a:custGeom>
              <a:rect b="b" l="l" r="r" t="t"/>
              <a:pathLst>
                <a:path extrusionOk="0" h="503" w="524">
                  <a:moveTo>
                    <a:pt x="251" y="0"/>
                  </a:moveTo>
                  <a:cubicBezTo>
                    <a:pt x="105" y="0"/>
                    <a:pt x="0" y="105"/>
                    <a:pt x="0" y="251"/>
                  </a:cubicBezTo>
                  <a:cubicBezTo>
                    <a:pt x="0" y="398"/>
                    <a:pt x="105" y="502"/>
                    <a:pt x="251" y="502"/>
                  </a:cubicBezTo>
                  <a:cubicBezTo>
                    <a:pt x="398" y="502"/>
                    <a:pt x="523" y="377"/>
                    <a:pt x="523" y="251"/>
                  </a:cubicBezTo>
                  <a:cubicBezTo>
                    <a:pt x="523" y="105"/>
                    <a:pt x="398"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7"/>
            <p:cNvSpPr/>
            <p:nvPr/>
          </p:nvSpPr>
          <p:spPr>
            <a:xfrm>
              <a:off x="1946475" y="1441225"/>
              <a:ext cx="12575" cy="13100"/>
            </a:xfrm>
            <a:custGeom>
              <a:rect b="b" l="l" r="r" t="t"/>
              <a:pathLst>
                <a:path extrusionOk="0" h="524" w="503">
                  <a:moveTo>
                    <a:pt x="231" y="0"/>
                  </a:moveTo>
                  <a:cubicBezTo>
                    <a:pt x="105" y="0"/>
                    <a:pt x="1" y="105"/>
                    <a:pt x="1" y="272"/>
                  </a:cubicBezTo>
                  <a:cubicBezTo>
                    <a:pt x="1" y="419"/>
                    <a:pt x="105" y="523"/>
                    <a:pt x="231" y="523"/>
                  </a:cubicBezTo>
                  <a:cubicBezTo>
                    <a:pt x="398" y="523"/>
                    <a:pt x="503" y="419"/>
                    <a:pt x="503" y="272"/>
                  </a:cubicBezTo>
                  <a:cubicBezTo>
                    <a:pt x="503" y="105"/>
                    <a:pt x="377"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7"/>
            <p:cNvSpPr/>
            <p:nvPr/>
          </p:nvSpPr>
          <p:spPr>
            <a:xfrm>
              <a:off x="2644800" y="1439950"/>
              <a:ext cx="13100" cy="12500"/>
            </a:xfrm>
            <a:custGeom>
              <a:rect b="b" l="l" r="r" t="t"/>
              <a:pathLst>
                <a:path extrusionOk="0" h="500" w="524">
                  <a:moveTo>
                    <a:pt x="223" y="0"/>
                  </a:moveTo>
                  <a:cubicBezTo>
                    <a:pt x="97" y="0"/>
                    <a:pt x="22" y="97"/>
                    <a:pt x="22" y="240"/>
                  </a:cubicBezTo>
                  <a:cubicBezTo>
                    <a:pt x="1" y="386"/>
                    <a:pt x="105" y="491"/>
                    <a:pt x="273" y="491"/>
                  </a:cubicBezTo>
                  <a:cubicBezTo>
                    <a:pt x="295" y="497"/>
                    <a:pt x="315" y="500"/>
                    <a:pt x="335" y="500"/>
                  </a:cubicBezTo>
                  <a:cubicBezTo>
                    <a:pt x="448" y="500"/>
                    <a:pt x="524" y="403"/>
                    <a:pt x="524" y="261"/>
                  </a:cubicBezTo>
                  <a:cubicBezTo>
                    <a:pt x="524" y="114"/>
                    <a:pt x="419" y="9"/>
                    <a:pt x="294" y="9"/>
                  </a:cubicBezTo>
                  <a:cubicBezTo>
                    <a:pt x="269" y="3"/>
                    <a:pt x="245" y="0"/>
                    <a:pt x="22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7"/>
            <p:cNvSpPr/>
            <p:nvPr/>
          </p:nvSpPr>
          <p:spPr>
            <a:xfrm>
              <a:off x="2388500" y="1439075"/>
              <a:ext cx="13625" cy="12625"/>
            </a:xfrm>
            <a:custGeom>
              <a:rect b="b" l="l" r="r" t="t"/>
              <a:pathLst>
                <a:path extrusionOk="0" h="505" w="545">
                  <a:moveTo>
                    <a:pt x="257" y="0"/>
                  </a:moveTo>
                  <a:cubicBezTo>
                    <a:pt x="111" y="0"/>
                    <a:pt x="21" y="118"/>
                    <a:pt x="21" y="254"/>
                  </a:cubicBezTo>
                  <a:cubicBezTo>
                    <a:pt x="0" y="400"/>
                    <a:pt x="126" y="505"/>
                    <a:pt x="272" y="505"/>
                  </a:cubicBezTo>
                  <a:cubicBezTo>
                    <a:pt x="419" y="505"/>
                    <a:pt x="523" y="400"/>
                    <a:pt x="523" y="275"/>
                  </a:cubicBezTo>
                  <a:cubicBezTo>
                    <a:pt x="544" y="107"/>
                    <a:pt x="419" y="3"/>
                    <a:pt x="293" y="3"/>
                  </a:cubicBezTo>
                  <a:cubicBezTo>
                    <a:pt x="281" y="1"/>
                    <a:pt x="269" y="0"/>
                    <a:pt x="2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7"/>
            <p:cNvSpPr/>
            <p:nvPr/>
          </p:nvSpPr>
          <p:spPr>
            <a:xfrm>
              <a:off x="2132700" y="1439050"/>
              <a:ext cx="13100" cy="12725"/>
            </a:xfrm>
            <a:custGeom>
              <a:rect b="b" l="l" r="r" t="t"/>
              <a:pathLst>
                <a:path extrusionOk="0" h="509" w="524">
                  <a:moveTo>
                    <a:pt x="256" y="1"/>
                  </a:moveTo>
                  <a:cubicBezTo>
                    <a:pt x="126" y="1"/>
                    <a:pt x="21" y="102"/>
                    <a:pt x="21" y="255"/>
                  </a:cubicBezTo>
                  <a:cubicBezTo>
                    <a:pt x="0" y="401"/>
                    <a:pt x="105" y="506"/>
                    <a:pt x="272" y="506"/>
                  </a:cubicBezTo>
                  <a:cubicBezTo>
                    <a:pt x="285" y="508"/>
                    <a:pt x="297" y="508"/>
                    <a:pt x="309" y="508"/>
                  </a:cubicBezTo>
                  <a:cubicBezTo>
                    <a:pt x="436" y="508"/>
                    <a:pt x="524" y="410"/>
                    <a:pt x="524" y="276"/>
                  </a:cubicBezTo>
                  <a:cubicBezTo>
                    <a:pt x="524" y="108"/>
                    <a:pt x="419" y="4"/>
                    <a:pt x="293" y="4"/>
                  </a:cubicBezTo>
                  <a:cubicBezTo>
                    <a:pt x="281" y="2"/>
                    <a:pt x="269" y="1"/>
                    <a:pt x="2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7"/>
            <p:cNvSpPr/>
            <p:nvPr/>
          </p:nvSpPr>
          <p:spPr>
            <a:xfrm>
              <a:off x="2595625" y="1445875"/>
              <a:ext cx="13100" cy="12700"/>
            </a:xfrm>
            <a:custGeom>
              <a:rect b="b" l="l" r="r" t="t"/>
              <a:pathLst>
                <a:path extrusionOk="0" h="508" w="524">
                  <a:moveTo>
                    <a:pt x="245" y="0"/>
                  </a:moveTo>
                  <a:cubicBezTo>
                    <a:pt x="126" y="0"/>
                    <a:pt x="1" y="117"/>
                    <a:pt x="1" y="233"/>
                  </a:cubicBezTo>
                  <a:cubicBezTo>
                    <a:pt x="1" y="358"/>
                    <a:pt x="105" y="505"/>
                    <a:pt x="252" y="505"/>
                  </a:cubicBezTo>
                  <a:cubicBezTo>
                    <a:pt x="264" y="507"/>
                    <a:pt x="277" y="507"/>
                    <a:pt x="289" y="507"/>
                  </a:cubicBezTo>
                  <a:cubicBezTo>
                    <a:pt x="419" y="507"/>
                    <a:pt x="524" y="407"/>
                    <a:pt x="524" y="254"/>
                  </a:cubicBezTo>
                  <a:cubicBezTo>
                    <a:pt x="524" y="128"/>
                    <a:pt x="419" y="3"/>
                    <a:pt x="273" y="3"/>
                  </a:cubicBezTo>
                  <a:cubicBezTo>
                    <a:pt x="264" y="1"/>
                    <a:pt x="254" y="0"/>
                    <a:pt x="24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7"/>
            <p:cNvSpPr/>
            <p:nvPr/>
          </p:nvSpPr>
          <p:spPr>
            <a:xfrm>
              <a:off x="2340900" y="1445400"/>
              <a:ext cx="12575" cy="13100"/>
            </a:xfrm>
            <a:custGeom>
              <a:rect b="b" l="l" r="r" t="t"/>
              <a:pathLst>
                <a:path extrusionOk="0" h="524" w="503">
                  <a:moveTo>
                    <a:pt x="251" y="1"/>
                  </a:moveTo>
                  <a:cubicBezTo>
                    <a:pt x="105" y="1"/>
                    <a:pt x="0" y="105"/>
                    <a:pt x="0" y="252"/>
                  </a:cubicBezTo>
                  <a:cubicBezTo>
                    <a:pt x="0" y="419"/>
                    <a:pt x="105" y="524"/>
                    <a:pt x="251" y="524"/>
                  </a:cubicBezTo>
                  <a:cubicBezTo>
                    <a:pt x="398" y="524"/>
                    <a:pt x="502" y="377"/>
                    <a:pt x="502" y="252"/>
                  </a:cubicBezTo>
                  <a:cubicBezTo>
                    <a:pt x="502" y="105"/>
                    <a:pt x="398"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7"/>
            <p:cNvSpPr/>
            <p:nvPr/>
          </p:nvSpPr>
          <p:spPr>
            <a:xfrm>
              <a:off x="2555350" y="1430225"/>
              <a:ext cx="12575" cy="12600"/>
            </a:xfrm>
            <a:custGeom>
              <a:rect b="b" l="l" r="r" t="t"/>
              <a:pathLst>
                <a:path extrusionOk="0" h="504" w="503">
                  <a:moveTo>
                    <a:pt x="231" y="1"/>
                  </a:moveTo>
                  <a:cubicBezTo>
                    <a:pt x="105" y="1"/>
                    <a:pt x="1" y="106"/>
                    <a:pt x="1" y="231"/>
                  </a:cubicBezTo>
                  <a:cubicBezTo>
                    <a:pt x="1" y="398"/>
                    <a:pt x="126" y="503"/>
                    <a:pt x="252" y="503"/>
                  </a:cubicBezTo>
                  <a:cubicBezTo>
                    <a:pt x="398" y="461"/>
                    <a:pt x="503" y="357"/>
                    <a:pt x="503" y="231"/>
                  </a:cubicBezTo>
                  <a:cubicBezTo>
                    <a:pt x="503" y="106"/>
                    <a:pt x="398"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7"/>
            <p:cNvSpPr/>
            <p:nvPr/>
          </p:nvSpPr>
          <p:spPr>
            <a:xfrm>
              <a:off x="2299575" y="1429700"/>
              <a:ext cx="12575" cy="12075"/>
            </a:xfrm>
            <a:custGeom>
              <a:rect b="b" l="l" r="r" t="t"/>
              <a:pathLst>
                <a:path extrusionOk="0" h="483" w="503">
                  <a:moveTo>
                    <a:pt x="272" y="1"/>
                  </a:moveTo>
                  <a:cubicBezTo>
                    <a:pt x="105" y="1"/>
                    <a:pt x="0" y="106"/>
                    <a:pt x="0" y="231"/>
                  </a:cubicBezTo>
                  <a:cubicBezTo>
                    <a:pt x="0" y="378"/>
                    <a:pt x="126" y="482"/>
                    <a:pt x="272" y="482"/>
                  </a:cubicBezTo>
                  <a:cubicBezTo>
                    <a:pt x="398" y="482"/>
                    <a:pt x="502" y="378"/>
                    <a:pt x="502" y="252"/>
                  </a:cubicBezTo>
                  <a:cubicBezTo>
                    <a:pt x="502" y="127"/>
                    <a:pt x="398" y="22"/>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7"/>
            <p:cNvSpPr/>
            <p:nvPr/>
          </p:nvSpPr>
          <p:spPr>
            <a:xfrm>
              <a:off x="2043775" y="1430225"/>
              <a:ext cx="12575" cy="12600"/>
            </a:xfrm>
            <a:custGeom>
              <a:rect b="b" l="l" r="r" t="t"/>
              <a:pathLst>
                <a:path extrusionOk="0" h="504" w="503">
                  <a:moveTo>
                    <a:pt x="252" y="1"/>
                  </a:moveTo>
                  <a:cubicBezTo>
                    <a:pt x="105" y="1"/>
                    <a:pt x="0" y="106"/>
                    <a:pt x="0" y="231"/>
                  </a:cubicBezTo>
                  <a:cubicBezTo>
                    <a:pt x="0" y="398"/>
                    <a:pt x="105" y="503"/>
                    <a:pt x="252" y="503"/>
                  </a:cubicBezTo>
                  <a:cubicBezTo>
                    <a:pt x="398" y="503"/>
                    <a:pt x="503" y="398"/>
                    <a:pt x="503" y="252"/>
                  </a:cubicBezTo>
                  <a:cubicBezTo>
                    <a:pt x="503" y="106"/>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7"/>
            <p:cNvSpPr/>
            <p:nvPr/>
          </p:nvSpPr>
          <p:spPr>
            <a:xfrm>
              <a:off x="2741575" y="1428675"/>
              <a:ext cx="13100" cy="12575"/>
            </a:xfrm>
            <a:custGeom>
              <a:rect b="b" l="l" r="r" t="t"/>
              <a:pathLst>
                <a:path extrusionOk="0" h="503" w="524">
                  <a:moveTo>
                    <a:pt x="273" y="0"/>
                  </a:moveTo>
                  <a:cubicBezTo>
                    <a:pt x="105" y="0"/>
                    <a:pt x="1" y="105"/>
                    <a:pt x="21" y="272"/>
                  </a:cubicBezTo>
                  <a:cubicBezTo>
                    <a:pt x="21" y="398"/>
                    <a:pt x="126" y="502"/>
                    <a:pt x="273" y="502"/>
                  </a:cubicBezTo>
                  <a:cubicBezTo>
                    <a:pt x="419" y="502"/>
                    <a:pt x="524" y="377"/>
                    <a:pt x="524" y="251"/>
                  </a:cubicBezTo>
                  <a:cubicBezTo>
                    <a:pt x="503" y="105"/>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7"/>
            <p:cNvSpPr/>
            <p:nvPr/>
          </p:nvSpPr>
          <p:spPr>
            <a:xfrm>
              <a:off x="2485250" y="1428150"/>
              <a:ext cx="13125" cy="12575"/>
            </a:xfrm>
            <a:custGeom>
              <a:rect b="b" l="l" r="r" t="t"/>
              <a:pathLst>
                <a:path extrusionOk="0" h="503" w="525">
                  <a:moveTo>
                    <a:pt x="294" y="0"/>
                  </a:moveTo>
                  <a:cubicBezTo>
                    <a:pt x="168" y="0"/>
                    <a:pt x="22" y="105"/>
                    <a:pt x="22" y="230"/>
                  </a:cubicBezTo>
                  <a:cubicBezTo>
                    <a:pt x="1" y="377"/>
                    <a:pt x="126" y="502"/>
                    <a:pt x="273" y="502"/>
                  </a:cubicBezTo>
                  <a:cubicBezTo>
                    <a:pt x="419" y="502"/>
                    <a:pt x="524" y="398"/>
                    <a:pt x="524" y="272"/>
                  </a:cubicBezTo>
                  <a:cubicBezTo>
                    <a:pt x="524" y="126"/>
                    <a:pt x="419" y="21"/>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7"/>
            <p:cNvSpPr/>
            <p:nvPr/>
          </p:nvSpPr>
          <p:spPr>
            <a:xfrm>
              <a:off x="2230525" y="1428600"/>
              <a:ext cx="12050" cy="12650"/>
            </a:xfrm>
            <a:custGeom>
              <a:rect b="b" l="l" r="r" t="t"/>
              <a:pathLst>
                <a:path extrusionOk="0" h="506" w="482">
                  <a:moveTo>
                    <a:pt x="224" y="1"/>
                  </a:moveTo>
                  <a:cubicBezTo>
                    <a:pt x="108" y="1"/>
                    <a:pt x="0" y="119"/>
                    <a:pt x="0" y="254"/>
                  </a:cubicBezTo>
                  <a:cubicBezTo>
                    <a:pt x="0" y="380"/>
                    <a:pt x="105" y="505"/>
                    <a:pt x="230" y="505"/>
                  </a:cubicBezTo>
                  <a:cubicBezTo>
                    <a:pt x="356" y="505"/>
                    <a:pt x="460" y="401"/>
                    <a:pt x="481" y="275"/>
                  </a:cubicBezTo>
                  <a:cubicBezTo>
                    <a:pt x="481" y="150"/>
                    <a:pt x="377" y="3"/>
                    <a:pt x="251" y="3"/>
                  </a:cubicBezTo>
                  <a:cubicBezTo>
                    <a:pt x="242" y="2"/>
                    <a:pt x="233" y="1"/>
                    <a:pt x="22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7"/>
            <p:cNvSpPr/>
            <p:nvPr/>
          </p:nvSpPr>
          <p:spPr>
            <a:xfrm>
              <a:off x="1974200" y="1428675"/>
              <a:ext cx="13100" cy="12575"/>
            </a:xfrm>
            <a:custGeom>
              <a:rect b="b" l="l" r="r" t="t"/>
              <a:pathLst>
                <a:path extrusionOk="0" h="503" w="524">
                  <a:moveTo>
                    <a:pt x="252" y="0"/>
                  </a:moveTo>
                  <a:cubicBezTo>
                    <a:pt x="126" y="0"/>
                    <a:pt x="1" y="105"/>
                    <a:pt x="1" y="251"/>
                  </a:cubicBezTo>
                  <a:cubicBezTo>
                    <a:pt x="1" y="377"/>
                    <a:pt x="105" y="481"/>
                    <a:pt x="231" y="502"/>
                  </a:cubicBezTo>
                  <a:cubicBezTo>
                    <a:pt x="356" y="502"/>
                    <a:pt x="482" y="398"/>
                    <a:pt x="482" y="272"/>
                  </a:cubicBezTo>
                  <a:cubicBezTo>
                    <a:pt x="524" y="147"/>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7"/>
            <p:cNvSpPr/>
            <p:nvPr/>
          </p:nvSpPr>
          <p:spPr>
            <a:xfrm>
              <a:off x="2673050" y="1427100"/>
              <a:ext cx="12575" cy="12050"/>
            </a:xfrm>
            <a:custGeom>
              <a:rect b="b" l="l" r="r" t="t"/>
              <a:pathLst>
                <a:path extrusionOk="0" h="482" w="503">
                  <a:moveTo>
                    <a:pt x="252" y="0"/>
                  </a:moveTo>
                  <a:cubicBezTo>
                    <a:pt x="126" y="0"/>
                    <a:pt x="1" y="105"/>
                    <a:pt x="1" y="231"/>
                  </a:cubicBezTo>
                  <a:cubicBezTo>
                    <a:pt x="1" y="356"/>
                    <a:pt x="105" y="482"/>
                    <a:pt x="231" y="482"/>
                  </a:cubicBezTo>
                  <a:cubicBezTo>
                    <a:pt x="356" y="482"/>
                    <a:pt x="503" y="377"/>
                    <a:pt x="503" y="251"/>
                  </a:cubicBezTo>
                  <a:cubicBezTo>
                    <a:pt x="503" y="126"/>
                    <a:pt x="39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7"/>
            <p:cNvSpPr/>
            <p:nvPr/>
          </p:nvSpPr>
          <p:spPr>
            <a:xfrm>
              <a:off x="2417250" y="1427625"/>
              <a:ext cx="12075" cy="11525"/>
            </a:xfrm>
            <a:custGeom>
              <a:rect b="b" l="l" r="r" t="t"/>
              <a:pathLst>
                <a:path extrusionOk="0" h="461" w="483">
                  <a:moveTo>
                    <a:pt x="231" y="0"/>
                  </a:moveTo>
                  <a:cubicBezTo>
                    <a:pt x="105" y="0"/>
                    <a:pt x="1" y="105"/>
                    <a:pt x="1" y="230"/>
                  </a:cubicBezTo>
                  <a:cubicBezTo>
                    <a:pt x="1" y="356"/>
                    <a:pt x="105" y="461"/>
                    <a:pt x="231" y="461"/>
                  </a:cubicBezTo>
                  <a:cubicBezTo>
                    <a:pt x="378" y="461"/>
                    <a:pt x="482" y="356"/>
                    <a:pt x="482" y="230"/>
                  </a:cubicBezTo>
                  <a:cubicBezTo>
                    <a:pt x="482" y="105"/>
                    <a:pt x="378"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7"/>
            <p:cNvSpPr/>
            <p:nvPr/>
          </p:nvSpPr>
          <p:spPr>
            <a:xfrm>
              <a:off x="2160950" y="1426050"/>
              <a:ext cx="12575" cy="12575"/>
            </a:xfrm>
            <a:custGeom>
              <a:rect b="b" l="l" r="r" t="t"/>
              <a:pathLst>
                <a:path extrusionOk="0" h="503" w="503">
                  <a:moveTo>
                    <a:pt x="272" y="1"/>
                  </a:moveTo>
                  <a:cubicBezTo>
                    <a:pt x="126" y="1"/>
                    <a:pt x="0" y="105"/>
                    <a:pt x="0" y="252"/>
                  </a:cubicBezTo>
                  <a:cubicBezTo>
                    <a:pt x="0" y="377"/>
                    <a:pt x="105" y="503"/>
                    <a:pt x="230" y="503"/>
                  </a:cubicBezTo>
                  <a:cubicBezTo>
                    <a:pt x="377" y="503"/>
                    <a:pt x="502" y="398"/>
                    <a:pt x="502" y="273"/>
                  </a:cubicBezTo>
                  <a:cubicBezTo>
                    <a:pt x="502" y="147"/>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7"/>
            <p:cNvSpPr/>
            <p:nvPr/>
          </p:nvSpPr>
          <p:spPr>
            <a:xfrm>
              <a:off x="2623875" y="1432150"/>
              <a:ext cx="13100" cy="12425"/>
            </a:xfrm>
            <a:custGeom>
              <a:rect b="b" l="l" r="r" t="t"/>
              <a:pathLst>
                <a:path extrusionOk="0" h="497" w="524">
                  <a:moveTo>
                    <a:pt x="222" y="0"/>
                  </a:moveTo>
                  <a:cubicBezTo>
                    <a:pt x="98" y="0"/>
                    <a:pt x="1" y="127"/>
                    <a:pt x="1" y="238"/>
                  </a:cubicBezTo>
                  <a:cubicBezTo>
                    <a:pt x="1" y="384"/>
                    <a:pt x="105" y="489"/>
                    <a:pt x="231" y="489"/>
                  </a:cubicBezTo>
                  <a:cubicBezTo>
                    <a:pt x="248" y="494"/>
                    <a:pt x="265" y="496"/>
                    <a:pt x="282" y="496"/>
                  </a:cubicBezTo>
                  <a:cubicBezTo>
                    <a:pt x="405" y="496"/>
                    <a:pt x="503" y="369"/>
                    <a:pt x="503" y="259"/>
                  </a:cubicBezTo>
                  <a:cubicBezTo>
                    <a:pt x="524" y="133"/>
                    <a:pt x="419" y="29"/>
                    <a:pt x="273" y="8"/>
                  </a:cubicBezTo>
                  <a:cubicBezTo>
                    <a:pt x="255" y="3"/>
                    <a:pt x="238" y="0"/>
                    <a:pt x="22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7"/>
            <p:cNvSpPr/>
            <p:nvPr/>
          </p:nvSpPr>
          <p:spPr>
            <a:xfrm>
              <a:off x="2250400" y="1436000"/>
              <a:ext cx="13100" cy="13100"/>
            </a:xfrm>
            <a:custGeom>
              <a:rect b="b" l="l" r="r" t="t"/>
              <a:pathLst>
                <a:path extrusionOk="0" h="524" w="524">
                  <a:moveTo>
                    <a:pt x="272" y="0"/>
                  </a:moveTo>
                  <a:cubicBezTo>
                    <a:pt x="105" y="0"/>
                    <a:pt x="0" y="105"/>
                    <a:pt x="0" y="272"/>
                  </a:cubicBezTo>
                  <a:cubicBezTo>
                    <a:pt x="0" y="419"/>
                    <a:pt x="105" y="523"/>
                    <a:pt x="272" y="523"/>
                  </a:cubicBezTo>
                  <a:cubicBezTo>
                    <a:pt x="419" y="502"/>
                    <a:pt x="523" y="398"/>
                    <a:pt x="502" y="230"/>
                  </a:cubicBezTo>
                  <a:cubicBezTo>
                    <a:pt x="502"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7"/>
            <p:cNvSpPr/>
            <p:nvPr/>
          </p:nvSpPr>
          <p:spPr>
            <a:xfrm>
              <a:off x="1995125" y="1435475"/>
              <a:ext cx="12050" cy="12575"/>
            </a:xfrm>
            <a:custGeom>
              <a:rect b="b" l="l" r="r" t="t"/>
              <a:pathLst>
                <a:path extrusionOk="0" h="503" w="482">
                  <a:moveTo>
                    <a:pt x="252" y="0"/>
                  </a:moveTo>
                  <a:cubicBezTo>
                    <a:pt x="126" y="0"/>
                    <a:pt x="1" y="105"/>
                    <a:pt x="1" y="230"/>
                  </a:cubicBezTo>
                  <a:cubicBezTo>
                    <a:pt x="1" y="398"/>
                    <a:pt x="105" y="502"/>
                    <a:pt x="231" y="502"/>
                  </a:cubicBezTo>
                  <a:cubicBezTo>
                    <a:pt x="356" y="502"/>
                    <a:pt x="482" y="398"/>
                    <a:pt x="482" y="251"/>
                  </a:cubicBezTo>
                  <a:cubicBezTo>
                    <a:pt x="482"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7"/>
            <p:cNvSpPr/>
            <p:nvPr/>
          </p:nvSpPr>
          <p:spPr>
            <a:xfrm>
              <a:off x="2180825" y="1433900"/>
              <a:ext cx="13100" cy="12575"/>
            </a:xfrm>
            <a:custGeom>
              <a:rect b="b" l="l" r="r" t="t"/>
              <a:pathLst>
                <a:path extrusionOk="0" h="503" w="524">
                  <a:moveTo>
                    <a:pt x="272" y="0"/>
                  </a:moveTo>
                  <a:cubicBezTo>
                    <a:pt x="147" y="0"/>
                    <a:pt x="21" y="105"/>
                    <a:pt x="21" y="251"/>
                  </a:cubicBezTo>
                  <a:cubicBezTo>
                    <a:pt x="0" y="377"/>
                    <a:pt x="126" y="503"/>
                    <a:pt x="251" y="503"/>
                  </a:cubicBezTo>
                  <a:cubicBezTo>
                    <a:pt x="419" y="503"/>
                    <a:pt x="523" y="398"/>
                    <a:pt x="523" y="272"/>
                  </a:cubicBezTo>
                  <a:cubicBezTo>
                    <a:pt x="523" y="147"/>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7"/>
            <p:cNvSpPr/>
            <p:nvPr/>
          </p:nvSpPr>
          <p:spPr>
            <a:xfrm>
              <a:off x="2112825" y="1432850"/>
              <a:ext cx="12050" cy="12575"/>
            </a:xfrm>
            <a:custGeom>
              <a:rect b="b" l="l" r="r" t="t"/>
              <a:pathLst>
                <a:path extrusionOk="0" h="503" w="482">
                  <a:moveTo>
                    <a:pt x="251" y="1"/>
                  </a:moveTo>
                  <a:cubicBezTo>
                    <a:pt x="105" y="1"/>
                    <a:pt x="0" y="126"/>
                    <a:pt x="0" y="252"/>
                  </a:cubicBezTo>
                  <a:cubicBezTo>
                    <a:pt x="0" y="398"/>
                    <a:pt x="126" y="503"/>
                    <a:pt x="251" y="503"/>
                  </a:cubicBezTo>
                  <a:cubicBezTo>
                    <a:pt x="377" y="461"/>
                    <a:pt x="482" y="356"/>
                    <a:pt x="482" y="231"/>
                  </a:cubicBezTo>
                  <a:cubicBezTo>
                    <a:pt x="48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7"/>
            <p:cNvSpPr/>
            <p:nvPr/>
          </p:nvSpPr>
          <p:spPr>
            <a:xfrm>
              <a:off x="2693450" y="1433900"/>
              <a:ext cx="13100" cy="12575"/>
            </a:xfrm>
            <a:custGeom>
              <a:rect b="b" l="l" r="r" t="t"/>
              <a:pathLst>
                <a:path extrusionOk="0" h="503" w="524">
                  <a:moveTo>
                    <a:pt x="231" y="0"/>
                  </a:moveTo>
                  <a:cubicBezTo>
                    <a:pt x="105" y="0"/>
                    <a:pt x="1" y="147"/>
                    <a:pt x="1" y="272"/>
                  </a:cubicBezTo>
                  <a:cubicBezTo>
                    <a:pt x="21" y="398"/>
                    <a:pt x="126" y="503"/>
                    <a:pt x="252" y="503"/>
                  </a:cubicBezTo>
                  <a:cubicBezTo>
                    <a:pt x="419" y="503"/>
                    <a:pt x="524" y="398"/>
                    <a:pt x="482" y="272"/>
                  </a:cubicBezTo>
                  <a:cubicBezTo>
                    <a:pt x="482"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7"/>
            <p:cNvSpPr/>
            <p:nvPr/>
          </p:nvSpPr>
          <p:spPr>
            <a:xfrm>
              <a:off x="2438175" y="1433325"/>
              <a:ext cx="12575" cy="12675"/>
            </a:xfrm>
            <a:custGeom>
              <a:rect b="b" l="l" r="r" t="t"/>
              <a:pathLst>
                <a:path extrusionOk="0" h="507" w="503">
                  <a:moveTo>
                    <a:pt x="237" y="0"/>
                  </a:moveTo>
                  <a:cubicBezTo>
                    <a:pt x="90" y="0"/>
                    <a:pt x="1" y="116"/>
                    <a:pt x="1" y="233"/>
                  </a:cubicBezTo>
                  <a:cubicBezTo>
                    <a:pt x="1" y="400"/>
                    <a:pt x="105" y="505"/>
                    <a:pt x="231" y="505"/>
                  </a:cubicBezTo>
                  <a:cubicBezTo>
                    <a:pt x="243" y="506"/>
                    <a:pt x="255" y="507"/>
                    <a:pt x="267" y="507"/>
                  </a:cubicBezTo>
                  <a:cubicBezTo>
                    <a:pt x="413" y="507"/>
                    <a:pt x="503" y="391"/>
                    <a:pt x="503" y="274"/>
                  </a:cubicBezTo>
                  <a:cubicBezTo>
                    <a:pt x="503" y="128"/>
                    <a:pt x="398" y="23"/>
                    <a:pt x="273" y="2"/>
                  </a:cubicBezTo>
                  <a:cubicBezTo>
                    <a:pt x="260" y="1"/>
                    <a:pt x="248" y="0"/>
                    <a:pt x="2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7"/>
            <p:cNvSpPr/>
            <p:nvPr/>
          </p:nvSpPr>
          <p:spPr>
            <a:xfrm>
              <a:off x="2506700" y="1436000"/>
              <a:ext cx="12575" cy="13100"/>
            </a:xfrm>
            <a:custGeom>
              <a:rect b="b" l="l" r="r" t="t"/>
              <a:pathLst>
                <a:path extrusionOk="0" h="524" w="503">
                  <a:moveTo>
                    <a:pt x="252" y="0"/>
                  </a:moveTo>
                  <a:cubicBezTo>
                    <a:pt x="105" y="21"/>
                    <a:pt x="1" y="126"/>
                    <a:pt x="1" y="272"/>
                  </a:cubicBezTo>
                  <a:cubicBezTo>
                    <a:pt x="1" y="419"/>
                    <a:pt x="105" y="523"/>
                    <a:pt x="273" y="523"/>
                  </a:cubicBezTo>
                  <a:cubicBezTo>
                    <a:pt x="398" y="523"/>
                    <a:pt x="503" y="419"/>
                    <a:pt x="503" y="272"/>
                  </a:cubicBezTo>
                  <a:cubicBezTo>
                    <a:pt x="503"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7"/>
            <p:cNvSpPr/>
            <p:nvPr/>
          </p:nvSpPr>
          <p:spPr>
            <a:xfrm>
              <a:off x="2762500" y="1436000"/>
              <a:ext cx="13100" cy="13100"/>
            </a:xfrm>
            <a:custGeom>
              <a:rect b="b" l="l" r="r" t="t"/>
              <a:pathLst>
                <a:path extrusionOk="0" h="524" w="524">
                  <a:moveTo>
                    <a:pt x="272" y="0"/>
                  </a:moveTo>
                  <a:cubicBezTo>
                    <a:pt x="105" y="0"/>
                    <a:pt x="0" y="105"/>
                    <a:pt x="0" y="272"/>
                  </a:cubicBezTo>
                  <a:cubicBezTo>
                    <a:pt x="0" y="419"/>
                    <a:pt x="105" y="523"/>
                    <a:pt x="272" y="523"/>
                  </a:cubicBezTo>
                  <a:cubicBezTo>
                    <a:pt x="398" y="502"/>
                    <a:pt x="503" y="398"/>
                    <a:pt x="524" y="230"/>
                  </a:cubicBezTo>
                  <a:cubicBezTo>
                    <a:pt x="503"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7"/>
            <p:cNvSpPr/>
            <p:nvPr/>
          </p:nvSpPr>
          <p:spPr>
            <a:xfrm>
              <a:off x="2064175" y="1438075"/>
              <a:ext cx="12575" cy="12650"/>
            </a:xfrm>
            <a:custGeom>
              <a:rect b="b" l="l" r="r" t="t"/>
              <a:pathLst>
                <a:path extrusionOk="0" h="506" w="503">
                  <a:moveTo>
                    <a:pt x="272" y="1"/>
                  </a:moveTo>
                  <a:cubicBezTo>
                    <a:pt x="105" y="1"/>
                    <a:pt x="0" y="105"/>
                    <a:pt x="0" y="231"/>
                  </a:cubicBezTo>
                  <a:cubicBezTo>
                    <a:pt x="0" y="356"/>
                    <a:pt x="105" y="503"/>
                    <a:pt x="231" y="503"/>
                  </a:cubicBezTo>
                  <a:cubicBezTo>
                    <a:pt x="245" y="505"/>
                    <a:pt x="259" y="506"/>
                    <a:pt x="272" y="506"/>
                  </a:cubicBezTo>
                  <a:cubicBezTo>
                    <a:pt x="415" y="506"/>
                    <a:pt x="503" y="405"/>
                    <a:pt x="503" y="252"/>
                  </a:cubicBezTo>
                  <a:cubicBezTo>
                    <a:pt x="503" y="105"/>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7"/>
            <p:cNvSpPr/>
            <p:nvPr/>
          </p:nvSpPr>
          <p:spPr>
            <a:xfrm>
              <a:off x="2319450" y="1437550"/>
              <a:ext cx="13100" cy="13100"/>
            </a:xfrm>
            <a:custGeom>
              <a:rect b="b" l="l" r="r" t="t"/>
              <a:pathLst>
                <a:path extrusionOk="0" h="524" w="524">
                  <a:moveTo>
                    <a:pt x="230" y="1"/>
                  </a:moveTo>
                  <a:cubicBezTo>
                    <a:pt x="105" y="22"/>
                    <a:pt x="0" y="126"/>
                    <a:pt x="0" y="252"/>
                  </a:cubicBezTo>
                  <a:cubicBezTo>
                    <a:pt x="0" y="419"/>
                    <a:pt x="105" y="524"/>
                    <a:pt x="251" y="524"/>
                  </a:cubicBezTo>
                  <a:cubicBezTo>
                    <a:pt x="419" y="524"/>
                    <a:pt x="523" y="419"/>
                    <a:pt x="523" y="252"/>
                  </a:cubicBezTo>
                  <a:cubicBezTo>
                    <a:pt x="523" y="126"/>
                    <a:pt x="377"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7"/>
            <p:cNvSpPr/>
            <p:nvPr/>
          </p:nvSpPr>
          <p:spPr>
            <a:xfrm>
              <a:off x="2575750" y="1437550"/>
              <a:ext cx="12050" cy="13100"/>
            </a:xfrm>
            <a:custGeom>
              <a:rect b="b" l="l" r="r" t="t"/>
              <a:pathLst>
                <a:path extrusionOk="0" h="524" w="482">
                  <a:moveTo>
                    <a:pt x="231" y="1"/>
                  </a:moveTo>
                  <a:cubicBezTo>
                    <a:pt x="105" y="22"/>
                    <a:pt x="1" y="126"/>
                    <a:pt x="1" y="252"/>
                  </a:cubicBezTo>
                  <a:cubicBezTo>
                    <a:pt x="1" y="419"/>
                    <a:pt x="105" y="524"/>
                    <a:pt x="252" y="524"/>
                  </a:cubicBezTo>
                  <a:cubicBezTo>
                    <a:pt x="377" y="524"/>
                    <a:pt x="482" y="419"/>
                    <a:pt x="482" y="252"/>
                  </a:cubicBezTo>
                  <a:cubicBezTo>
                    <a:pt x="482" y="105"/>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7"/>
            <p:cNvSpPr/>
            <p:nvPr/>
          </p:nvSpPr>
          <p:spPr>
            <a:xfrm>
              <a:off x="2368100" y="1432150"/>
              <a:ext cx="12575" cy="12425"/>
            </a:xfrm>
            <a:custGeom>
              <a:rect b="b" l="l" r="r" t="t"/>
              <a:pathLst>
                <a:path extrusionOk="0" h="497" w="503">
                  <a:moveTo>
                    <a:pt x="215" y="0"/>
                  </a:moveTo>
                  <a:cubicBezTo>
                    <a:pt x="81" y="0"/>
                    <a:pt x="0" y="127"/>
                    <a:pt x="0" y="238"/>
                  </a:cubicBezTo>
                  <a:cubicBezTo>
                    <a:pt x="0" y="384"/>
                    <a:pt x="105" y="489"/>
                    <a:pt x="251" y="489"/>
                  </a:cubicBezTo>
                  <a:cubicBezTo>
                    <a:pt x="269" y="494"/>
                    <a:pt x="285" y="496"/>
                    <a:pt x="302" y="496"/>
                  </a:cubicBezTo>
                  <a:cubicBezTo>
                    <a:pt x="421" y="496"/>
                    <a:pt x="502" y="369"/>
                    <a:pt x="502" y="259"/>
                  </a:cubicBezTo>
                  <a:cubicBezTo>
                    <a:pt x="502" y="133"/>
                    <a:pt x="398" y="29"/>
                    <a:pt x="272" y="8"/>
                  </a:cubicBezTo>
                  <a:cubicBezTo>
                    <a:pt x="252" y="3"/>
                    <a:pt x="233" y="0"/>
                    <a:pt x="2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7"/>
            <p:cNvSpPr/>
            <p:nvPr/>
          </p:nvSpPr>
          <p:spPr>
            <a:xfrm>
              <a:off x="1962175" y="1652125"/>
              <a:ext cx="15725" cy="16150"/>
            </a:xfrm>
            <a:custGeom>
              <a:rect b="b" l="l" r="r" t="t"/>
              <a:pathLst>
                <a:path extrusionOk="0" h="646" w="629">
                  <a:moveTo>
                    <a:pt x="217" y="0"/>
                  </a:moveTo>
                  <a:cubicBezTo>
                    <a:pt x="147" y="0"/>
                    <a:pt x="74" y="19"/>
                    <a:pt x="0" y="59"/>
                  </a:cubicBezTo>
                  <a:cubicBezTo>
                    <a:pt x="189" y="269"/>
                    <a:pt x="335" y="457"/>
                    <a:pt x="523" y="645"/>
                  </a:cubicBezTo>
                  <a:cubicBezTo>
                    <a:pt x="628" y="457"/>
                    <a:pt x="628" y="269"/>
                    <a:pt x="503" y="122"/>
                  </a:cubicBezTo>
                  <a:cubicBezTo>
                    <a:pt x="426" y="45"/>
                    <a:pt x="326" y="0"/>
                    <a:pt x="21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7"/>
            <p:cNvSpPr/>
            <p:nvPr/>
          </p:nvSpPr>
          <p:spPr>
            <a:xfrm>
              <a:off x="2348200" y="1424475"/>
              <a:ext cx="12075" cy="12050"/>
            </a:xfrm>
            <a:custGeom>
              <a:rect b="b" l="l" r="r" t="t"/>
              <a:pathLst>
                <a:path extrusionOk="0" h="482" w="483">
                  <a:moveTo>
                    <a:pt x="231" y="1"/>
                  </a:moveTo>
                  <a:cubicBezTo>
                    <a:pt x="127" y="1"/>
                    <a:pt x="1" y="105"/>
                    <a:pt x="1" y="231"/>
                  </a:cubicBezTo>
                  <a:cubicBezTo>
                    <a:pt x="1" y="356"/>
                    <a:pt x="106" y="482"/>
                    <a:pt x="231" y="482"/>
                  </a:cubicBezTo>
                  <a:cubicBezTo>
                    <a:pt x="357" y="482"/>
                    <a:pt x="482" y="377"/>
                    <a:pt x="482" y="252"/>
                  </a:cubicBezTo>
                  <a:cubicBezTo>
                    <a:pt x="482" y="126"/>
                    <a:pt x="378" y="22"/>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7"/>
            <p:cNvSpPr/>
            <p:nvPr/>
          </p:nvSpPr>
          <p:spPr>
            <a:xfrm>
              <a:off x="2603475" y="1425000"/>
              <a:ext cx="12575" cy="12575"/>
            </a:xfrm>
            <a:custGeom>
              <a:rect b="b" l="l" r="r" t="t"/>
              <a:pathLst>
                <a:path extrusionOk="0" h="503" w="503">
                  <a:moveTo>
                    <a:pt x="273" y="1"/>
                  </a:moveTo>
                  <a:cubicBezTo>
                    <a:pt x="147" y="1"/>
                    <a:pt x="43" y="105"/>
                    <a:pt x="1" y="252"/>
                  </a:cubicBezTo>
                  <a:cubicBezTo>
                    <a:pt x="1" y="356"/>
                    <a:pt x="105" y="503"/>
                    <a:pt x="252" y="503"/>
                  </a:cubicBezTo>
                  <a:cubicBezTo>
                    <a:pt x="377" y="503"/>
                    <a:pt x="503" y="398"/>
                    <a:pt x="503" y="252"/>
                  </a:cubicBezTo>
                  <a:cubicBezTo>
                    <a:pt x="503" y="126"/>
                    <a:pt x="398"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7"/>
            <p:cNvSpPr/>
            <p:nvPr/>
          </p:nvSpPr>
          <p:spPr>
            <a:xfrm>
              <a:off x="2022850" y="1422900"/>
              <a:ext cx="12050" cy="12600"/>
            </a:xfrm>
            <a:custGeom>
              <a:rect b="b" l="l" r="r" t="t"/>
              <a:pathLst>
                <a:path extrusionOk="0" h="504" w="482">
                  <a:moveTo>
                    <a:pt x="231" y="1"/>
                  </a:moveTo>
                  <a:cubicBezTo>
                    <a:pt x="105" y="1"/>
                    <a:pt x="0" y="106"/>
                    <a:pt x="0" y="231"/>
                  </a:cubicBezTo>
                  <a:cubicBezTo>
                    <a:pt x="0" y="378"/>
                    <a:pt x="105" y="503"/>
                    <a:pt x="231" y="503"/>
                  </a:cubicBezTo>
                  <a:cubicBezTo>
                    <a:pt x="377" y="503"/>
                    <a:pt x="482" y="399"/>
                    <a:pt x="482" y="273"/>
                  </a:cubicBezTo>
                  <a:cubicBezTo>
                    <a:pt x="482" y="127"/>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7"/>
            <p:cNvSpPr/>
            <p:nvPr/>
          </p:nvSpPr>
          <p:spPr>
            <a:xfrm>
              <a:off x="2278650" y="1423375"/>
              <a:ext cx="12575" cy="12650"/>
            </a:xfrm>
            <a:custGeom>
              <a:rect b="b" l="l" r="r" t="t"/>
              <a:pathLst>
                <a:path extrusionOk="0" h="506" w="503">
                  <a:moveTo>
                    <a:pt x="236" y="0"/>
                  </a:moveTo>
                  <a:cubicBezTo>
                    <a:pt x="108" y="0"/>
                    <a:pt x="19" y="101"/>
                    <a:pt x="0" y="254"/>
                  </a:cubicBezTo>
                  <a:cubicBezTo>
                    <a:pt x="0" y="380"/>
                    <a:pt x="105" y="505"/>
                    <a:pt x="230" y="505"/>
                  </a:cubicBezTo>
                  <a:cubicBezTo>
                    <a:pt x="377" y="505"/>
                    <a:pt x="502" y="400"/>
                    <a:pt x="502" y="275"/>
                  </a:cubicBezTo>
                  <a:cubicBezTo>
                    <a:pt x="502" y="149"/>
                    <a:pt x="398" y="3"/>
                    <a:pt x="272" y="3"/>
                  </a:cubicBezTo>
                  <a:cubicBezTo>
                    <a:pt x="260" y="1"/>
                    <a:pt x="247" y="0"/>
                    <a:pt x="2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7"/>
            <p:cNvSpPr/>
            <p:nvPr/>
          </p:nvSpPr>
          <p:spPr>
            <a:xfrm>
              <a:off x="2534425" y="1423425"/>
              <a:ext cx="12575" cy="12075"/>
            </a:xfrm>
            <a:custGeom>
              <a:rect b="b" l="l" r="r" t="t"/>
              <a:pathLst>
                <a:path extrusionOk="0" h="483" w="503">
                  <a:moveTo>
                    <a:pt x="252" y="1"/>
                  </a:moveTo>
                  <a:cubicBezTo>
                    <a:pt x="126" y="1"/>
                    <a:pt x="1" y="106"/>
                    <a:pt x="1" y="252"/>
                  </a:cubicBezTo>
                  <a:cubicBezTo>
                    <a:pt x="1" y="357"/>
                    <a:pt x="105" y="482"/>
                    <a:pt x="231" y="482"/>
                  </a:cubicBezTo>
                  <a:cubicBezTo>
                    <a:pt x="356" y="482"/>
                    <a:pt x="503" y="378"/>
                    <a:pt x="503" y="252"/>
                  </a:cubicBezTo>
                  <a:cubicBezTo>
                    <a:pt x="503" y="106"/>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7"/>
            <p:cNvSpPr/>
            <p:nvPr/>
          </p:nvSpPr>
          <p:spPr>
            <a:xfrm>
              <a:off x="2091375" y="1425525"/>
              <a:ext cx="12575" cy="12050"/>
            </a:xfrm>
            <a:custGeom>
              <a:rect b="b" l="l" r="r" t="t"/>
              <a:pathLst>
                <a:path extrusionOk="0" h="482" w="503">
                  <a:moveTo>
                    <a:pt x="272" y="1"/>
                  </a:moveTo>
                  <a:cubicBezTo>
                    <a:pt x="147" y="1"/>
                    <a:pt x="0" y="105"/>
                    <a:pt x="0" y="231"/>
                  </a:cubicBezTo>
                  <a:cubicBezTo>
                    <a:pt x="0" y="335"/>
                    <a:pt x="105" y="482"/>
                    <a:pt x="252" y="482"/>
                  </a:cubicBezTo>
                  <a:cubicBezTo>
                    <a:pt x="377" y="482"/>
                    <a:pt x="503" y="335"/>
                    <a:pt x="503" y="231"/>
                  </a:cubicBezTo>
                  <a:cubicBezTo>
                    <a:pt x="503" y="105"/>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7"/>
            <p:cNvSpPr/>
            <p:nvPr/>
          </p:nvSpPr>
          <p:spPr>
            <a:xfrm>
              <a:off x="1917700" y="1454300"/>
              <a:ext cx="13625" cy="13175"/>
            </a:xfrm>
            <a:custGeom>
              <a:rect b="b" l="l" r="r" t="t"/>
              <a:pathLst>
                <a:path extrusionOk="0" h="527" w="545">
                  <a:moveTo>
                    <a:pt x="419" y="0"/>
                  </a:moveTo>
                  <a:cubicBezTo>
                    <a:pt x="419" y="0"/>
                    <a:pt x="315" y="84"/>
                    <a:pt x="252" y="105"/>
                  </a:cubicBezTo>
                  <a:lnTo>
                    <a:pt x="126" y="231"/>
                  </a:lnTo>
                  <a:cubicBezTo>
                    <a:pt x="1" y="335"/>
                    <a:pt x="22" y="440"/>
                    <a:pt x="189" y="503"/>
                  </a:cubicBezTo>
                  <a:cubicBezTo>
                    <a:pt x="218" y="519"/>
                    <a:pt x="248" y="526"/>
                    <a:pt x="279" y="526"/>
                  </a:cubicBezTo>
                  <a:cubicBezTo>
                    <a:pt x="409" y="526"/>
                    <a:pt x="545" y="395"/>
                    <a:pt x="545" y="210"/>
                  </a:cubicBezTo>
                  <a:cubicBezTo>
                    <a:pt x="524" y="189"/>
                    <a:pt x="482" y="105"/>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7"/>
            <p:cNvSpPr/>
            <p:nvPr/>
          </p:nvSpPr>
          <p:spPr>
            <a:xfrm>
              <a:off x="2396325" y="1419775"/>
              <a:ext cx="12600" cy="11525"/>
            </a:xfrm>
            <a:custGeom>
              <a:rect b="b" l="l" r="r" t="t"/>
              <a:pathLst>
                <a:path extrusionOk="0" h="461" w="504">
                  <a:moveTo>
                    <a:pt x="273" y="0"/>
                  </a:moveTo>
                  <a:cubicBezTo>
                    <a:pt x="126" y="0"/>
                    <a:pt x="1" y="105"/>
                    <a:pt x="1" y="231"/>
                  </a:cubicBezTo>
                  <a:cubicBezTo>
                    <a:pt x="1" y="335"/>
                    <a:pt x="106" y="461"/>
                    <a:pt x="231" y="461"/>
                  </a:cubicBezTo>
                  <a:cubicBezTo>
                    <a:pt x="336" y="461"/>
                    <a:pt x="482" y="356"/>
                    <a:pt x="482" y="252"/>
                  </a:cubicBezTo>
                  <a:cubicBezTo>
                    <a:pt x="503" y="126"/>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7"/>
            <p:cNvSpPr/>
            <p:nvPr/>
          </p:nvSpPr>
          <p:spPr>
            <a:xfrm>
              <a:off x="2140550" y="1419775"/>
              <a:ext cx="12050" cy="11525"/>
            </a:xfrm>
            <a:custGeom>
              <a:rect b="b" l="l" r="r" t="t"/>
              <a:pathLst>
                <a:path extrusionOk="0" h="461" w="482">
                  <a:moveTo>
                    <a:pt x="230" y="0"/>
                  </a:moveTo>
                  <a:cubicBezTo>
                    <a:pt x="105" y="0"/>
                    <a:pt x="0" y="105"/>
                    <a:pt x="0" y="231"/>
                  </a:cubicBezTo>
                  <a:cubicBezTo>
                    <a:pt x="0" y="335"/>
                    <a:pt x="105" y="461"/>
                    <a:pt x="230" y="461"/>
                  </a:cubicBezTo>
                  <a:cubicBezTo>
                    <a:pt x="377" y="461"/>
                    <a:pt x="482" y="356"/>
                    <a:pt x="482" y="231"/>
                  </a:cubicBezTo>
                  <a:cubicBezTo>
                    <a:pt x="482" y="105"/>
                    <a:pt x="377"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7"/>
            <p:cNvSpPr/>
            <p:nvPr/>
          </p:nvSpPr>
          <p:spPr>
            <a:xfrm>
              <a:off x="2583600" y="1417675"/>
              <a:ext cx="11525" cy="12050"/>
            </a:xfrm>
            <a:custGeom>
              <a:rect b="b" l="l" r="r" t="t"/>
              <a:pathLst>
                <a:path extrusionOk="0" h="482" w="461">
                  <a:moveTo>
                    <a:pt x="231" y="1"/>
                  </a:moveTo>
                  <a:cubicBezTo>
                    <a:pt x="105" y="22"/>
                    <a:pt x="1" y="126"/>
                    <a:pt x="1" y="231"/>
                  </a:cubicBezTo>
                  <a:cubicBezTo>
                    <a:pt x="1" y="377"/>
                    <a:pt x="105" y="482"/>
                    <a:pt x="231" y="482"/>
                  </a:cubicBezTo>
                  <a:cubicBezTo>
                    <a:pt x="356" y="482"/>
                    <a:pt x="461" y="377"/>
                    <a:pt x="461" y="231"/>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7"/>
            <p:cNvSpPr/>
            <p:nvPr/>
          </p:nvSpPr>
          <p:spPr>
            <a:xfrm>
              <a:off x="2721175" y="1420825"/>
              <a:ext cx="12575" cy="12050"/>
            </a:xfrm>
            <a:custGeom>
              <a:rect b="b" l="l" r="r" t="t"/>
              <a:pathLst>
                <a:path extrusionOk="0" h="482" w="503">
                  <a:moveTo>
                    <a:pt x="252" y="0"/>
                  </a:moveTo>
                  <a:cubicBezTo>
                    <a:pt x="105" y="0"/>
                    <a:pt x="1" y="105"/>
                    <a:pt x="1" y="251"/>
                  </a:cubicBezTo>
                  <a:cubicBezTo>
                    <a:pt x="1" y="377"/>
                    <a:pt x="147" y="482"/>
                    <a:pt x="273" y="482"/>
                  </a:cubicBezTo>
                  <a:cubicBezTo>
                    <a:pt x="398" y="482"/>
                    <a:pt x="503" y="377"/>
                    <a:pt x="503" y="251"/>
                  </a:cubicBezTo>
                  <a:cubicBezTo>
                    <a:pt x="503" y="105"/>
                    <a:pt x="39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7"/>
            <p:cNvSpPr/>
            <p:nvPr/>
          </p:nvSpPr>
          <p:spPr>
            <a:xfrm>
              <a:off x="2466425" y="1420300"/>
              <a:ext cx="11550" cy="12575"/>
            </a:xfrm>
            <a:custGeom>
              <a:rect b="b" l="l" r="r" t="t"/>
              <a:pathLst>
                <a:path extrusionOk="0" h="503" w="462">
                  <a:moveTo>
                    <a:pt x="231" y="0"/>
                  </a:moveTo>
                  <a:cubicBezTo>
                    <a:pt x="126" y="0"/>
                    <a:pt x="1" y="105"/>
                    <a:pt x="1" y="231"/>
                  </a:cubicBezTo>
                  <a:cubicBezTo>
                    <a:pt x="1" y="377"/>
                    <a:pt x="105" y="503"/>
                    <a:pt x="231" y="503"/>
                  </a:cubicBezTo>
                  <a:cubicBezTo>
                    <a:pt x="356" y="503"/>
                    <a:pt x="461" y="398"/>
                    <a:pt x="461" y="272"/>
                  </a:cubicBezTo>
                  <a:cubicBezTo>
                    <a:pt x="461" y="168"/>
                    <a:pt x="356" y="21"/>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7"/>
            <p:cNvSpPr/>
            <p:nvPr/>
          </p:nvSpPr>
          <p:spPr>
            <a:xfrm>
              <a:off x="2210125" y="1420825"/>
              <a:ext cx="12575" cy="12050"/>
            </a:xfrm>
            <a:custGeom>
              <a:rect b="b" l="l" r="r" t="t"/>
              <a:pathLst>
                <a:path extrusionOk="0" h="482" w="503">
                  <a:moveTo>
                    <a:pt x="251" y="0"/>
                  </a:moveTo>
                  <a:cubicBezTo>
                    <a:pt x="126" y="0"/>
                    <a:pt x="21" y="105"/>
                    <a:pt x="21" y="251"/>
                  </a:cubicBezTo>
                  <a:cubicBezTo>
                    <a:pt x="0" y="377"/>
                    <a:pt x="126" y="482"/>
                    <a:pt x="251" y="482"/>
                  </a:cubicBezTo>
                  <a:cubicBezTo>
                    <a:pt x="398" y="482"/>
                    <a:pt x="502" y="377"/>
                    <a:pt x="502" y="251"/>
                  </a:cubicBezTo>
                  <a:cubicBezTo>
                    <a:pt x="460" y="105"/>
                    <a:pt x="356"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7"/>
            <p:cNvSpPr/>
            <p:nvPr/>
          </p:nvSpPr>
          <p:spPr>
            <a:xfrm>
              <a:off x="2652125" y="1419775"/>
              <a:ext cx="11525" cy="11525"/>
            </a:xfrm>
            <a:custGeom>
              <a:rect b="b" l="l" r="r" t="t"/>
              <a:pathLst>
                <a:path extrusionOk="0" h="461" w="461">
                  <a:moveTo>
                    <a:pt x="231" y="0"/>
                  </a:moveTo>
                  <a:cubicBezTo>
                    <a:pt x="126" y="0"/>
                    <a:pt x="1" y="105"/>
                    <a:pt x="1" y="231"/>
                  </a:cubicBezTo>
                  <a:cubicBezTo>
                    <a:pt x="1" y="356"/>
                    <a:pt x="105" y="461"/>
                    <a:pt x="231" y="461"/>
                  </a:cubicBezTo>
                  <a:cubicBezTo>
                    <a:pt x="356" y="461"/>
                    <a:pt x="461" y="356"/>
                    <a:pt x="461" y="231"/>
                  </a:cubicBezTo>
                  <a:cubicBezTo>
                    <a:pt x="461"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7"/>
            <p:cNvSpPr/>
            <p:nvPr/>
          </p:nvSpPr>
          <p:spPr>
            <a:xfrm>
              <a:off x="2832600" y="1552875"/>
              <a:ext cx="13625" cy="14425"/>
            </a:xfrm>
            <a:custGeom>
              <a:rect b="b" l="l" r="r" t="t"/>
              <a:pathLst>
                <a:path extrusionOk="0" h="577" w="545">
                  <a:moveTo>
                    <a:pt x="345" y="1"/>
                  </a:moveTo>
                  <a:cubicBezTo>
                    <a:pt x="235" y="1"/>
                    <a:pt x="144" y="56"/>
                    <a:pt x="63" y="138"/>
                  </a:cubicBezTo>
                  <a:cubicBezTo>
                    <a:pt x="0" y="263"/>
                    <a:pt x="0" y="451"/>
                    <a:pt x="147" y="577"/>
                  </a:cubicBezTo>
                  <a:cubicBezTo>
                    <a:pt x="293" y="430"/>
                    <a:pt x="419" y="242"/>
                    <a:pt x="544" y="54"/>
                  </a:cubicBezTo>
                  <a:cubicBezTo>
                    <a:pt x="471" y="17"/>
                    <a:pt x="405" y="1"/>
                    <a:pt x="34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7"/>
            <p:cNvSpPr/>
            <p:nvPr/>
          </p:nvSpPr>
          <p:spPr>
            <a:xfrm>
              <a:off x="2514550" y="1415600"/>
              <a:ext cx="12050" cy="12050"/>
            </a:xfrm>
            <a:custGeom>
              <a:rect b="b" l="l" r="r" t="t"/>
              <a:pathLst>
                <a:path extrusionOk="0" h="482" w="482">
                  <a:moveTo>
                    <a:pt x="252" y="0"/>
                  </a:moveTo>
                  <a:cubicBezTo>
                    <a:pt x="147" y="0"/>
                    <a:pt x="1" y="105"/>
                    <a:pt x="1" y="251"/>
                  </a:cubicBezTo>
                  <a:cubicBezTo>
                    <a:pt x="1" y="356"/>
                    <a:pt x="105" y="481"/>
                    <a:pt x="252" y="481"/>
                  </a:cubicBezTo>
                  <a:cubicBezTo>
                    <a:pt x="356" y="481"/>
                    <a:pt x="482" y="377"/>
                    <a:pt x="482" y="251"/>
                  </a:cubicBezTo>
                  <a:cubicBezTo>
                    <a:pt x="482" y="147"/>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7"/>
            <p:cNvSpPr/>
            <p:nvPr/>
          </p:nvSpPr>
          <p:spPr>
            <a:xfrm>
              <a:off x="2003500" y="1415600"/>
              <a:ext cx="11525" cy="12050"/>
            </a:xfrm>
            <a:custGeom>
              <a:rect b="b" l="l" r="r" t="t"/>
              <a:pathLst>
                <a:path extrusionOk="0" h="482" w="461">
                  <a:moveTo>
                    <a:pt x="230" y="0"/>
                  </a:moveTo>
                  <a:cubicBezTo>
                    <a:pt x="105" y="0"/>
                    <a:pt x="0" y="105"/>
                    <a:pt x="0" y="251"/>
                  </a:cubicBezTo>
                  <a:cubicBezTo>
                    <a:pt x="0" y="377"/>
                    <a:pt x="105" y="481"/>
                    <a:pt x="230" y="481"/>
                  </a:cubicBezTo>
                  <a:cubicBezTo>
                    <a:pt x="356" y="481"/>
                    <a:pt x="461" y="377"/>
                    <a:pt x="461" y="251"/>
                  </a:cubicBezTo>
                  <a:cubicBezTo>
                    <a:pt x="461" y="105"/>
                    <a:pt x="356"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7"/>
            <p:cNvSpPr/>
            <p:nvPr/>
          </p:nvSpPr>
          <p:spPr>
            <a:xfrm>
              <a:off x="2189200" y="1414475"/>
              <a:ext cx="11475" cy="11150"/>
            </a:xfrm>
            <a:custGeom>
              <a:rect b="b" l="l" r="r" t="t"/>
              <a:pathLst>
                <a:path extrusionOk="0" h="446" w="459">
                  <a:moveTo>
                    <a:pt x="198" y="1"/>
                  </a:moveTo>
                  <a:cubicBezTo>
                    <a:pt x="87" y="1"/>
                    <a:pt x="0" y="98"/>
                    <a:pt x="0" y="212"/>
                  </a:cubicBezTo>
                  <a:cubicBezTo>
                    <a:pt x="0" y="338"/>
                    <a:pt x="105" y="443"/>
                    <a:pt x="230" y="443"/>
                  </a:cubicBezTo>
                  <a:cubicBezTo>
                    <a:pt x="241" y="444"/>
                    <a:pt x="252" y="445"/>
                    <a:pt x="262" y="445"/>
                  </a:cubicBezTo>
                  <a:cubicBezTo>
                    <a:pt x="373" y="445"/>
                    <a:pt x="459" y="348"/>
                    <a:pt x="440" y="233"/>
                  </a:cubicBezTo>
                  <a:cubicBezTo>
                    <a:pt x="440" y="108"/>
                    <a:pt x="356" y="3"/>
                    <a:pt x="230" y="3"/>
                  </a:cubicBezTo>
                  <a:cubicBezTo>
                    <a:pt x="219" y="1"/>
                    <a:pt x="209" y="1"/>
                    <a:pt x="1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7"/>
            <p:cNvSpPr/>
            <p:nvPr/>
          </p:nvSpPr>
          <p:spPr>
            <a:xfrm>
              <a:off x="2258775" y="1415600"/>
              <a:ext cx="12050" cy="12050"/>
            </a:xfrm>
            <a:custGeom>
              <a:rect b="b" l="l" r="r" t="t"/>
              <a:pathLst>
                <a:path extrusionOk="0" h="482" w="482">
                  <a:moveTo>
                    <a:pt x="251" y="0"/>
                  </a:moveTo>
                  <a:cubicBezTo>
                    <a:pt x="105" y="0"/>
                    <a:pt x="0" y="105"/>
                    <a:pt x="0" y="251"/>
                  </a:cubicBezTo>
                  <a:cubicBezTo>
                    <a:pt x="0" y="377"/>
                    <a:pt x="105" y="481"/>
                    <a:pt x="251" y="481"/>
                  </a:cubicBezTo>
                  <a:cubicBezTo>
                    <a:pt x="377" y="481"/>
                    <a:pt x="481" y="377"/>
                    <a:pt x="481" y="251"/>
                  </a:cubicBezTo>
                  <a:cubicBezTo>
                    <a:pt x="481"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7"/>
            <p:cNvSpPr/>
            <p:nvPr/>
          </p:nvSpPr>
          <p:spPr>
            <a:xfrm>
              <a:off x="2445500" y="1414550"/>
              <a:ext cx="11550" cy="11525"/>
            </a:xfrm>
            <a:custGeom>
              <a:rect b="b" l="l" r="r" t="t"/>
              <a:pathLst>
                <a:path extrusionOk="0" h="461" w="462">
                  <a:moveTo>
                    <a:pt x="231" y="0"/>
                  </a:moveTo>
                  <a:cubicBezTo>
                    <a:pt x="105" y="0"/>
                    <a:pt x="1" y="105"/>
                    <a:pt x="1" y="230"/>
                  </a:cubicBezTo>
                  <a:cubicBezTo>
                    <a:pt x="22" y="356"/>
                    <a:pt x="105" y="461"/>
                    <a:pt x="231" y="461"/>
                  </a:cubicBezTo>
                  <a:cubicBezTo>
                    <a:pt x="356" y="461"/>
                    <a:pt x="461" y="356"/>
                    <a:pt x="461" y="230"/>
                  </a:cubicBezTo>
                  <a:cubicBezTo>
                    <a:pt x="461"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7"/>
            <p:cNvSpPr/>
            <p:nvPr/>
          </p:nvSpPr>
          <p:spPr>
            <a:xfrm>
              <a:off x="2701300" y="1414025"/>
              <a:ext cx="11525" cy="11525"/>
            </a:xfrm>
            <a:custGeom>
              <a:rect b="b" l="l" r="r" t="t"/>
              <a:pathLst>
                <a:path extrusionOk="0" h="461" w="461">
                  <a:moveTo>
                    <a:pt x="231" y="0"/>
                  </a:moveTo>
                  <a:cubicBezTo>
                    <a:pt x="105" y="0"/>
                    <a:pt x="0" y="105"/>
                    <a:pt x="0" y="230"/>
                  </a:cubicBezTo>
                  <a:cubicBezTo>
                    <a:pt x="0" y="356"/>
                    <a:pt x="105" y="461"/>
                    <a:pt x="231" y="461"/>
                  </a:cubicBezTo>
                  <a:cubicBezTo>
                    <a:pt x="356" y="461"/>
                    <a:pt x="461" y="356"/>
                    <a:pt x="461" y="230"/>
                  </a:cubicBezTo>
                  <a:cubicBezTo>
                    <a:pt x="461" y="126"/>
                    <a:pt x="356" y="21"/>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7"/>
            <p:cNvSpPr/>
            <p:nvPr/>
          </p:nvSpPr>
          <p:spPr>
            <a:xfrm>
              <a:off x="2327800" y="1417150"/>
              <a:ext cx="11550" cy="11550"/>
            </a:xfrm>
            <a:custGeom>
              <a:rect b="b" l="l" r="r" t="t"/>
              <a:pathLst>
                <a:path extrusionOk="0" h="462" w="462">
                  <a:moveTo>
                    <a:pt x="231" y="1"/>
                  </a:moveTo>
                  <a:cubicBezTo>
                    <a:pt x="106" y="1"/>
                    <a:pt x="1" y="126"/>
                    <a:pt x="1" y="231"/>
                  </a:cubicBezTo>
                  <a:cubicBezTo>
                    <a:pt x="1" y="357"/>
                    <a:pt x="106" y="461"/>
                    <a:pt x="231" y="461"/>
                  </a:cubicBezTo>
                  <a:cubicBezTo>
                    <a:pt x="357" y="461"/>
                    <a:pt x="461" y="357"/>
                    <a:pt x="461" y="231"/>
                  </a:cubicBezTo>
                  <a:cubicBezTo>
                    <a:pt x="461" y="105"/>
                    <a:pt x="35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7"/>
            <p:cNvSpPr/>
            <p:nvPr/>
          </p:nvSpPr>
          <p:spPr>
            <a:xfrm>
              <a:off x="2072025" y="1417150"/>
              <a:ext cx="12050" cy="11550"/>
            </a:xfrm>
            <a:custGeom>
              <a:rect b="b" l="l" r="r" t="t"/>
              <a:pathLst>
                <a:path extrusionOk="0" h="462" w="482">
                  <a:moveTo>
                    <a:pt x="230" y="1"/>
                  </a:moveTo>
                  <a:cubicBezTo>
                    <a:pt x="105" y="1"/>
                    <a:pt x="0" y="105"/>
                    <a:pt x="0" y="231"/>
                  </a:cubicBezTo>
                  <a:cubicBezTo>
                    <a:pt x="0" y="357"/>
                    <a:pt x="105" y="461"/>
                    <a:pt x="230" y="461"/>
                  </a:cubicBezTo>
                  <a:cubicBezTo>
                    <a:pt x="356" y="461"/>
                    <a:pt x="482" y="357"/>
                    <a:pt x="482" y="231"/>
                  </a:cubicBezTo>
                  <a:cubicBezTo>
                    <a:pt x="482" y="105"/>
                    <a:pt x="335"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7"/>
            <p:cNvSpPr/>
            <p:nvPr/>
          </p:nvSpPr>
          <p:spPr>
            <a:xfrm>
              <a:off x="2814800" y="1478350"/>
              <a:ext cx="13625" cy="13250"/>
            </a:xfrm>
            <a:custGeom>
              <a:rect b="b" l="l" r="r" t="t"/>
              <a:pathLst>
                <a:path extrusionOk="0" h="530" w="545">
                  <a:moveTo>
                    <a:pt x="189" y="1"/>
                  </a:moveTo>
                  <a:cubicBezTo>
                    <a:pt x="22" y="147"/>
                    <a:pt x="1" y="315"/>
                    <a:pt x="105" y="419"/>
                  </a:cubicBezTo>
                  <a:cubicBezTo>
                    <a:pt x="158" y="493"/>
                    <a:pt x="226" y="529"/>
                    <a:pt x="302" y="529"/>
                  </a:cubicBezTo>
                  <a:cubicBezTo>
                    <a:pt x="377" y="529"/>
                    <a:pt x="461" y="493"/>
                    <a:pt x="545" y="419"/>
                  </a:cubicBezTo>
                  <a:cubicBezTo>
                    <a:pt x="419" y="294"/>
                    <a:pt x="315" y="168"/>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7"/>
            <p:cNvSpPr/>
            <p:nvPr/>
          </p:nvSpPr>
          <p:spPr>
            <a:xfrm>
              <a:off x="2632250" y="1412450"/>
              <a:ext cx="12050" cy="11000"/>
            </a:xfrm>
            <a:custGeom>
              <a:rect b="b" l="l" r="r" t="t"/>
              <a:pathLst>
                <a:path extrusionOk="0" h="440" w="482">
                  <a:moveTo>
                    <a:pt x="252" y="1"/>
                  </a:moveTo>
                  <a:cubicBezTo>
                    <a:pt x="105" y="1"/>
                    <a:pt x="0" y="105"/>
                    <a:pt x="0" y="231"/>
                  </a:cubicBezTo>
                  <a:cubicBezTo>
                    <a:pt x="0" y="335"/>
                    <a:pt x="105" y="440"/>
                    <a:pt x="252" y="440"/>
                  </a:cubicBezTo>
                  <a:cubicBezTo>
                    <a:pt x="377" y="440"/>
                    <a:pt x="461" y="335"/>
                    <a:pt x="482" y="231"/>
                  </a:cubicBezTo>
                  <a:cubicBezTo>
                    <a:pt x="482" y="105"/>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7"/>
            <p:cNvSpPr/>
            <p:nvPr/>
          </p:nvSpPr>
          <p:spPr>
            <a:xfrm>
              <a:off x="2376450" y="1411925"/>
              <a:ext cx="11550" cy="11525"/>
            </a:xfrm>
            <a:custGeom>
              <a:rect b="b" l="l" r="r" t="t"/>
              <a:pathLst>
                <a:path extrusionOk="0" h="461" w="462">
                  <a:moveTo>
                    <a:pt x="252" y="1"/>
                  </a:moveTo>
                  <a:cubicBezTo>
                    <a:pt x="126" y="1"/>
                    <a:pt x="1" y="105"/>
                    <a:pt x="1" y="231"/>
                  </a:cubicBezTo>
                  <a:cubicBezTo>
                    <a:pt x="1" y="398"/>
                    <a:pt x="126" y="461"/>
                    <a:pt x="252" y="461"/>
                  </a:cubicBezTo>
                  <a:cubicBezTo>
                    <a:pt x="377" y="461"/>
                    <a:pt x="461" y="356"/>
                    <a:pt x="461" y="231"/>
                  </a:cubicBezTo>
                  <a:cubicBezTo>
                    <a:pt x="461" y="105"/>
                    <a:pt x="35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7"/>
            <p:cNvSpPr/>
            <p:nvPr/>
          </p:nvSpPr>
          <p:spPr>
            <a:xfrm>
              <a:off x="2120150" y="1411925"/>
              <a:ext cx="12050" cy="11000"/>
            </a:xfrm>
            <a:custGeom>
              <a:rect b="b" l="l" r="r" t="t"/>
              <a:pathLst>
                <a:path extrusionOk="0" h="440" w="482">
                  <a:moveTo>
                    <a:pt x="251" y="1"/>
                  </a:moveTo>
                  <a:cubicBezTo>
                    <a:pt x="147" y="1"/>
                    <a:pt x="42" y="105"/>
                    <a:pt x="0" y="210"/>
                  </a:cubicBezTo>
                  <a:cubicBezTo>
                    <a:pt x="0" y="335"/>
                    <a:pt x="126" y="440"/>
                    <a:pt x="251" y="440"/>
                  </a:cubicBezTo>
                  <a:cubicBezTo>
                    <a:pt x="377" y="440"/>
                    <a:pt x="482" y="356"/>
                    <a:pt x="482" y="231"/>
                  </a:cubicBezTo>
                  <a:cubicBezTo>
                    <a:pt x="48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7"/>
            <p:cNvSpPr/>
            <p:nvPr/>
          </p:nvSpPr>
          <p:spPr>
            <a:xfrm>
              <a:off x="2563200" y="1410350"/>
              <a:ext cx="11525" cy="11550"/>
            </a:xfrm>
            <a:custGeom>
              <a:rect b="b" l="l" r="r" t="t"/>
              <a:pathLst>
                <a:path extrusionOk="0" h="462" w="461">
                  <a:moveTo>
                    <a:pt x="231" y="1"/>
                  </a:moveTo>
                  <a:cubicBezTo>
                    <a:pt x="105" y="1"/>
                    <a:pt x="1" y="105"/>
                    <a:pt x="1" y="252"/>
                  </a:cubicBezTo>
                  <a:cubicBezTo>
                    <a:pt x="1" y="377"/>
                    <a:pt x="105" y="461"/>
                    <a:pt x="231" y="461"/>
                  </a:cubicBezTo>
                  <a:cubicBezTo>
                    <a:pt x="356" y="461"/>
                    <a:pt x="440" y="377"/>
                    <a:pt x="461" y="210"/>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7"/>
            <p:cNvSpPr/>
            <p:nvPr/>
          </p:nvSpPr>
          <p:spPr>
            <a:xfrm>
              <a:off x="2307400" y="1409825"/>
              <a:ext cx="11025" cy="12075"/>
            </a:xfrm>
            <a:custGeom>
              <a:rect b="b" l="l" r="r" t="t"/>
              <a:pathLst>
                <a:path extrusionOk="0" h="483" w="441">
                  <a:moveTo>
                    <a:pt x="231" y="1"/>
                  </a:moveTo>
                  <a:cubicBezTo>
                    <a:pt x="106" y="22"/>
                    <a:pt x="1" y="106"/>
                    <a:pt x="1" y="231"/>
                  </a:cubicBezTo>
                  <a:cubicBezTo>
                    <a:pt x="1" y="378"/>
                    <a:pt x="106" y="482"/>
                    <a:pt x="231" y="482"/>
                  </a:cubicBezTo>
                  <a:cubicBezTo>
                    <a:pt x="378" y="482"/>
                    <a:pt x="440" y="378"/>
                    <a:pt x="440" y="231"/>
                  </a:cubicBezTo>
                  <a:cubicBezTo>
                    <a:pt x="440" y="126"/>
                    <a:pt x="336" y="22"/>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7"/>
            <p:cNvSpPr/>
            <p:nvPr/>
          </p:nvSpPr>
          <p:spPr>
            <a:xfrm>
              <a:off x="2051100" y="1410350"/>
              <a:ext cx="12050" cy="11550"/>
            </a:xfrm>
            <a:custGeom>
              <a:rect b="b" l="l" r="r" t="t"/>
              <a:pathLst>
                <a:path extrusionOk="0" h="462" w="482">
                  <a:moveTo>
                    <a:pt x="231" y="1"/>
                  </a:moveTo>
                  <a:cubicBezTo>
                    <a:pt x="105" y="1"/>
                    <a:pt x="0" y="105"/>
                    <a:pt x="21" y="210"/>
                  </a:cubicBezTo>
                  <a:cubicBezTo>
                    <a:pt x="21" y="377"/>
                    <a:pt x="126" y="461"/>
                    <a:pt x="272" y="461"/>
                  </a:cubicBezTo>
                  <a:cubicBezTo>
                    <a:pt x="398" y="461"/>
                    <a:pt x="482" y="357"/>
                    <a:pt x="482" y="210"/>
                  </a:cubicBezTo>
                  <a:cubicBezTo>
                    <a:pt x="482" y="85"/>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7"/>
            <p:cNvSpPr/>
            <p:nvPr/>
          </p:nvSpPr>
          <p:spPr>
            <a:xfrm>
              <a:off x="2030700" y="1403325"/>
              <a:ext cx="11000" cy="10725"/>
            </a:xfrm>
            <a:custGeom>
              <a:rect b="b" l="l" r="r" t="t"/>
              <a:pathLst>
                <a:path extrusionOk="0" h="429" w="440">
                  <a:moveTo>
                    <a:pt x="163" y="1"/>
                  </a:moveTo>
                  <a:cubicBezTo>
                    <a:pt x="76" y="1"/>
                    <a:pt x="0" y="95"/>
                    <a:pt x="0" y="219"/>
                  </a:cubicBezTo>
                  <a:cubicBezTo>
                    <a:pt x="0" y="345"/>
                    <a:pt x="105" y="428"/>
                    <a:pt x="230" y="428"/>
                  </a:cubicBezTo>
                  <a:cubicBezTo>
                    <a:pt x="377" y="428"/>
                    <a:pt x="440" y="345"/>
                    <a:pt x="440" y="219"/>
                  </a:cubicBezTo>
                  <a:cubicBezTo>
                    <a:pt x="440" y="73"/>
                    <a:pt x="377" y="10"/>
                    <a:pt x="210" y="10"/>
                  </a:cubicBezTo>
                  <a:cubicBezTo>
                    <a:pt x="194" y="3"/>
                    <a:pt x="178" y="1"/>
                    <a:pt x="16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7"/>
            <p:cNvSpPr/>
            <p:nvPr/>
          </p:nvSpPr>
          <p:spPr>
            <a:xfrm>
              <a:off x="2494150" y="1408800"/>
              <a:ext cx="11525" cy="11000"/>
            </a:xfrm>
            <a:custGeom>
              <a:rect b="b" l="l" r="r" t="t"/>
              <a:pathLst>
                <a:path extrusionOk="0" h="440" w="461">
                  <a:moveTo>
                    <a:pt x="231" y="0"/>
                  </a:moveTo>
                  <a:cubicBezTo>
                    <a:pt x="84" y="0"/>
                    <a:pt x="22" y="63"/>
                    <a:pt x="1" y="230"/>
                  </a:cubicBezTo>
                  <a:cubicBezTo>
                    <a:pt x="1" y="356"/>
                    <a:pt x="126" y="439"/>
                    <a:pt x="252" y="439"/>
                  </a:cubicBezTo>
                  <a:cubicBezTo>
                    <a:pt x="377" y="439"/>
                    <a:pt x="461" y="335"/>
                    <a:pt x="461" y="209"/>
                  </a:cubicBezTo>
                  <a:cubicBezTo>
                    <a:pt x="461" y="63"/>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7"/>
            <p:cNvSpPr/>
            <p:nvPr/>
          </p:nvSpPr>
          <p:spPr>
            <a:xfrm>
              <a:off x="2237325" y="1407675"/>
              <a:ext cx="12050" cy="11675"/>
            </a:xfrm>
            <a:custGeom>
              <a:rect b="b" l="l" r="r" t="t"/>
              <a:pathLst>
                <a:path extrusionOk="0" h="467" w="482">
                  <a:moveTo>
                    <a:pt x="240" y="1"/>
                  </a:moveTo>
                  <a:cubicBezTo>
                    <a:pt x="126" y="1"/>
                    <a:pt x="21" y="98"/>
                    <a:pt x="21" y="212"/>
                  </a:cubicBezTo>
                  <a:cubicBezTo>
                    <a:pt x="0" y="359"/>
                    <a:pt x="105" y="464"/>
                    <a:pt x="251" y="464"/>
                  </a:cubicBezTo>
                  <a:cubicBezTo>
                    <a:pt x="262" y="465"/>
                    <a:pt x="273" y="466"/>
                    <a:pt x="283" y="466"/>
                  </a:cubicBezTo>
                  <a:cubicBezTo>
                    <a:pt x="394" y="466"/>
                    <a:pt x="481" y="369"/>
                    <a:pt x="481" y="254"/>
                  </a:cubicBezTo>
                  <a:cubicBezTo>
                    <a:pt x="481" y="108"/>
                    <a:pt x="398" y="45"/>
                    <a:pt x="272" y="3"/>
                  </a:cubicBezTo>
                  <a:cubicBezTo>
                    <a:pt x="261" y="1"/>
                    <a:pt x="250" y="1"/>
                    <a:pt x="24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7"/>
            <p:cNvSpPr/>
            <p:nvPr/>
          </p:nvSpPr>
          <p:spPr>
            <a:xfrm>
              <a:off x="1982575" y="1408275"/>
              <a:ext cx="11000" cy="11525"/>
            </a:xfrm>
            <a:custGeom>
              <a:rect b="b" l="l" r="r" t="t"/>
              <a:pathLst>
                <a:path extrusionOk="0" h="461" w="440">
                  <a:moveTo>
                    <a:pt x="231" y="0"/>
                  </a:moveTo>
                  <a:cubicBezTo>
                    <a:pt x="105" y="0"/>
                    <a:pt x="0" y="84"/>
                    <a:pt x="0" y="230"/>
                  </a:cubicBezTo>
                  <a:cubicBezTo>
                    <a:pt x="0" y="356"/>
                    <a:pt x="84" y="460"/>
                    <a:pt x="210" y="460"/>
                  </a:cubicBezTo>
                  <a:cubicBezTo>
                    <a:pt x="335" y="460"/>
                    <a:pt x="440" y="356"/>
                    <a:pt x="440" y="251"/>
                  </a:cubicBezTo>
                  <a:cubicBezTo>
                    <a:pt x="440"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7"/>
            <p:cNvSpPr/>
            <p:nvPr/>
          </p:nvSpPr>
          <p:spPr>
            <a:xfrm>
              <a:off x="2681425" y="1406700"/>
              <a:ext cx="11000" cy="11000"/>
            </a:xfrm>
            <a:custGeom>
              <a:rect b="b" l="l" r="r" t="t"/>
              <a:pathLst>
                <a:path extrusionOk="0" h="440" w="440">
                  <a:moveTo>
                    <a:pt x="230" y="0"/>
                  </a:moveTo>
                  <a:cubicBezTo>
                    <a:pt x="105" y="0"/>
                    <a:pt x="0" y="84"/>
                    <a:pt x="0" y="210"/>
                  </a:cubicBezTo>
                  <a:cubicBezTo>
                    <a:pt x="0" y="335"/>
                    <a:pt x="84" y="440"/>
                    <a:pt x="210" y="440"/>
                  </a:cubicBezTo>
                  <a:cubicBezTo>
                    <a:pt x="335" y="440"/>
                    <a:pt x="440" y="356"/>
                    <a:pt x="440" y="231"/>
                  </a:cubicBezTo>
                  <a:cubicBezTo>
                    <a:pt x="440" y="105"/>
                    <a:pt x="335"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7"/>
            <p:cNvSpPr/>
            <p:nvPr/>
          </p:nvSpPr>
          <p:spPr>
            <a:xfrm>
              <a:off x="2425100" y="1407150"/>
              <a:ext cx="12050" cy="10550"/>
            </a:xfrm>
            <a:custGeom>
              <a:rect b="b" l="l" r="r" t="t"/>
              <a:pathLst>
                <a:path extrusionOk="0" h="422" w="482">
                  <a:moveTo>
                    <a:pt x="199" y="1"/>
                  </a:moveTo>
                  <a:cubicBezTo>
                    <a:pt x="88" y="1"/>
                    <a:pt x="1" y="98"/>
                    <a:pt x="1" y="213"/>
                  </a:cubicBezTo>
                  <a:cubicBezTo>
                    <a:pt x="1" y="338"/>
                    <a:pt x="105" y="422"/>
                    <a:pt x="231" y="422"/>
                  </a:cubicBezTo>
                  <a:cubicBezTo>
                    <a:pt x="377" y="422"/>
                    <a:pt x="482" y="317"/>
                    <a:pt x="440" y="213"/>
                  </a:cubicBezTo>
                  <a:cubicBezTo>
                    <a:pt x="440" y="87"/>
                    <a:pt x="377" y="3"/>
                    <a:pt x="231" y="3"/>
                  </a:cubicBezTo>
                  <a:cubicBezTo>
                    <a:pt x="220" y="1"/>
                    <a:pt x="209" y="1"/>
                    <a:pt x="1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7"/>
            <p:cNvSpPr/>
            <p:nvPr/>
          </p:nvSpPr>
          <p:spPr>
            <a:xfrm>
              <a:off x="2169325" y="1406700"/>
              <a:ext cx="11525" cy="11000"/>
            </a:xfrm>
            <a:custGeom>
              <a:rect b="b" l="l" r="r" t="t"/>
              <a:pathLst>
                <a:path extrusionOk="0" h="440" w="461">
                  <a:moveTo>
                    <a:pt x="251" y="0"/>
                  </a:moveTo>
                  <a:cubicBezTo>
                    <a:pt x="105" y="0"/>
                    <a:pt x="0" y="105"/>
                    <a:pt x="0" y="210"/>
                  </a:cubicBezTo>
                  <a:cubicBezTo>
                    <a:pt x="0" y="335"/>
                    <a:pt x="84" y="440"/>
                    <a:pt x="209" y="440"/>
                  </a:cubicBezTo>
                  <a:cubicBezTo>
                    <a:pt x="356" y="440"/>
                    <a:pt x="460" y="356"/>
                    <a:pt x="460" y="231"/>
                  </a:cubicBezTo>
                  <a:cubicBezTo>
                    <a:pt x="460"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7"/>
            <p:cNvSpPr/>
            <p:nvPr/>
          </p:nvSpPr>
          <p:spPr>
            <a:xfrm>
              <a:off x="2611325" y="1405125"/>
              <a:ext cx="11525" cy="11525"/>
            </a:xfrm>
            <a:custGeom>
              <a:rect b="b" l="l" r="r" t="t"/>
              <a:pathLst>
                <a:path extrusionOk="0" h="461" w="461">
                  <a:moveTo>
                    <a:pt x="252" y="1"/>
                  </a:moveTo>
                  <a:cubicBezTo>
                    <a:pt x="105" y="1"/>
                    <a:pt x="1" y="84"/>
                    <a:pt x="1" y="210"/>
                  </a:cubicBezTo>
                  <a:cubicBezTo>
                    <a:pt x="1" y="356"/>
                    <a:pt x="84" y="461"/>
                    <a:pt x="210" y="461"/>
                  </a:cubicBezTo>
                  <a:cubicBezTo>
                    <a:pt x="356" y="461"/>
                    <a:pt x="461" y="377"/>
                    <a:pt x="461" y="252"/>
                  </a:cubicBezTo>
                  <a:cubicBezTo>
                    <a:pt x="461" y="105"/>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7"/>
            <p:cNvSpPr/>
            <p:nvPr/>
          </p:nvSpPr>
          <p:spPr>
            <a:xfrm>
              <a:off x="2356050" y="1405650"/>
              <a:ext cx="11025" cy="11000"/>
            </a:xfrm>
            <a:custGeom>
              <a:rect b="b" l="l" r="r" t="t"/>
              <a:pathLst>
                <a:path extrusionOk="0" h="440" w="441">
                  <a:moveTo>
                    <a:pt x="210" y="1"/>
                  </a:moveTo>
                  <a:cubicBezTo>
                    <a:pt x="105" y="1"/>
                    <a:pt x="1" y="84"/>
                    <a:pt x="1" y="210"/>
                  </a:cubicBezTo>
                  <a:cubicBezTo>
                    <a:pt x="1" y="335"/>
                    <a:pt x="105" y="440"/>
                    <a:pt x="231" y="440"/>
                  </a:cubicBezTo>
                  <a:cubicBezTo>
                    <a:pt x="336" y="440"/>
                    <a:pt x="440" y="335"/>
                    <a:pt x="440" y="210"/>
                  </a:cubicBezTo>
                  <a:cubicBezTo>
                    <a:pt x="440" y="105"/>
                    <a:pt x="33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7"/>
            <p:cNvSpPr/>
            <p:nvPr/>
          </p:nvSpPr>
          <p:spPr>
            <a:xfrm>
              <a:off x="2100275" y="1404600"/>
              <a:ext cx="11000" cy="11025"/>
            </a:xfrm>
            <a:custGeom>
              <a:rect b="b" l="l" r="r" t="t"/>
              <a:pathLst>
                <a:path extrusionOk="0" h="441" w="440">
                  <a:moveTo>
                    <a:pt x="230" y="1"/>
                  </a:moveTo>
                  <a:cubicBezTo>
                    <a:pt x="105" y="1"/>
                    <a:pt x="0" y="105"/>
                    <a:pt x="0" y="231"/>
                  </a:cubicBezTo>
                  <a:cubicBezTo>
                    <a:pt x="0" y="377"/>
                    <a:pt x="105" y="440"/>
                    <a:pt x="230" y="440"/>
                  </a:cubicBezTo>
                  <a:cubicBezTo>
                    <a:pt x="356" y="419"/>
                    <a:pt x="440" y="335"/>
                    <a:pt x="440" y="210"/>
                  </a:cubicBezTo>
                  <a:cubicBezTo>
                    <a:pt x="440" y="84"/>
                    <a:pt x="335"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7"/>
            <p:cNvSpPr/>
            <p:nvPr/>
          </p:nvSpPr>
          <p:spPr>
            <a:xfrm>
              <a:off x="2543325" y="1403550"/>
              <a:ext cx="10475" cy="11025"/>
            </a:xfrm>
            <a:custGeom>
              <a:rect b="b" l="l" r="r" t="t"/>
              <a:pathLst>
                <a:path extrusionOk="0" h="441" w="419">
                  <a:moveTo>
                    <a:pt x="210" y="1"/>
                  </a:moveTo>
                  <a:cubicBezTo>
                    <a:pt x="105" y="1"/>
                    <a:pt x="0" y="105"/>
                    <a:pt x="0" y="231"/>
                  </a:cubicBezTo>
                  <a:cubicBezTo>
                    <a:pt x="0" y="357"/>
                    <a:pt x="84" y="440"/>
                    <a:pt x="210" y="440"/>
                  </a:cubicBezTo>
                  <a:cubicBezTo>
                    <a:pt x="314" y="440"/>
                    <a:pt x="419" y="336"/>
                    <a:pt x="419" y="210"/>
                  </a:cubicBezTo>
                  <a:cubicBezTo>
                    <a:pt x="419" y="64"/>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7"/>
            <p:cNvSpPr/>
            <p:nvPr/>
          </p:nvSpPr>
          <p:spPr>
            <a:xfrm>
              <a:off x="2287000" y="1403550"/>
              <a:ext cx="11550" cy="10500"/>
            </a:xfrm>
            <a:custGeom>
              <a:rect b="b" l="l" r="r" t="t"/>
              <a:pathLst>
                <a:path extrusionOk="0" h="420" w="462">
                  <a:moveTo>
                    <a:pt x="210" y="1"/>
                  </a:moveTo>
                  <a:cubicBezTo>
                    <a:pt x="106" y="1"/>
                    <a:pt x="1" y="64"/>
                    <a:pt x="1" y="210"/>
                  </a:cubicBezTo>
                  <a:cubicBezTo>
                    <a:pt x="1" y="315"/>
                    <a:pt x="106" y="419"/>
                    <a:pt x="252" y="419"/>
                  </a:cubicBezTo>
                  <a:cubicBezTo>
                    <a:pt x="357" y="419"/>
                    <a:pt x="461" y="336"/>
                    <a:pt x="461" y="210"/>
                  </a:cubicBezTo>
                  <a:cubicBezTo>
                    <a:pt x="461" y="105"/>
                    <a:pt x="357"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7"/>
            <p:cNvSpPr/>
            <p:nvPr/>
          </p:nvSpPr>
          <p:spPr>
            <a:xfrm>
              <a:off x="2473750" y="1401475"/>
              <a:ext cx="10500" cy="11000"/>
            </a:xfrm>
            <a:custGeom>
              <a:rect b="b" l="l" r="r" t="t"/>
              <a:pathLst>
                <a:path extrusionOk="0" h="440" w="420">
                  <a:moveTo>
                    <a:pt x="210" y="0"/>
                  </a:moveTo>
                  <a:cubicBezTo>
                    <a:pt x="105" y="0"/>
                    <a:pt x="1" y="105"/>
                    <a:pt x="1" y="209"/>
                  </a:cubicBezTo>
                  <a:cubicBezTo>
                    <a:pt x="1" y="335"/>
                    <a:pt x="63" y="440"/>
                    <a:pt x="210" y="440"/>
                  </a:cubicBezTo>
                  <a:cubicBezTo>
                    <a:pt x="314" y="440"/>
                    <a:pt x="419" y="356"/>
                    <a:pt x="419" y="230"/>
                  </a:cubicBezTo>
                  <a:cubicBezTo>
                    <a:pt x="419" y="105"/>
                    <a:pt x="33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7"/>
            <p:cNvSpPr/>
            <p:nvPr/>
          </p:nvSpPr>
          <p:spPr>
            <a:xfrm>
              <a:off x="2217950" y="1401475"/>
              <a:ext cx="11025" cy="11000"/>
            </a:xfrm>
            <a:custGeom>
              <a:rect b="b" l="l" r="r" t="t"/>
              <a:pathLst>
                <a:path extrusionOk="0" h="440" w="441">
                  <a:moveTo>
                    <a:pt x="231" y="0"/>
                  </a:moveTo>
                  <a:cubicBezTo>
                    <a:pt x="106" y="0"/>
                    <a:pt x="1" y="84"/>
                    <a:pt x="1" y="209"/>
                  </a:cubicBezTo>
                  <a:cubicBezTo>
                    <a:pt x="1" y="335"/>
                    <a:pt x="85" y="440"/>
                    <a:pt x="210" y="440"/>
                  </a:cubicBezTo>
                  <a:cubicBezTo>
                    <a:pt x="315" y="440"/>
                    <a:pt x="419" y="356"/>
                    <a:pt x="440" y="230"/>
                  </a:cubicBezTo>
                  <a:cubicBezTo>
                    <a:pt x="440" y="105"/>
                    <a:pt x="357"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7"/>
            <p:cNvSpPr/>
            <p:nvPr/>
          </p:nvSpPr>
          <p:spPr>
            <a:xfrm>
              <a:off x="2729550" y="1400950"/>
              <a:ext cx="11525" cy="11000"/>
            </a:xfrm>
            <a:custGeom>
              <a:rect b="b" l="l" r="r" t="t"/>
              <a:pathLst>
                <a:path extrusionOk="0" h="440" w="461">
                  <a:moveTo>
                    <a:pt x="230" y="0"/>
                  </a:moveTo>
                  <a:cubicBezTo>
                    <a:pt x="84" y="0"/>
                    <a:pt x="0" y="105"/>
                    <a:pt x="0" y="230"/>
                  </a:cubicBezTo>
                  <a:cubicBezTo>
                    <a:pt x="0" y="356"/>
                    <a:pt x="126" y="440"/>
                    <a:pt x="251" y="440"/>
                  </a:cubicBezTo>
                  <a:cubicBezTo>
                    <a:pt x="377" y="440"/>
                    <a:pt x="461" y="356"/>
                    <a:pt x="461" y="230"/>
                  </a:cubicBezTo>
                  <a:cubicBezTo>
                    <a:pt x="461" y="126"/>
                    <a:pt x="335" y="21"/>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7"/>
            <p:cNvSpPr/>
            <p:nvPr/>
          </p:nvSpPr>
          <p:spPr>
            <a:xfrm>
              <a:off x="2149425" y="1399300"/>
              <a:ext cx="11025" cy="10550"/>
            </a:xfrm>
            <a:custGeom>
              <a:rect b="b" l="l" r="r" t="t"/>
              <a:pathLst>
                <a:path extrusionOk="0" h="422" w="441">
                  <a:moveTo>
                    <a:pt x="199" y="1"/>
                  </a:moveTo>
                  <a:cubicBezTo>
                    <a:pt x="88" y="1"/>
                    <a:pt x="1" y="98"/>
                    <a:pt x="1" y="213"/>
                  </a:cubicBezTo>
                  <a:cubicBezTo>
                    <a:pt x="1" y="317"/>
                    <a:pt x="64" y="422"/>
                    <a:pt x="210" y="422"/>
                  </a:cubicBezTo>
                  <a:cubicBezTo>
                    <a:pt x="315" y="422"/>
                    <a:pt x="399" y="338"/>
                    <a:pt x="440" y="213"/>
                  </a:cubicBezTo>
                  <a:cubicBezTo>
                    <a:pt x="440" y="108"/>
                    <a:pt x="336" y="3"/>
                    <a:pt x="231" y="3"/>
                  </a:cubicBezTo>
                  <a:cubicBezTo>
                    <a:pt x="220" y="2"/>
                    <a:pt x="210" y="1"/>
                    <a:pt x="1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7"/>
            <p:cNvSpPr/>
            <p:nvPr/>
          </p:nvSpPr>
          <p:spPr>
            <a:xfrm>
              <a:off x="2591975" y="1397800"/>
              <a:ext cx="10475" cy="11025"/>
            </a:xfrm>
            <a:custGeom>
              <a:rect b="b" l="l" r="r" t="t"/>
              <a:pathLst>
                <a:path extrusionOk="0" h="441" w="419">
                  <a:moveTo>
                    <a:pt x="210" y="1"/>
                  </a:moveTo>
                  <a:cubicBezTo>
                    <a:pt x="105" y="1"/>
                    <a:pt x="0" y="126"/>
                    <a:pt x="0" y="231"/>
                  </a:cubicBezTo>
                  <a:cubicBezTo>
                    <a:pt x="0" y="335"/>
                    <a:pt x="105" y="440"/>
                    <a:pt x="210" y="440"/>
                  </a:cubicBezTo>
                  <a:cubicBezTo>
                    <a:pt x="314" y="440"/>
                    <a:pt x="419" y="335"/>
                    <a:pt x="419" y="231"/>
                  </a:cubicBezTo>
                  <a:cubicBezTo>
                    <a:pt x="419" y="126"/>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7"/>
            <p:cNvSpPr/>
            <p:nvPr/>
          </p:nvSpPr>
          <p:spPr>
            <a:xfrm>
              <a:off x="2080400" y="1397275"/>
              <a:ext cx="10475" cy="10500"/>
            </a:xfrm>
            <a:custGeom>
              <a:rect b="b" l="l" r="r" t="t"/>
              <a:pathLst>
                <a:path extrusionOk="0" h="420" w="419">
                  <a:moveTo>
                    <a:pt x="209" y="1"/>
                  </a:moveTo>
                  <a:cubicBezTo>
                    <a:pt x="105" y="1"/>
                    <a:pt x="0" y="105"/>
                    <a:pt x="0" y="210"/>
                  </a:cubicBezTo>
                  <a:cubicBezTo>
                    <a:pt x="0" y="315"/>
                    <a:pt x="105" y="419"/>
                    <a:pt x="209" y="419"/>
                  </a:cubicBezTo>
                  <a:cubicBezTo>
                    <a:pt x="314" y="419"/>
                    <a:pt x="419" y="315"/>
                    <a:pt x="419" y="210"/>
                  </a:cubicBezTo>
                  <a:cubicBezTo>
                    <a:pt x="419" y="10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7"/>
            <p:cNvSpPr/>
            <p:nvPr/>
          </p:nvSpPr>
          <p:spPr>
            <a:xfrm>
              <a:off x="2404175" y="1399375"/>
              <a:ext cx="11025" cy="10475"/>
            </a:xfrm>
            <a:custGeom>
              <a:rect b="b" l="l" r="r" t="t"/>
              <a:pathLst>
                <a:path extrusionOk="0" h="419" w="441">
                  <a:moveTo>
                    <a:pt x="210" y="0"/>
                  </a:moveTo>
                  <a:cubicBezTo>
                    <a:pt x="105" y="0"/>
                    <a:pt x="1" y="105"/>
                    <a:pt x="1" y="210"/>
                  </a:cubicBezTo>
                  <a:cubicBezTo>
                    <a:pt x="1" y="314"/>
                    <a:pt x="105" y="419"/>
                    <a:pt x="231" y="419"/>
                  </a:cubicBezTo>
                  <a:cubicBezTo>
                    <a:pt x="336" y="419"/>
                    <a:pt x="440" y="314"/>
                    <a:pt x="440" y="210"/>
                  </a:cubicBezTo>
                  <a:cubicBezTo>
                    <a:pt x="440" y="84"/>
                    <a:pt x="377"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7"/>
            <p:cNvSpPr/>
            <p:nvPr/>
          </p:nvSpPr>
          <p:spPr>
            <a:xfrm>
              <a:off x="2660500" y="1399300"/>
              <a:ext cx="11000" cy="10550"/>
            </a:xfrm>
            <a:custGeom>
              <a:rect b="b" l="l" r="r" t="t"/>
              <a:pathLst>
                <a:path extrusionOk="0" h="422" w="440">
                  <a:moveTo>
                    <a:pt x="198" y="1"/>
                  </a:moveTo>
                  <a:cubicBezTo>
                    <a:pt x="88" y="1"/>
                    <a:pt x="0" y="98"/>
                    <a:pt x="0" y="213"/>
                  </a:cubicBezTo>
                  <a:cubicBezTo>
                    <a:pt x="0" y="317"/>
                    <a:pt x="105" y="422"/>
                    <a:pt x="210" y="422"/>
                  </a:cubicBezTo>
                  <a:cubicBezTo>
                    <a:pt x="335" y="422"/>
                    <a:pt x="419" y="338"/>
                    <a:pt x="440" y="213"/>
                  </a:cubicBezTo>
                  <a:cubicBezTo>
                    <a:pt x="440" y="108"/>
                    <a:pt x="335" y="3"/>
                    <a:pt x="231" y="3"/>
                  </a:cubicBezTo>
                  <a:cubicBezTo>
                    <a:pt x="220" y="2"/>
                    <a:pt x="209" y="1"/>
                    <a:pt x="1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7"/>
            <p:cNvSpPr/>
            <p:nvPr/>
          </p:nvSpPr>
          <p:spPr>
            <a:xfrm>
              <a:off x="2336175" y="1397275"/>
              <a:ext cx="10500" cy="10500"/>
            </a:xfrm>
            <a:custGeom>
              <a:rect b="b" l="l" r="r" t="t"/>
              <a:pathLst>
                <a:path extrusionOk="0" h="420" w="420">
                  <a:moveTo>
                    <a:pt x="210" y="1"/>
                  </a:moveTo>
                  <a:cubicBezTo>
                    <a:pt x="84" y="1"/>
                    <a:pt x="1" y="105"/>
                    <a:pt x="1" y="210"/>
                  </a:cubicBezTo>
                  <a:cubicBezTo>
                    <a:pt x="1" y="315"/>
                    <a:pt x="105" y="419"/>
                    <a:pt x="210" y="419"/>
                  </a:cubicBezTo>
                  <a:cubicBezTo>
                    <a:pt x="315" y="419"/>
                    <a:pt x="419" y="315"/>
                    <a:pt x="419" y="210"/>
                  </a:cubicBezTo>
                  <a:cubicBezTo>
                    <a:pt x="419" y="105"/>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7"/>
            <p:cNvSpPr/>
            <p:nvPr/>
          </p:nvSpPr>
          <p:spPr>
            <a:xfrm>
              <a:off x="1954850" y="1421875"/>
              <a:ext cx="12575" cy="11150"/>
            </a:xfrm>
            <a:custGeom>
              <a:rect b="b" l="l" r="r" t="t"/>
              <a:pathLst>
                <a:path extrusionOk="0" h="446" w="503">
                  <a:moveTo>
                    <a:pt x="314" y="0"/>
                  </a:moveTo>
                  <a:cubicBezTo>
                    <a:pt x="210" y="63"/>
                    <a:pt x="147" y="147"/>
                    <a:pt x="84" y="230"/>
                  </a:cubicBezTo>
                  <a:cubicBezTo>
                    <a:pt x="0" y="272"/>
                    <a:pt x="0" y="356"/>
                    <a:pt x="84" y="377"/>
                  </a:cubicBezTo>
                  <a:cubicBezTo>
                    <a:pt x="152" y="411"/>
                    <a:pt x="235" y="445"/>
                    <a:pt x="285" y="445"/>
                  </a:cubicBezTo>
                  <a:cubicBezTo>
                    <a:pt x="297" y="445"/>
                    <a:pt x="307" y="443"/>
                    <a:pt x="314" y="440"/>
                  </a:cubicBezTo>
                  <a:cubicBezTo>
                    <a:pt x="377" y="419"/>
                    <a:pt x="461" y="335"/>
                    <a:pt x="482" y="251"/>
                  </a:cubicBezTo>
                  <a:cubicBezTo>
                    <a:pt x="503" y="147"/>
                    <a:pt x="419" y="42"/>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7"/>
            <p:cNvSpPr/>
            <p:nvPr/>
          </p:nvSpPr>
          <p:spPr>
            <a:xfrm>
              <a:off x="2383775" y="1392050"/>
              <a:ext cx="10500" cy="10475"/>
            </a:xfrm>
            <a:custGeom>
              <a:rect b="b" l="l" r="r" t="t"/>
              <a:pathLst>
                <a:path extrusionOk="0" h="419" w="420">
                  <a:moveTo>
                    <a:pt x="210" y="0"/>
                  </a:moveTo>
                  <a:cubicBezTo>
                    <a:pt x="105" y="0"/>
                    <a:pt x="1" y="105"/>
                    <a:pt x="1" y="210"/>
                  </a:cubicBezTo>
                  <a:cubicBezTo>
                    <a:pt x="1" y="314"/>
                    <a:pt x="105" y="419"/>
                    <a:pt x="210" y="419"/>
                  </a:cubicBezTo>
                  <a:cubicBezTo>
                    <a:pt x="315" y="419"/>
                    <a:pt x="419" y="314"/>
                    <a:pt x="419" y="210"/>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7"/>
            <p:cNvSpPr/>
            <p:nvPr/>
          </p:nvSpPr>
          <p:spPr>
            <a:xfrm>
              <a:off x="2128000" y="1392050"/>
              <a:ext cx="11000" cy="10475"/>
            </a:xfrm>
            <a:custGeom>
              <a:rect b="b" l="l" r="r" t="t"/>
              <a:pathLst>
                <a:path extrusionOk="0" h="419" w="440">
                  <a:moveTo>
                    <a:pt x="209" y="0"/>
                  </a:moveTo>
                  <a:cubicBezTo>
                    <a:pt x="105" y="0"/>
                    <a:pt x="0" y="105"/>
                    <a:pt x="0" y="210"/>
                  </a:cubicBezTo>
                  <a:cubicBezTo>
                    <a:pt x="0" y="314"/>
                    <a:pt x="105" y="419"/>
                    <a:pt x="209" y="419"/>
                  </a:cubicBezTo>
                  <a:cubicBezTo>
                    <a:pt x="335" y="419"/>
                    <a:pt x="440" y="356"/>
                    <a:pt x="440" y="210"/>
                  </a:cubicBezTo>
                  <a:cubicBezTo>
                    <a:pt x="440" y="105"/>
                    <a:pt x="335"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7"/>
            <p:cNvSpPr/>
            <p:nvPr/>
          </p:nvSpPr>
          <p:spPr>
            <a:xfrm>
              <a:off x="2571050" y="1390250"/>
              <a:ext cx="10475" cy="9900"/>
            </a:xfrm>
            <a:custGeom>
              <a:rect b="b" l="l" r="r" t="t"/>
              <a:pathLst>
                <a:path extrusionOk="0" h="396" w="419">
                  <a:moveTo>
                    <a:pt x="182" y="0"/>
                  </a:moveTo>
                  <a:cubicBezTo>
                    <a:pt x="96" y="0"/>
                    <a:pt x="21" y="89"/>
                    <a:pt x="21" y="177"/>
                  </a:cubicBezTo>
                  <a:cubicBezTo>
                    <a:pt x="0" y="282"/>
                    <a:pt x="105" y="386"/>
                    <a:pt x="210" y="386"/>
                  </a:cubicBezTo>
                  <a:cubicBezTo>
                    <a:pt x="226" y="393"/>
                    <a:pt x="242" y="396"/>
                    <a:pt x="258" y="396"/>
                  </a:cubicBezTo>
                  <a:cubicBezTo>
                    <a:pt x="344" y="396"/>
                    <a:pt x="419" y="307"/>
                    <a:pt x="419" y="219"/>
                  </a:cubicBezTo>
                  <a:cubicBezTo>
                    <a:pt x="419" y="114"/>
                    <a:pt x="335" y="10"/>
                    <a:pt x="231" y="10"/>
                  </a:cubicBezTo>
                  <a:cubicBezTo>
                    <a:pt x="214" y="3"/>
                    <a:pt x="198" y="0"/>
                    <a:pt x="18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7"/>
            <p:cNvSpPr/>
            <p:nvPr/>
          </p:nvSpPr>
          <p:spPr>
            <a:xfrm>
              <a:off x="2315250" y="1390475"/>
              <a:ext cx="10500" cy="10500"/>
            </a:xfrm>
            <a:custGeom>
              <a:rect b="b" l="l" r="r" t="t"/>
              <a:pathLst>
                <a:path extrusionOk="0" h="420" w="420">
                  <a:moveTo>
                    <a:pt x="210" y="1"/>
                  </a:moveTo>
                  <a:cubicBezTo>
                    <a:pt x="105" y="1"/>
                    <a:pt x="1" y="105"/>
                    <a:pt x="1" y="210"/>
                  </a:cubicBezTo>
                  <a:cubicBezTo>
                    <a:pt x="1" y="315"/>
                    <a:pt x="105" y="419"/>
                    <a:pt x="210" y="419"/>
                  </a:cubicBezTo>
                  <a:cubicBezTo>
                    <a:pt x="315" y="419"/>
                    <a:pt x="419" y="315"/>
                    <a:pt x="419" y="210"/>
                  </a:cubicBezTo>
                  <a:cubicBezTo>
                    <a:pt x="419" y="63"/>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7"/>
            <p:cNvSpPr/>
            <p:nvPr/>
          </p:nvSpPr>
          <p:spPr>
            <a:xfrm>
              <a:off x="2059475" y="1390475"/>
              <a:ext cx="10475" cy="10500"/>
            </a:xfrm>
            <a:custGeom>
              <a:rect b="b" l="l" r="r" t="t"/>
              <a:pathLst>
                <a:path extrusionOk="0" h="420" w="419">
                  <a:moveTo>
                    <a:pt x="209" y="1"/>
                  </a:moveTo>
                  <a:cubicBezTo>
                    <a:pt x="105" y="1"/>
                    <a:pt x="0" y="63"/>
                    <a:pt x="0" y="210"/>
                  </a:cubicBezTo>
                  <a:cubicBezTo>
                    <a:pt x="0" y="315"/>
                    <a:pt x="105" y="419"/>
                    <a:pt x="209" y="419"/>
                  </a:cubicBezTo>
                  <a:cubicBezTo>
                    <a:pt x="314" y="419"/>
                    <a:pt x="419" y="315"/>
                    <a:pt x="419" y="210"/>
                  </a:cubicBezTo>
                  <a:cubicBezTo>
                    <a:pt x="419" y="10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7"/>
            <p:cNvSpPr/>
            <p:nvPr/>
          </p:nvSpPr>
          <p:spPr>
            <a:xfrm>
              <a:off x="2197550" y="1393625"/>
              <a:ext cx="10500" cy="11000"/>
            </a:xfrm>
            <a:custGeom>
              <a:rect b="b" l="l" r="r" t="t"/>
              <a:pathLst>
                <a:path extrusionOk="0" h="440" w="420">
                  <a:moveTo>
                    <a:pt x="210" y="0"/>
                  </a:moveTo>
                  <a:cubicBezTo>
                    <a:pt x="106" y="0"/>
                    <a:pt x="1" y="105"/>
                    <a:pt x="1" y="210"/>
                  </a:cubicBezTo>
                  <a:cubicBezTo>
                    <a:pt x="1" y="335"/>
                    <a:pt x="106" y="440"/>
                    <a:pt x="210" y="440"/>
                  </a:cubicBezTo>
                  <a:cubicBezTo>
                    <a:pt x="315" y="440"/>
                    <a:pt x="419" y="335"/>
                    <a:pt x="419" y="230"/>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7"/>
            <p:cNvSpPr/>
            <p:nvPr/>
          </p:nvSpPr>
          <p:spPr>
            <a:xfrm>
              <a:off x="2709675" y="1394150"/>
              <a:ext cx="10475" cy="10475"/>
            </a:xfrm>
            <a:custGeom>
              <a:rect b="b" l="l" r="r" t="t"/>
              <a:pathLst>
                <a:path extrusionOk="0" h="419" w="419">
                  <a:moveTo>
                    <a:pt x="209" y="0"/>
                  </a:moveTo>
                  <a:cubicBezTo>
                    <a:pt x="105" y="0"/>
                    <a:pt x="0" y="105"/>
                    <a:pt x="0" y="209"/>
                  </a:cubicBezTo>
                  <a:cubicBezTo>
                    <a:pt x="0" y="314"/>
                    <a:pt x="105" y="419"/>
                    <a:pt x="209" y="419"/>
                  </a:cubicBezTo>
                  <a:cubicBezTo>
                    <a:pt x="314" y="419"/>
                    <a:pt x="419" y="314"/>
                    <a:pt x="419" y="209"/>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7"/>
            <p:cNvSpPr/>
            <p:nvPr/>
          </p:nvSpPr>
          <p:spPr>
            <a:xfrm>
              <a:off x="2010825" y="1395200"/>
              <a:ext cx="11000" cy="11000"/>
            </a:xfrm>
            <a:custGeom>
              <a:rect b="b" l="l" r="r" t="t"/>
              <a:pathLst>
                <a:path extrusionOk="0" h="440" w="440">
                  <a:moveTo>
                    <a:pt x="209" y="0"/>
                  </a:moveTo>
                  <a:cubicBezTo>
                    <a:pt x="105" y="0"/>
                    <a:pt x="0" y="105"/>
                    <a:pt x="0" y="230"/>
                  </a:cubicBezTo>
                  <a:cubicBezTo>
                    <a:pt x="0" y="335"/>
                    <a:pt x="105" y="439"/>
                    <a:pt x="209" y="439"/>
                  </a:cubicBezTo>
                  <a:cubicBezTo>
                    <a:pt x="335" y="439"/>
                    <a:pt x="440" y="335"/>
                    <a:pt x="419" y="230"/>
                  </a:cubicBezTo>
                  <a:cubicBezTo>
                    <a:pt x="419" y="84"/>
                    <a:pt x="335"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7"/>
            <p:cNvSpPr/>
            <p:nvPr/>
          </p:nvSpPr>
          <p:spPr>
            <a:xfrm>
              <a:off x="2266075" y="1395700"/>
              <a:ext cx="11550" cy="11025"/>
            </a:xfrm>
            <a:custGeom>
              <a:rect b="b" l="l" r="r" t="t"/>
              <a:pathLst>
                <a:path extrusionOk="0" h="441" w="462">
                  <a:moveTo>
                    <a:pt x="252" y="1"/>
                  </a:moveTo>
                  <a:cubicBezTo>
                    <a:pt x="106" y="1"/>
                    <a:pt x="1" y="106"/>
                    <a:pt x="1" y="231"/>
                  </a:cubicBezTo>
                  <a:cubicBezTo>
                    <a:pt x="43" y="357"/>
                    <a:pt x="85" y="419"/>
                    <a:pt x="210" y="440"/>
                  </a:cubicBezTo>
                  <a:cubicBezTo>
                    <a:pt x="357" y="440"/>
                    <a:pt x="461" y="336"/>
                    <a:pt x="461" y="231"/>
                  </a:cubicBezTo>
                  <a:cubicBezTo>
                    <a:pt x="461" y="106"/>
                    <a:pt x="35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7"/>
            <p:cNvSpPr/>
            <p:nvPr/>
          </p:nvSpPr>
          <p:spPr>
            <a:xfrm>
              <a:off x="2641150" y="1392050"/>
              <a:ext cx="10475" cy="10475"/>
            </a:xfrm>
            <a:custGeom>
              <a:rect b="b" l="l" r="r" t="t"/>
              <a:pathLst>
                <a:path extrusionOk="0" h="419" w="419">
                  <a:moveTo>
                    <a:pt x="209" y="0"/>
                  </a:moveTo>
                  <a:cubicBezTo>
                    <a:pt x="63" y="0"/>
                    <a:pt x="0" y="105"/>
                    <a:pt x="0" y="210"/>
                  </a:cubicBezTo>
                  <a:cubicBezTo>
                    <a:pt x="0" y="314"/>
                    <a:pt x="105" y="419"/>
                    <a:pt x="209" y="419"/>
                  </a:cubicBezTo>
                  <a:cubicBezTo>
                    <a:pt x="314" y="419"/>
                    <a:pt x="419" y="314"/>
                    <a:pt x="419" y="210"/>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7"/>
            <p:cNvSpPr/>
            <p:nvPr/>
          </p:nvSpPr>
          <p:spPr>
            <a:xfrm>
              <a:off x="2521875" y="1396225"/>
              <a:ext cx="11000" cy="10500"/>
            </a:xfrm>
            <a:custGeom>
              <a:rect b="b" l="l" r="r" t="t"/>
              <a:pathLst>
                <a:path extrusionOk="0" h="420" w="440">
                  <a:moveTo>
                    <a:pt x="231" y="1"/>
                  </a:moveTo>
                  <a:cubicBezTo>
                    <a:pt x="105" y="1"/>
                    <a:pt x="1" y="106"/>
                    <a:pt x="22" y="210"/>
                  </a:cubicBezTo>
                  <a:cubicBezTo>
                    <a:pt x="22" y="336"/>
                    <a:pt x="105" y="419"/>
                    <a:pt x="231" y="419"/>
                  </a:cubicBezTo>
                  <a:cubicBezTo>
                    <a:pt x="335" y="419"/>
                    <a:pt x="440" y="315"/>
                    <a:pt x="440" y="210"/>
                  </a:cubicBezTo>
                  <a:cubicBezTo>
                    <a:pt x="440" y="106"/>
                    <a:pt x="335"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7"/>
            <p:cNvSpPr/>
            <p:nvPr/>
          </p:nvSpPr>
          <p:spPr>
            <a:xfrm>
              <a:off x="2453350" y="1394150"/>
              <a:ext cx="11000" cy="10475"/>
            </a:xfrm>
            <a:custGeom>
              <a:rect b="b" l="l" r="r" t="t"/>
              <a:pathLst>
                <a:path extrusionOk="0" h="419" w="440">
                  <a:moveTo>
                    <a:pt x="231" y="0"/>
                  </a:moveTo>
                  <a:cubicBezTo>
                    <a:pt x="105" y="0"/>
                    <a:pt x="1" y="105"/>
                    <a:pt x="1" y="209"/>
                  </a:cubicBezTo>
                  <a:cubicBezTo>
                    <a:pt x="1" y="314"/>
                    <a:pt x="105" y="419"/>
                    <a:pt x="210" y="419"/>
                  </a:cubicBezTo>
                  <a:cubicBezTo>
                    <a:pt x="335" y="419"/>
                    <a:pt x="440" y="314"/>
                    <a:pt x="440" y="209"/>
                  </a:cubicBezTo>
                  <a:cubicBezTo>
                    <a:pt x="440" y="105"/>
                    <a:pt x="335"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7"/>
            <p:cNvSpPr/>
            <p:nvPr/>
          </p:nvSpPr>
          <p:spPr>
            <a:xfrm>
              <a:off x="2688750" y="1386825"/>
              <a:ext cx="10475" cy="10475"/>
            </a:xfrm>
            <a:custGeom>
              <a:rect b="b" l="l" r="r" t="t"/>
              <a:pathLst>
                <a:path extrusionOk="0" h="419" w="419">
                  <a:moveTo>
                    <a:pt x="209" y="0"/>
                  </a:moveTo>
                  <a:cubicBezTo>
                    <a:pt x="84" y="0"/>
                    <a:pt x="0" y="105"/>
                    <a:pt x="0" y="209"/>
                  </a:cubicBezTo>
                  <a:cubicBezTo>
                    <a:pt x="0" y="356"/>
                    <a:pt x="105" y="419"/>
                    <a:pt x="230" y="419"/>
                  </a:cubicBezTo>
                  <a:cubicBezTo>
                    <a:pt x="335" y="398"/>
                    <a:pt x="419" y="356"/>
                    <a:pt x="419" y="209"/>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7"/>
            <p:cNvSpPr/>
            <p:nvPr/>
          </p:nvSpPr>
          <p:spPr>
            <a:xfrm>
              <a:off x="2432425" y="1386825"/>
              <a:ext cx="11025" cy="9950"/>
            </a:xfrm>
            <a:custGeom>
              <a:rect b="b" l="l" r="r" t="t"/>
              <a:pathLst>
                <a:path extrusionOk="0" h="398" w="441">
                  <a:moveTo>
                    <a:pt x="231" y="0"/>
                  </a:moveTo>
                  <a:cubicBezTo>
                    <a:pt x="105" y="0"/>
                    <a:pt x="43" y="63"/>
                    <a:pt x="22" y="189"/>
                  </a:cubicBezTo>
                  <a:cubicBezTo>
                    <a:pt x="1" y="293"/>
                    <a:pt x="105" y="398"/>
                    <a:pt x="210" y="398"/>
                  </a:cubicBezTo>
                  <a:cubicBezTo>
                    <a:pt x="315" y="398"/>
                    <a:pt x="419" y="314"/>
                    <a:pt x="419" y="209"/>
                  </a:cubicBezTo>
                  <a:cubicBezTo>
                    <a:pt x="440" y="105"/>
                    <a:pt x="335"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7"/>
            <p:cNvSpPr/>
            <p:nvPr/>
          </p:nvSpPr>
          <p:spPr>
            <a:xfrm>
              <a:off x="2176650" y="1386825"/>
              <a:ext cx="10475" cy="9950"/>
            </a:xfrm>
            <a:custGeom>
              <a:rect b="b" l="l" r="r" t="t"/>
              <a:pathLst>
                <a:path extrusionOk="0" h="398" w="419">
                  <a:moveTo>
                    <a:pt x="209" y="0"/>
                  </a:moveTo>
                  <a:cubicBezTo>
                    <a:pt x="84" y="0"/>
                    <a:pt x="0" y="63"/>
                    <a:pt x="0" y="189"/>
                  </a:cubicBezTo>
                  <a:cubicBezTo>
                    <a:pt x="0" y="293"/>
                    <a:pt x="84" y="398"/>
                    <a:pt x="209" y="398"/>
                  </a:cubicBezTo>
                  <a:cubicBezTo>
                    <a:pt x="335" y="377"/>
                    <a:pt x="418" y="314"/>
                    <a:pt x="398" y="209"/>
                  </a:cubicBezTo>
                  <a:cubicBezTo>
                    <a:pt x="418"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7"/>
            <p:cNvSpPr/>
            <p:nvPr/>
          </p:nvSpPr>
          <p:spPr>
            <a:xfrm>
              <a:off x="2620225" y="1384200"/>
              <a:ext cx="9425" cy="10500"/>
            </a:xfrm>
            <a:custGeom>
              <a:rect b="b" l="l" r="r" t="t"/>
              <a:pathLst>
                <a:path extrusionOk="0" h="420" w="377">
                  <a:moveTo>
                    <a:pt x="209" y="1"/>
                  </a:moveTo>
                  <a:cubicBezTo>
                    <a:pt x="105" y="1"/>
                    <a:pt x="0" y="105"/>
                    <a:pt x="0" y="210"/>
                  </a:cubicBezTo>
                  <a:cubicBezTo>
                    <a:pt x="0" y="356"/>
                    <a:pt x="42" y="419"/>
                    <a:pt x="168" y="419"/>
                  </a:cubicBezTo>
                  <a:cubicBezTo>
                    <a:pt x="272" y="419"/>
                    <a:pt x="377" y="356"/>
                    <a:pt x="377" y="210"/>
                  </a:cubicBezTo>
                  <a:cubicBezTo>
                    <a:pt x="377" y="105"/>
                    <a:pt x="335" y="42"/>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7"/>
            <p:cNvSpPr/>
            <p:nvPr/>
          </p:nvSpPr>
          <p:spPr>
            <a:xfrm>
              <a:off x="2364425" y="1384650"/>
              <a:ext cx="9975" cy="10275"/>
            </a:xfrm>
            <a:custGeom>
              <a:rect b="b" l="l" r="r" t="t"/>
              <a:pathLst>
                <a:path extrusionOk="0" h="411" w="399">
                  <a:moveTo>
                    <a:pt x="183" y="1"/>
                  </a:moveTo>
                  <a:cubicBezTo>
                    <a:pt x="88" y="1"/>
                    <a:pt x="1" y="96"/>
                    <a:pt x="1" y="192"/>
                  </a:cubicBezTo>
                  <a:cubicBezTo>
                    <a:pt x="1" y="317"/>
                    <a:pt x="42" y="380"/>
                    <a:pt x="189" y="401"/>
                  </a:cubicBezTo>
                  <a:cubicBezTo>
                    <a:pt x="205" y="408"/>
                    <a:pt x="221" y="411"/>
                    <a:pt x="237" y="411"/>
                  </a:cubicBezTo>
                  <a:cubicBezTo>
                    <a:pt x="323" y="411"/>
                    <a:pt x="398" y="322"/>
                    <a:pt x="398" y="234"/>
                  </a:cubicBezTo>
                  <a:cubicBezTo>
                    <a:pt x="398" y="129"/>
                    <a:pt x="314" y="24"/>
                    <a:pt x="210" y="4"/>
                  </a:cubicBezTo>
                  <a:cubicBezTo>
                    <a:pt x="201" y="2"/>
                    <a:pt x="192" y="1"/>
                    <a:pt x="18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7"/>
            <p:cNvSpPr/>
            <p:nvPr/>
          </p:nvSpPr>
          <p:spPr>
            <a:xfrm>
              <a:off x="2108625" y="1385025"/>
              <a:ext cx="9975" cy="9675"/>
            </a:xfrm>
            <a:custGeom>
              <a:rect b="b" l="l" r="r" t="t"/>
              <a:pathLst>
                <a:path extrusionOk="0" h="387" w="399">
                  <a:moveTo>
                    <a:pt x="162" y="0"/>
                  </a:moveTo>
                  <a:cubicBezTo>
                    <a:pt x="76" y="0"/>
                    <a:pt x="1" y="88"/>
                    <a:pt x="1" y="177"/>
                  </a:cubicBezTo>
                  <a:cubicBezTo>
                    <a:pt x="1" y="323"/>
                    <a:pt x="64" y="386"/>
                    <a:pt x="189" y="386"/>
                  </a:cubicBezTo>
                  <a:cubicBezTo>
                    <a:pt x="294" y="386"/>
                    <a:pt x="398" y="323"/>
                    <a:pt x="398" y="177"/>
                  </a:cubicBezTo>
                  <a:cubicBezTo>
                    <a:pt x="398" y="72"/>
                    <a:pt x="315" y="9"/>
                    <a:pt x="210" y="9"/>
                  </a:cubicBezTo>
                  <a:cubicBezTo>
                    <a:pt x="194" y="3"/>
                    <a:pt x="178" y="0"/>
                    <a:pt x="16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7"/>
            <p:cNvSpPr/>
            <p:nvPr/>
          </p:nvSpPr>
          <p:spPr>
            <a:xfrm>
              <a:off x="2501475" y="1388850"/>
              <a:ext cx="11525" cy="10100"/>
            </a:xfrm>
            <a:custGeom>
              <a:rect b="b" l="l" r="r" t="t"/>
              <a:pathLst>
                <a:path extrusionOk="0" h="404" w="461">
                  <a:moveTo>
                    <a:pt x="224" y="0"/>
                  </a:moveTo>
                  <a:cubicBezTo>
                    <a:pt x="129" y="0"/>
                    <a:pt x="39" y="96"/>
                    <a:pt x="1" y="191"/>
                  </a:cubicBezTo>
                  <a:cubicBezTo>
                    <a:pt x="1" y="317"/>
                    <a:pt x="63" y="380"/>
                    <a:pt x="189" y="401"/>
                  </a:cubicBezTo>
                  <a:cubicBezTo>
                    <a:pt x="200" y="402"/>
                    <a:pt x="211" y="403"/>
                    <a:pt x="221" y="403"/>
                  </a:cubicBezTo>
                  <a:cubicBezTo>
                    <a:pt x="332" y="403"/>
                    <a:pt x="419" y="308"/>
                    <a:pt x="419" y="212"/>
                  </a:cubicBezTo>
                  <a:cubicBezTo>
                    <a:pt x="461" y="108"/>
                    <a:pt x="356" y="3"/>
                    <a:pt x="252" y="3"/>
                  </a:cubicBezTo>
                  <a:cubicBezTo>
                    <a:pt x="243" y="1"/>
                    <a:pt x="233" y="0"/>
                    <a:pt x="22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7"/>
            <p:cNvSpPr/>
            <p:nvPr/>
          </p:nvSpPr>
          <p:spPr>
            <a:xfrm>
              <a:off x="2246725" y="1388850"/>
              <a:ext cx="10500" cy="10025"/>
            </a:xfrm>
            <a:custGeom>
              <a:rect b="b" l="l" r="r" t="t"/>
              <a:pathLst>
                <a:path extrusionOk="0" h="401" w="420">
                  <a:moveTo>
                    <a:pt x="183" y="0"/>
                  </a:moveTo>
                  <a:cubicBezTo>
                    <a:pt x="88" y="0"/>
                    <a:pt x="1" y="96"/>
                    <a:pt x="1" y="191"/>
                  </a:cubicBezTo>
                  <a:cubicBezTo>
                    <a:pt x="1" y="296"/>
                    <a:pt x="105" y="401"/>
                    <a:pt x="210" y="401"/>
                  </a:cubicBezTo>
                  <a:cubicBezTo>
                    <a:pt x="315" y="401"/>
                    <a:pt x="419" y="317"/>
                    <a:pt x="398" y="212"/>
                  </a:cubicBezTo>
                  <a:cubicBezTo>
                    <a:pt x="398" y="87"/>
                    <a:pt x="336" y="24"/>
                    <a:pt x="210" y="3"/>
                  </a:cubicBezTo>
                  <a:cubicBezTo>
                    <a:pt x="201" y="1"/>
                    <a:pt x="192" y="0"/>
                    <a:pt x="18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7"/>
            <p:cNvSpPr/>
            <p:nvPr/>
          </p:nvSpPr>
          <p:spPr>
            <a:xfrm>
              <a:off x="2782375" y="1443825"/>
              <a:ext cx="13100" cy="12000"/>
            </a:xfrm>
            <a:custGeom>
              <a:rect b="b" l="l" r="r" t="t"/>
              <a:pathLst>
                <a:path extrusionOk="0" h="480" w="524">
                  <a:moveTo>
                    <a:pt x="126" y="1"/>
                  </a:moveTo>
                  <a:cubicBezTo>
                    <a:pt x="1" y="126"/>
                    <a:pt x="1" y="294"/>
                    <a:pt x="105" y="398"/>
                  </a:cubicBezTo>
                  <a:cubicBezTo>
                    <a:pt x="159" y="452"/>
                    <a:pt x="217" y="479"/>
                    <a:pt x="276" y="479"/>
                  </a:cubicBezTo>
                  <a:cubicBezTo>
                    <a:pt x="356" y="479"/>
                    <a:pt x="440" y="431"/>
                    <a:pt x="524" y="336"/>
                  </a:cubicBezTo>
                  <a:cubicBezTo>
                    <a:pt x="377" y="231"/>
                    <a:pt x="252" y="126"/>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7"/>
            <p:cNvSpPr/>
            <p:nvPr/>
          </p:nvSpPr>
          <p:spPr>
            <a:xfrm>
              <a:off x="2038550" y="1382625"/>
              <a:ext cx="9950" cy="9450"/>
            </a:xfrm>
            <a:custGeom>
              <a:rect b="b" l="l" r="r" t="t"/>
              <a:pathLst>
                <a:path extrusionOk="0" h="378" w="398">
                  <a:moveTo>
                    <a:pt x="188" y="1"/>
                  </a:moveTo>
                  <a:cubicBezTo>
                    <a:pt x="63" y="22"/>
                    <a:pt x="0" y="64"/>
                    <a:pt x="0" y="210"/>
                  </a:cubicBezTo>
                  <a:cubicBezTo>
                    <a:pt x="42" y="336"/>
                    <a:pt x="84" y="377"/>
                    <a:pt x="209" y="377"/>
                  </a:cubicBezTo>
                  <a:cubicBezTo>
                    <a:pt x="356" y="377"/>
                    <a:pt x="398" y="315"/>
                    <a:pt x="398" y="168"/>
                  </a:cubicBezTo>
                  <a:cubicBezTo>
                    <a:pt x="377" y="43"/>
                    <a:pt x="314"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7"/>
            <p:cNvSpPr/>
            <p:nvPr/>
          </p:nvSpPr>
          <p:spPr>
            <a:xfrm>
              <a:off x="2482125" y="1381075"/>
              <a:ext cx="9950" cy="9950"/>
            </a:xfrm>
            <a:custGeom>
              <a:rect b="b" l="l" r="r" t="t"/>
              <a:pathLst>
                <a:path extrusionOk="0" h="398" w="398">
                  <a:moveTo>
                    <a:pt x="189" y="0"/>
                  </a:moveTo>
                  <a:cubicBezTo>
                    <a:pt x="42" y="21"/>
                    <a:pt x="0" y="84"/>
                    <a:pt x="0" y="209"/>
                  </a:cubicBezTo>
                  <a:cubicBezTo>
                    <a:pt x="21" y="335"/>
                    <a:pt x="84" y="398"/>
                    <a:pt x="210" y="398"/>
                  </a:cubicBezTo>
                  <a:cubicBezTo>
                    <a:pt x="335" y="377"/>
                    <a:pt x="398" y="314"/>
                    <a:pt x="398" y="188"/>
                  </a:cubicBezTo>
                  <a:cubicBezTo>
                    <a:pt x="356" y="63"/>
                    <a:pt x="31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7"/>
            <p:cNvSpPr/>
            <p:nvPr/>
          </p:nvSpPr>
          <p:spPr>
            <a:xfrm>
              <a:off x="2226325" y="1381500"/>
              <a:ext cx="9450" cy="9525"/>
            </a:xfrm>
            <a:custGeom>
              <a:rect b="b" l="l" r="r" t="t"/>
              <a:pathLst>
                <a:path extrusionOk="0" h="381" w="378">
                  <a:moveTo>
                    <a:pt x="221" y="1"/>
                  </a:moveTo>
                  <a:cubicBezTo>
                    <a:pt x="210" y="1"/>
                    <a:pt x="200" y="2"/>
                    <a:pt x="189" y="4"/>
                  </a:cubicBezTo>
                  <a:cubicBezTo>
                    <a:pt x="84" y="4"/>
                    <a:pt x="1" y="67"/>
                    <a:pt x="1" y="192"/>
                  </a:cubicBezTo>
                  <a:cubicBezTo>
                    <a:pt x="1" y="297"/>
                    <a:pt x="64" y="381"/>
                    <a:pt x="189" y="381"/>
                  </a:cubicBezTo>
                  <a:cubicBezTo>
                    <a:pt x="294" y="381"/>
                    <a:pt x="377" y="318"/>
                    <a:pt x="377" y="192"/>
                  </a:cubicBezTo>
                  <a:cubicBezTo>
                    <a:pt x="377" y="80"/>
                    <a:pt x="310" y="1"/>
                    <a:pt x="22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7"/>
            <p:cNvSpPr/>
            <p:nvPr/>
          </p:nvSpPr>
          <p:spPr>
            <a:xfrm>
              <a:off x="2551175" y="1383675"/>
              <a:ext cx="9950" cy="9975"/>
            </a:xfrm>
            <a:custGeom>
              <a:rect b="b" l="l" r="r" t="t"/>
              <a:pathLst>
                <a:path extrusionOk="0" h="399" w="398">
                  <a:moveTo>
                    <a:pt x="210" y="1"/>
                  </a:moveTo>
                  <a:cubicBezTo>
                    <a:pt x="84" y="1"/>
                    <a:pt x="0" y="105"/>
                    <a:pt x="0" y="210"/>
                  </a:cubicBezTo>
                  <a:cubicBezTo>
                    <a:pt x="42" y="315"/>
                    <a:pt x="84" y="398"/>
                    <a:pt x="210" y="398"/>
                  </a:cubicBezTo>
                  <a:cubicBezTo>
                    <a:pt x="314" y="377"/>
                    <a:pt x="398" y="315"/>
                    <a:pt x="398" y="189"/>
                  </a:cubicBezTo>
                  <a:cubicBezTo>
                    <a:pt x="398" y="84"/>
                    <a:pt x="35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7"/>
            <p:cNvSpPr/>
            <p:nvPr/>
          </p:nvSpPr>
          <p:spPr>
            <a:xfrm>
              <a:off x="2294850" y="1382625"/>
              <a:ext cx="9975" cy="9450"/>
            </a:xfrm>
            <a:custGeom>
              <a:rect b="b" l="l" r="r" t="t"/>
              <a:pathLst>
                <a:path extrusionOk="0" h="378" w="399">
                  <a:moveTo>
                    <a:pt x="210" y="1"/>
                  </a:moveTo>
                  <a:cubicBezTo>
                    <a:pt x="84" y="1"/>
                    <a:pt x="1" y="43"/>
                    <a:pt x="1" y="168"/>
                  </a:cubicBezTo>
                  <a:cubicBezTo>
                    <a:pt x="1" y="315"/>
                    <a:pt x="64" y="357"/>
                    <a:pt x="189" y="377"/>
                  </a:cubicBezTo>
                  <a:cubicBezTo>
                    <a:pt x="294" y="377"/>
                    <a:pt x="377" y="336"/>
                    <a:pt x="398" y="210"/>
                  </a:cubicBezTo>
                  <a:cubicBezTo>
                    <a:pt x="398" y="64"/>
                    <a:pt x="35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7"/>
            <p:cNvSpPr/>
            <p:nvPr/>
          </p:nvSpPr>
          <p:spPr>
            <a:xfrm>
              <a:off x="2848800" y="1516325"/>
              <a:ext cx="8400" cy="11750"/>
            </a:xfrm>
            <a:custGeom>
              <a:rect b="b" l="l" r="r" t="t"/>
              <a:pathLst>
                <a:path extrusionOk="0" h="470" w="336">
                  <a:moveTo>
                    <a:pt x="156" y="0"/>
                  </a:moveTo>
                  <a:cubicBezTo>
                    <a:pt x="13" y="0"/>
                    <a:pt x="1" y="39"/>
                    <a:pt x="1" y="198"/>
                  </a:cubicBezTo>
                  <a:cubicBezTo>
                    <a:pt x="1" y="365"/>
                    <a:pt x="126" y="470"/>
                    <a:pt x="315" y="470"/>
                  </a:cubicBezTo>
                  <a:cubicBezTo>
                    <a:pt x="231" y="323"/>
                    <a:pt x="231" y="323"/>
                    <a:pt x="336" y="9"/>
                  </a:cubicBezTo>
                  <a:cubicBezTo>
                    <a:pt x="260" y="4"/>
                    <a:pt x="202" y="0"/>
                    <a:pt x="1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7"/>
            <p:cNvSpPr/>
            <p:nvPr/>
          </p:nvSpPr>
          <p:spPr>
            <a:xfrm>
              <a:off x="2668350" y="1380025"/>
              <a:ext cx="10475" cy="9425"/>
            </a:xfrm>
            <a:custGeom>
              <a:rect b="b" l="l" r="r" t="t"/>
              <a:pathLst>
                <a:path extrusionOk="0" h="377" w="419">
                  <a:moveTo>
                    <a:pt x="230" y="0"/>
                  </a:moveTo>
                  <a:cubicBezTo>
                    <a:pt x="105" y="0"/>
                    <a:pt x="21" y="42"/>
                    <a:pt x="21" y="168"/>
                  </a:cubicBezTo>
                  <a:cubicBezTo>
                    <a:pt x="0" y="314"/>
                    <a:pt x="84" y="356"/>
                    <a:pt x="209" y="377"/>
                  </a:cubicBezTo>
                  <a:cubicBezTo>
                    <a:pt x="314" y="356"/>
                    <a:pt x="398" y="314"/>
                    <a:pt x="419" y="168"/>
                  </a:cubicBezTo>
                  <a:cubicBezTo>
                    <a:pt x="419" y="63"/>
                    <a:pt x="335"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7"/>
            <p:cNvSpPr/>
            <p:nvPr/>
          </p:nvSpPr>
          <p:spPr>
            <a:xfrm>
              <a:off x="2412550" y="1380025"/>
              <a:ext cx="10500" cy="8900"/>
            </a:xfrm>
            <a:custGeom>
              <a:rect b="b" l="l" r="r" t="t"/>
              <a:pathLst>
                <a:path extrusionOk="0" h="356" w="420">
                  <a:moveTo>
                    <a:pt x="210" y="0"/>
                  </a:moveTo>
                  <a:cubicBezTo>
                    <a:pt x="84" y="0"/>
                    <a:pt x="1" y="63"/>
                    <a:pt x="63" y="168"/>
                  </a:cubicBezTo>
                  <a:cubicBezTo>
                    <a:pt x="63" y="314"/>
                    <a:pt x="147" y="356"/>
                    <a:pt x="252" y="356"/>
                  </a:cubicBezTo>
                  <a:cubicBezTo>
                    <a:pt x="356" y="356"/>
                    <a:pt x="419" y="314"/>
                    <a:pt x="419" y="168"/>
                  </a:cubicBezTo>
                  <a:cubicBezTo>
                    <a:pt x="419" y="42"/>
                    <a:pt x="356"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7"/>
            <p:cNvSpPr/>
            <p:nvPr/>
          </p:nvSpPr>
          <p:spPr>
            <a:xfrm>
              <a:off x="2157275" y="1380025"/>
              <a:ext cx="9450" cy="8900"/>
            </a:xfrm>
            <a:custGeom>
              <a:rect b="b" l="l" r="r" t="t"/>
              <a:pathLst>
                <a:path extrusionOk="0" h="356" w="378">
                  <a:moveTo>
                    <a:pt x="168" y="0"/>
                  </a:moveTo>
                  <a:cubicBezTo>
                    <a:pt x="64" y="21"/>
                    <a:pt x="1" y="63"/>
                    <a:pt x="22" y="168"/>
                  </a:cubicBezTo>
                  <a:cubicBezTo>
                    <a:pt x="22" y="272"/>
                    <a:pt x="105" y="356"/>
                    <a:pt x="210" y="356"/>
                  </a:cubicBezTo>
                  <a:cubicBezTo>
                    <a:pt x="315" y="356"/>
                    <a:pt x="377" y="314"/>
                    <a:pt x="377" y="168"/>
                  </a:cubicBezTo>
                  <a:cubicBezTo>
                    <a:pt x="377" y="63"/>
                    <a:pt x="315"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7"/>
            <p:cNvSpPr/>
            <p:nvPr/>
          </p:nvSpPr>
          <p:spPr>
            <a:xfrm>
              <a:off x="2599825" y="1377400"/>
              <a:ext cx="8900" cy="9450"/>
            </a:xfrm>
            <a:custGeom>
              <a:rect b="b" l="l" r="r" t="t"/>
              <a:pathLst>
                <a:path extrusionOk="0" h="378" w="356">
                  <a:moveTo>
                    <a:pt x="189" y="1"/>
                  </a:moveTo>
                  <a:cubicBezTo>
                    <a:pt x="84" y="1"/>
                    <a:pt x="0" y="63"/>
                    <a:pt x="0" y="168"/>
                  </a:cubicBezTo>
                  <a:cubicBezTo>
                    <a:pt x="0" y="294"/>
                    <a:pt x="84" y="377"/>
                    <a:pt x="189" y="377"/>
                  </a:cubicBezTo>
                  <a:cubicBezTo>
                    <a:pt x="272" y="377"/>
                    <a:pt x="356" y="314"/>
                    <a:pt x="356" y="210"/>
                  </a:cubicBezTo>
                  <a:cubicBezTo>
                    <a:pt x="356" y="63"/>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7"/>
            <p:cNvSpPr/>
            <p:nvPr/>
          </p:nvSpPr>
          <p:spPr>
            <a:xfrm>
              <a:off x="2343500" y="1377925"/>
              <a:ext cx="9975" cy="8925"/>
            </a:xfrm>
            <a:custGeom>
              <a:rect b="b" l="l" r="r" t="t"/>
              <a:pathLst>
                <a:path extrusionOk="0" h="357" w="399">
                  <a:moveTo>
                    <a:pt x="210" y="1"/>
                  </a:moveTo>
                  <a:cubicBezTo>
                    <a:pt x="105" y="1"/>
                    <a:pt x="22" y="84"/>
                    <a:pt x="22" y="189"/>
                  </a:cubicBezTo>
                  <a:cubicBezTo>
                    <a:pt x="1" y="273"/>
                    <a:pt x="105" y="356"/>
                    <a:pt x="210" y="356"/>
                  </a:cubicBezTo>
                  <a:cubicBezTo>
                    <a:pt x="315" y="356"/>
                    <a:pt x="398" y="293"/>
                    <a:pt x="398" y="189"/>
                  </a:cubicBezTo>
                  <a:cubicBezTo>
                    <a:pt x="398" y="84"/>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7"/>
            <p:cNvSpPr/>
            <p:nvPr/>
          </p:nvSpPr>
          <p:spPr>
            <a:xfrm>
              <a:off x="2087725" y="1377925"/>
              <a:ext cx="9425" cy="8925"/>
            </a:xfrm>
            <a:custGeom>
              <a:rect b="b" l="l" r="r" t="t"/>
              <a:pathLst>
                <a:path extrusionOk="0" h="357" w="377">
                  <a:moveTo>
                    <a:pt x="188" y="1"/>
                  </a:moveTo>
                  <a:cubicBezTo>
                    <a:pt x="84" y="1"/>
                    <a:pt x="0" y="84"/>
                    <a:pt x="0" y="189"/>
                  </a:cubicBezTo>
                  <a:cubicBezTo>
                    <a:pt x="0" y="273"/>
                    <a:pt x="84" y="335"/>
                    <a:pt x="188" y="356"/>
                  </a:cubicBezTo>
                  <a:cubicBezTo>
                    <a:pt x="293" y="356"/>
                    <a:pt x="377" y="314"/>
                    <a:pt x="377" y="210"/>
                  </a:cubicBezTo>
                  <a:cubicBezTo>
                    <a:pt x="377" y="105"/>
                    <a:pt x="293"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7"/>
            <p:cNvSpPr/>
            <p:nvPr/>
          </p:nvSpPr>
          <p:spPr>
            <a:xfrm>
              <a:off x="2205925" y="1373750"/>
              <a:ext cx="9450" cy="9425"/>
            </a:xfrm>
            <a:custGeom>
              <a:rect b="b" l="l" r="r" t="t"/>
              <a:pathLst>
                <a:path extrusionOk="0" h="377" w="378">
                  <a:moveTo>
                    <a:pt x="189" y="0"/>
                  </a:moveTo>
                  <a:cubicBezTo>
                    <a:pt x="64" y="0"/>
                    <a:pt x="1" y="84"/>
                    <a:pt x="1" y="188"/>
                  </a:cubicBezTo>
                  <a:cubicBezTo>
                    <a:pt x="1" y="314"/>
                    <a:pt x="84" y="377"/>
                    <a:pt x="189" y="377"/>
                  </a:cubicBezTo>
                  <a:cubicBezTo>
                    <a:pt x="294" y="377"/>
                    <a:pt x="377" y="293"/>
                    <a:pt x="377" y="188"/>
                  </a:cubicBezTo>
                  <a:cubicBezTo>
                    <a:pt x="377" y="63"/>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7"/>
            <p:cNvSpPr/>
            <p:nvPr/>
          </p:nvSpPr>
          <p:spPr>
            <a:xfrm>
              <a:off x="2461725" y="1373225"/>
              <a:ext cx="9950" cy="9525"/>
            </a:xfrm>
            <a:custGeom>
              <a:rect b="b" l="l" r="r" t="t"/>
              <a:pathLst>
                <a:path extrusionOk="0" h="381" w="398">
                  <a:moveTo>
                    <a:pt x="189" y="0"/>
                  </a:moveTo>
                  <a:cubicBezTo>
                    <a:pt x="84" y="0"/>
                    <a:pt x="0" y="84"/>
                    <a:pt x="0" y="189"/>
                  </a:cubicBezTo>
                  <a:cubicBezTo>
                    <a:pt x="0" y="293"/>
                    <a:pt x="84" y="377"/>
                    <a:pt x="189" y="377"/>
                  </a:cubicBezTo>
                  <a:cubicBezTo>
                    <a:pt x="202" y="379"/>
                    <a:pt x="214" y="380"/>
                    <a:pt x="226" y="380"/>
                  </a:cubicBezTo>
                  <a:cubicBezTo>
                    <a:pt x="327" y="380"/>
                    <a:pt x="379" y="303"/>
                    <a:pt x="398" y="209"/>
                  </a:cubicBezTo>
                  <a:cubicBezTo>
                    <a:pt x="377" y="105"/>
                    <a:pt x="314" y="21"/>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7"/>
            <p:cNvSpPr/>
            <p:nvPr/>
          </p:nvSpPr>
          <p:spPr>
            <a:xfrm>
              <a:off x="2274975" y="1376300"/>
              <a:ext cx="9450" cy="9500"/>
            </a:xfrm>
            <a:custGeom>
              <a:rect b="b" l="l" r="r" t="t"/>
              <a:pathLst>
                <a:path extrusionOk="0" h="380" w="378">
                  <a:moveTo>
                    <a:pt x="142" y="0"/>
                  </a:moveTo>
                  <a:cubicBezTo>
                    <a:pt x="53" y="0"/>
                    <a:pt x="1" y="96"/>
                    <a:pt x="1" y="191"/>
                  </a:cubicBezTo>
                  <a:cubicBezTo>
                    <a:pt x="22" y="317"/>
                    <a:pt x="63" y="379"/>
                    <a:pt x="168" y="379"/>
                  </a:cubicBezTo>
                  <a:cubicBezTo>
                    <a:pt x="273" y="358"/>
                    <a:pt x="377" y="275"/>
                    <a:pt x="356" y="191"/>
                  </a:cubicBezTo>
                  <a:cubicBezTo>
                    <a:pt x="356" y="86"/>
                    <a:pt x="273" y="3"/>
                    <a:pt x="168" y="3"/>
                  </a:cubicBezTo>
                  <a:cubicBezTo>
                    <a:pt x="159" y="1"/>
                    <a:pt x="150" y="0"/>
                    <a:pt x="14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7"/>
            <p:cNvSpPr/>
            <p:nvPr/>
          </p:nvSpPr>
          <p:spPr>
            <a:xfrm>
              <a:off x="1932350" y="1618175"/>
              <a:ext cx="12775" cy="13475"/>
            </a:xfrm>
            <a:custGeom>
              <a:rect b="b" l="l" r="r" t="t"/>
              <a:pathLst>
                <a:path extrusionOk="0" h="539" w="511">
                  <a:moveTo>
                    <a:pt x="112" y="0"/>
                  </a:moveTo>
                  <a:cubicBezTo>
                    <a:pt x="77" y="0"/>
                    <a:pt x="40" y="5"/>
                    <a:pt x="1" y="15"/>
                  </a:cubicBezTo>
                  <a:cubicBezTo>
                    <a:pt x="126" y="162"/>
                    <a:pt x="252" y="350"/>
                    <a:pt x="419" y="539"/>
                  </a:cubicBezTo>
                  <a:cubicBezTo>
                    <a:pt x="511" y="245"/>
                    <a:pt x="362" y="0"/>
                    <a:pt x="11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7"/>
            <p:cNvSpPr/>
            <p:nvPr/>
          </p:nvSpPr>
          <p:spPr>
            <a:xfrm>
              <a:off x="2530250" y="1376275"/>
              <a:ext cx="9950" cy="9525"/>
            </a:xfrm>
            <a:custGeom>
              <a:rect b="b" l="l" r="r" t="t"/>
              <a:pathLst>
                <a:path extrusionOk="0" h="381" w="398">
                  <a:moveTo>
                    <a:pt x="236" y="1"/>
                  </a:moveTo>
                  <a:cubicBezTo>
                    <a:pt x="227" y="1"/>
                    <a:pt x="218" y="2"/>
                    <a:pt x="210" y="4"/>
                  </a:cubicBezTo>
                  <a:cubicBezTo>
                    <a:pt x="105" y="4"/>
                    <a:pt x="42" y="87"/>
                    <a:pt x="42" y="192"/>
                  </a:cubicBezTo>
                  <a:cubicBezTo>
                    <a:pt x="0" y="297"/>
                    <a:pt x="105" y="380"/>
                    <a:pt x="210" y="380"/>
                  </a:cubicBezTo>
                  <a:cubicBezTo>
                    <a:pt x="356" y="359"/>
                    <a:pt x="398" y="297"/>
                    <a:pt x="398" y="192"/>
                  </a:cubicBezTo>
                  <a:cubicBezTo>
                    <a:pt x="398" y="80"/>
                    <a:pt x="314" y="1"/>
                    <a:pt x="2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7"/>
            <p:cNvSpPr/>
            <p:nvPr/>
          </p:nvSpPr>
          <p:spPr>
            <a:xfrm>
              <a:off x="2018675" y="1375825"/>
              <a:ext cx="9425" cy="9975"/>
            </a:xfrm>
            <a:custGeom>
              <a:rect b="b" l="l" r="r" t="t"/>
              <a:pathLst>
                <a:path extrusionOk="0" h="399" w="377">
                  <a:moveTo>
                    <a:pt x="209" y="1"/>
                  </a:moveTo>
                  <a:cubicBezTo>
                    <a:pt x="126" y="1"/>
                    <a:pt x="0" y="126"/>
                    <a:pt x="0" y="210"/>
                  </a:cubicBezTo>
                  <a:cubicBezTo>
                    <a:pt x="21" y="336"/>
                    <a:pt x="105" y="398"/>
                    <a:pt x="209" y="398"/>
                  </a:cubicBezTo>
                  <a:cubicBezTo>
                    <a:pt x="335" y="377"/>
                    <a:pt x="377" y="315"/>
                    <a:pt x="356" y="189"/>
                  </a:cubicBezTo>
                  <a:cubicBezTo>
                    <a:pt x="356" y="8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7"/>
            <p:cNvSpPr/>
            <p:nvPr/>
          </p:nvSpPr>
          <p:spPr>
            <a:xfrm>
              <a:off x="2647950" y="1372600"/>
              <a:ext cx="9425" cy="9025"/>
            </a:xfrm>
            <a:custGeom>
              <a:rect b="b" l="l" r="r" t="t"/>
              <a:pathLst>
                <a:path extrusionOk="0" h="361" w="377">
                  <a:moveTo>
                    <a:pt x="227" y="0"/>
                  </a:moveTo>
                  <a:cubicBezTo>
                    <a:pt x="215" y="0"/>
                    <a:pt x="202" y="2"/>
                    <a:pt x="189" y="4"/>
                  </a:cubicBezTo>
                  <a:cubicBezTo>
                    <a:pt x="63" y="4"/>
                    <a:pt x="0" y="88"/>
                    <a:pt x="0" y="193"/>
                  </a:cubicBezTo>
                  <a:cubicBezTo>
                    <a:pt x="0" y="297"/>
                    <a:pt x="84" y="360"/>
                    <a:pt x="189" y="360"/>
                  </a:cubicBezTo>
                  <a:cubicBezTo>
                    <a:pt x="293" y="360"/>
                    <a:pt x="377" y="297"/>
                    <a:pt x="377" y="151"/>
                  </a:cubicBezTo>
                  <a:cubicBezTo>
                    <a:pt x="359" y="60"/>
                    <a:pt x="309" y="0"/>
                    <a:pt x="2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7"/>
            <p:cNvSpPr/>
            <p:nvPr/>
          </p:nvSpPr>
          <p:spPr>
            <a:xfrm>
              <a:off x="2392675" y="1372175"/>
              <a:ext cx="8925" cy="8925"/>
            </a:xfrm>
            <a:custGeom>
              <a:rect b="b" l="l" r="r" t="t"/>
              <a:pathLst>
                <a:path extrusionOk="0" h="357" w="357">
                  <a:moveTo>
                    <a:pt x="168" y="0"/>
                  </a:moveTo>
                  <a:cubicBezTo>
                    <a:pt x="63" y="0"/>
                    <a:pt x="0" y="63"/>
                    <a:pt x="0" y="168"/>
                  </a:cubicBezTo>
                  <a:cubicBezTo>
                    <a:pt x="0" y="272"/>
                    <a:pt x="63" y="356"/>
                    <a:pt x="168" y="356"/>
                  </a:cubicBezTo>
                  <a:cubicBezTo>
                    <a:pt x="272" y="356"/>
                    <a:pt x="335" y="272"/>
                    <a:pt x="356" y="168"/>
                  </a:cubicBezTo>
                  <a:cubicBezTo>
                    <a:pt x="335" y="63"/>
                    <a:pt x="272"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7"/>
            <p:cNvSpPr/>
            <p:nvPr/>
          </p:nvSpPr>
          <p:spPr>
            <a:xfrm>
              <a:off x="2136875" y="1372175"/>
              <a:ext cx="8925" cy="8925"/>
            </a:xfrm>
            <a:custGeom>
              <a:rect b="b" l="l" r="r" t="t"/>
              <a:pathLst>
                <a:path extrusionOk="0" h="357" w="357">
                  <a:moveTo>
                    <a:pt x="189" y="0"/>
                  </a:moveTo>
                  <a:cubicBezTo>
                    <a:pt x="85" y="0"/>
                    <a:pt x="1" y="63"/>
                    <a:pt x="1" y="168"/>
                  </a:cubicBezTo>
                  <a:cubicBezTo>
                    <a:pt x="1" y="272"/>
                    <a:pt x="85" y="356"/>
                    <a:pt x="189" y="356"/>
                  </a:cubicBezTo>
                  <a:cubicBezTo>
                    <a:pt x="273" y="356"/>
                    <a:pt x="357" y="272"/>
                    <a:pt x="357" y="168"/>
                  </a:cubicBezTo>
                  <a:cubicBezTo>
                    <a:pt x="336" y="63"/>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7"/>
            <p:cNvSpPr/>
            <p:nvPr/>
          </p:nvSpPr>
          <p:spPr>
            <a:xfrm>
              <a:off x="2579425" y="1370600"/>
              <a:ext cx="9425" cy="9450"/>
            </a:xfrm>
            <a:custGeom>
              <a:rect b="b" l="l" r="r" t="t"/>
              <a:pathLst>
                <a:path extrusionOk="0" h="378" w="377">
                  <a:moveTo>
                    <a:pt x="189" y="1"/>
                  </a:moveTo>
                  <a:cubicBezTo>
                    <a:pt x="84" y="1"/>
                    <a:pt x="0" y="84"/>
                    <a:pt x="0" y="189"/>
                  </a:cubicBezTo>
                  <a:cubicBezTo>
                    <a:pt x="0" y="294"/>
                    <a:pt x="84" y="335"/>
                    <a:pt x="189" y="377"/>
                  </a:cubicBezTo>
                  <a:cubicBezTo>
                    <a:pt x="293" y="377"/>
                    <a:pt x="377" y="294"/>
                    <a:pt x="377" y="189"/>
                  </a:cubicBezTo>
                  <a:cubicBezTo>
                    <a:pt x="377" y="84"/>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7"/>
            <p:cNvSpPr/>
            <p:nvPr/>
          </p:nvSpPr>
          <p:spPr>
            <a:xfrm>
              <a:off x="2323625" y="1370600"/>
              <a:ext cx="9450" cy="9450"/>
            </a:xfrm>
            <a:custGeom>
              <a:rect b="b" l="l" r="r" t="t"/>
              <a:pathLst>
                <a:path extrusionOk="0" h="378" w="378">
                  <a:moveTo>
                    <a:pt x="189" y="1"/>
                  </a:moveTo>
                  <a:cubicBezTo>
                    <a:pt x="84" y="1"/>
                    <a:pt x="1" y="84"/>
                    <a:pt x="1" y="189"/>
                  </a:cubicBezTo>
                  <a:cubicBezTo>
                    <a:pt x="1" y="294"/>
                    <a:pt x="63" y="335"/>
                    <a:pt x="189" y="377"/>
                  </a:cubicBezTo>
                  <a:cubicBezTo>
                    <a:pt x="293" y="335"/>
                    <a:pt x="377" y="294"/>
                    <a:pt x="377" y="189"/>
                  </a:cubicBezTo>
                  <a:cubicBezTo>
                    <a:pt x="377" y="84"/>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7"/>
            <p:cNvSpPr/>
            <p:nvPr/>
          </p:nvSpPr>
          <p:spPr>
            <a:xfrm>
              <a:off x="2067825" y="1370075"/>
              <a:ext cx="9450" cy="9975"/>
            </a:xfrm>
            <a:custGeom>
              <a:rect b="b" l="l" r="r" t="t"/>
              <a:pathLst>
                <a:path extrusionOk="0" h="399" w="378">
                  <a:moveTo>
                    <a:pt x="147" y="1"/>
                  </a:moveTo>
                  <a:cubicBezTo>
                    <a:pt x="85" y="22"/>
                    <a:pt x="1" y="105"/>
                    <a:pt x="22" y="210"/>
                  </a:cubicBezTo>
                  <a:cubicBezTo>
                    <a:pt x="22" y="315"/>
                    <a:pt x="85" y="398"/>
                    <a:pt x="189" y="398"/>
                  </a:cubicBezTo>
                  <a:cubicBezTo>
                    <a:pt x="294" y="398"/>
                    <a:pt x="378" y="315"/>
                    <a:pt x="378" y="210"/>
                  </a:cubicBezTo>
                  <a:cubicBezTo>
                    <a:pt x="378" y="84"/>
                    <a:pt x="294" y="22"/>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7"/>
            <p:cNvSpPr/>
            <p:nvPr/>
          </p:nvSpPr>
          <p:spPr>
            <a:xfrm>
              <a:off x="2509325" y="1368000"/>
              <a:ext cx="9950" cy="9950"/>
            </a:xfrm>
            <a:custGeom>
              <a:rect b="b" l="l" r="r" t="t"/>
              <a:pathLst>
                <a:path extrusionOk="0" h="398" w="398">
                  <a:moveTo>
                    <a:pt x="210" y="0"/>
                  </a:moveTo>
                  <a:cubicBezTo>
                    <a:pt x="105" y="0"/>
                    <a:pt x="0" y="105"/>
                    <a:pt x="42" y="188"/>
                  </a:cubicBezTo>
                  <a:cubicBezTo>
                    <a:pt x="63" y="272"/>
                    <a:pt x="147" y="314"/>
                    <a:pt x="189" y="398"/>
                  </a:cubicBezTo>
                  <a:lnTo>
                    <a:pt x="272" y="398"/>
                  </a:lnTo>
                  <a:cubicBezTo>
                    <a:pt x="314" y="314"/>
                    <a:pt x="398" y="272"/>
                    <a:pt x="398" y="188"/>
                  </a:cubicBezTo>
                  <a:cubicBezTo>
                    <a:pt x="398" y="84"/>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7"/>
            <p:cNvSpPr/>
            <p:nvPr/>
          </p:nvSpPr>
          <p:spPr>
            <a:xfrm>
              <a:off x="2440800" y="1365900"/>
              <a:ext cx="9950" cy="9950"/>
            </a:xfrm>
            <a:custGeom>
              <a:rect b="b" l="l" r="r" t="t"/>
              <a:pathLst>
                <a:path extrusionOk="0" h="398" w="398">
                  <a:moveTo>
                    <a:pt x="168" y="0"/>
                  </a:moveTo>
                  <a:cubicBezTo>
                    <a:pt x="105" y="84"/>
                    <a:pt x="21" y="147"/>
                    <a:pt x="21" y="210"/>
                  </a:cubicBezTo>
                  <a:cubicBezTo>
                    <a:pt x="0" y="314"/>
                    <a:pt x="84" y="398"/>
                    <a:pt x="189" y="398"/>
                  </a:cubicBezTo>
                  <a:cubicBezTo>
                    <a:pt x="293" y="398"/>
                    <a:pt x="398" y="293"/>
                    <a:pt x="377" y="210"/>
                  </a:cubicBezTo>
                  <a:cubicBezTo>
                    <a:pt x="377" y="147"/>
                    <a:pt x="293" y="84"/>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7"/>
            <p:cNvSpPr/>
            <p:nvPr/>
          </p:nvSpPr>
          <p:spPr>
            <a:xfrm>
              <a:off x="2185000" y="1366950"/>
              <a:ext cx="9975" cy="8975"/>
            </a:xfrm>
            <a:custGeom>
              <a:rect b="b" l="l" r="r" t="t"/>
              <a:pathLst>
                <a:path extrusionOk="0" h="359" w="399">
                  <a:moveTo>
                    <a:pt x="189" y="0"/>
                  </a:moveTo>
                  <a:cubicBezTo>
                    <a:pt x="84" y="0"/>
                    <a:pt x="1" y="63"/>
                    <a:pt x="1" y="168"/>
                  </a:cubicBezTo>
                  <a:cubicBezTo>
                    <a:pt x="1" y="263"/>
                    <a:pt x="88" y="359"/>
                    <a:pt x="167" y="359"/>
                  </a:cubicBezTo>
                  <a:cubicBezTo>
                    <a:pt x="174" y="359"/>
                    <a:pt x="182" y="358"/>
                    <a:pt x="189" y="356"/>
                  </a:cubicBezTo>
                  <a:cubicBezTo>
                    <a:pt x="273" y="335"/>
                    <a:pt x="315" y="251"/>
                    <a:pt x="398" y="209"/>
                  </a:cubicBezTo>
                  <a:lnTo>
                    <a:pt x="398" y="126"/>
                  </a:lnTo>
                  <a:cubicBezTo>
                    <a:pt x="315" y="63"/>
                    <a:pt x="273"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7"/>
            <p:cNvSpPr/>
            <p:nvPr/>
          </p:nvSpPr>
          <p:spPr>
            <a:xfrm>
              <a:off x="2628075" y="1364750"/>
              <a:ext cx="9425" cy="8550"/>
            </a:xfrm>
            <a:custGeom>
              <a:rect b="b" l="l" r="r" t="t"/>
              <a:pathLst>
                <a:path extrusionOk="0" h="342" w="377">
                  <a:moveTo>
                    <a:pt x="129" y="0"/>
                  </a:moveTo>
                  <a:cubicBezTo>
                    <a:pt x="48" y="0"/>
                    <a:pt x="0" y="60"/>
                    <a:pt x="0" y="151"/>
                  </a:cubicBezTo>
                  <a:cubicBezTo>
                    <a:pt x="0" y="246"/>
                    <a:pt x="52" y="342"/>
                    <a:pt x="141" y="342"/>
                  </a:cubicBezTo>
                  <a:cubicBezTo>
                    <a:pt x="150" y="342"/>
                    <a:pt x="158" y="341"/>
                    <a:pt x="167" y="339"/>
                  </a:cubicBezTo>
                  <a:cubicBezTo>
                    <a:pt x="251" y="339"/>
                    <a:pt x="314" y="256"/>
                    <a:pt x="377" y="214"/>
                  </a:cubicBezTo>
                  <a:lnTo>
                    <a:pt x="377" y="130"/>
                  </a:lnTo>
                  <a:cubicBezTo>
                    <a:pt x="314" y="88"/>
                    <a:pt x="251" y="25"/>
                    <a:pt x="167" y="4"/>
                  </a:cubicBezTo>
                  <a:cubicBezTo>
                    <a:pt x="154" y="2"/>
                    <a:pt x="141" y="0"/>
                    <a:pt x="12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7"/>
            <p:cNvSpPr/>
            <p:nvPr/>
          </p:nvSpPr>
          <p:spPr>
            <a:xfrm>
              <a:off x="2372275" y="1364850"/>
              <a:ext cx="9950" cy="8500"/>
            </a:xfrm>
            <a:custGeom>
              <a:rect b="b" l="l" r="r" t="t"/>
              <a:pathLst>
                <a:path extrusionOk="0" h="340" w="398">
                  <a:moveTo>
                    <a:pt x="168" y="0"/>
                  </a:moveTo>
                  <a:cubicBezTo>
                    <a:pt x="84" y="0"/>
                    <a:pt x="0" y="84"/>
                    <a:pt x="0" y="189"/>
                  </a:cubicBezTo>
                  <a:cubicBezTo>
                    <a:pt x="0" y="280"/>
                    <a:pt x="48" y="339"/>
                    <a:pt x="129" y="339"/>
                  </a:cubicBezTo>
                  <a:cubicBezTo>
                    <a:pt x="142" y="339"/>
                    <a:pt x="154" y="338"/>
                    <a:pt x="168" y="335"/>
                  </a:cubicBezTo>
                  <a:cubicBezTo>
                    <a:pt x="252" y="335"/>
                    <a:pt x="314" y="252"/>
                    <a:pt x="398" y="210"/>
                  </a:cubicBezTo>
                  <a:lnTo>
                    <a:pt x="398" y="126"/>
                  </a:lnTo>
                  <a:cubicBezTo>
                    <a:pt x="314" y="84"/>
                    <a:pt x="252"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7"/>
            <p:cNvSpPr/>
            <p:nvPr/>
          </p:nvSpPr>
          <p:spPr>
            <a:xfrm>
              <a:off x="2116475" y="1364850"/>
              <a:ext cx="9975" cy="8500"/>
            </a:xfrm>
            <a:custGeom>
              <a:rect b="b" l="l" r="r" t="t"/>
              <a:pathLst>
                <a:path extrusionOk="0" h="340" w="399">
                  <a:moveTo>
                    <a:pt x="189" y="0"/>
                  </a:moveTo>
                  <a:cubicBezTo>
                    <a:pt x="84" y="0"/>
                    <a:pt x="1" y="84"/>
                    <a:pt x="1" y="189"/>
                  </a:cubicBezTo>
                  <a:cubicBezTo>
                    <a:pt x="1" y="280"/>
                    <a:pt x="64" y="339"/>
                    <a:pt x="150" y="339"/>
                  </a:cubicBezTo>
                  <a:cubicBezTo>
                    <a:pt x="162" y="339"/>
                    <a:pt x="176" y="338"/>
                    <a:pt x="189" y="335"/>
                  </a:cubicBezTo>
                  <a:cubicBezTo>
                    <a:pt x="273" y="335"/>
                    <a:pt x="315" y="252"/>
                    <a:pt x="398" y="210"/>
                  </a:cubicBezTo>
                  <a:lnTo>
                    <a:pt x="398" y="126"/>
                  </a:lnTo>
                  <a:cubicBezTo>
                    <a:pt x="315" y="84"/>
                    <a:pt x="273"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7"/>
            <p:cNvSpPr/>
            <p:nvPr/>
          </p:nvSpPr>
          <p:spPr>
            <a:xfrm>
              <a:off x="2254050" y="1368425"/>
              <a:ext cx="9450" cy="9075"/>
            </a:xfrm>
            <a:custGeom>
              <a:rect b="b" l="l" r="r" t="t"/>
              <a:pathLst>
                <a:path extrusionOk="0" h="363" w="378">
                  <a:moveTo>
                    <a:pt x="137" y="1"/>
                  </a:moveTo>
                  <a:cubicBezTo>
                    <a:pt x="55" y="1"/>
                    <a:pt x="19" y="78"/>
                    <a:pt x="1" y="171"/>
                  </a:cubicBezTo>
                  <a:cubicBezTo>
                    <a:pt x="1" y="267"/>
                    <a:pt x="53" y="362"/>
                    <a:pt x="142" y="362"/>
                  </a:cubicBezTo>
                  <a:cubicBezTo>
                    <a:pt x="150" y="362"/>
                    <a:pt x="159" y="361"/>
                    <a:pt x="168" y="360"/>
                  </a:cubicBezTo>
                  <a:cubicBezTo>
                    <a:pt x="252" y="318"/>
                    <a:pt x="294" y="276"/>
                    <a:pt x="377" y="213"/>
                  </a:cubicBezTo>
                  <a:lnTo>
                    <a:pt x="377" y="171"/>
                  </a:lnTo>
                  <a:cubicBezTo>
                    <a:pt x="294" y="109"/>
                    <a:pt x="252" y="46"/>
                    <a:pt x="168" y="4"/>
                  </a:cubicBezTo>
                  <a:cubicBezTo>
                    <a:pt x="157" y="2"/>
                    <a:pt x="147"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7"/>
            <p:cNvSpPr/>
            <p:nvPr/>
          </p:nvSpPr>
          <p:spPr>
            <a:xfrm>
              <a:off x="2046400" y="1362750"/>
              <a:ext cx="9425" cy="9975"/>
            </a:xfrm>
            <a:custGeom>
              <a:rect b="b" l="l" r="r" t="t"/>
              <a:pathLst>
                <a:path extrusionOk="0" h="399" w="377">
                  <a:moveTo>
                    <a:pt x="188" y="1"/>
                  </a:moveTo>
                  <a:cubicBezTo>
                    <a:pt x="84" y="1"/>
                    <a:pt x="0" y="84"/>
                    <a:pt x="42" y="189"/>
                  </a:cubicBezTo>
                  <a:cubicBezTo>
                    <a:pt x="42" y="273"/>
                    <a:pt x="105" y="315"/>
                    <a:pt x="167" y="398"/>
                  </a:cubicBezTo>
                  <a:lnTo>
                    <a:pt x="230" y="398"/>
                  </a:lnTo>
                  <a:cubicBezTo>
                    <a:pt x="293" y="315"/>
                    <a:pt x="377" y="273"/>
                    <a:pt x="377" y="189"/>
                  </a:cubicBezTo>
                  <a:cubicBezTo>
                    <a:pt x="377" y="84"/>
                    <a:pt x="293"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7"/>
            <p:cNvSpPr/>
            <p:nvPr/>
          </p:nvSpPr>
          <p:spPr>
            <a:xfrm>
              <a:off x="2788325" y="1607450"/>
              <a:ext cx="12900" cy="13225"/>
            </a:xfrm>
            <a:custGeom>
              <a:rect b="b" l="l" r="r" t="t"/>
              <a:pathLst>
                <a:path extrusionOk="0" h="529" w="516">
                  <a:moveTo>
                    <a:pt x="444" y="0"/>
                  </a:moveTo>
                  <a:cubicBezTo>
                    <a:pt x="155" y="0"/>
                    <a:pt x="0" y="237"/>
                    <a:pt x="97" y="528"/>
                  </a:cubicBezTo>
                  <a:cubicBezTo>
                    <a:pt x="223" y="340"/>
                    <a:pt x="348" y="172"/>
                    <a:pt x="516" y="5"/>
                  </a:cubicBezTo>
                  <a:cubicBezTo>
                    <a:pt x="491" y="2"/>
                    <a:pt x="467" y="0"/>
                    <a:pt x="44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7"/>
            <p:cNvSpPr/>
            <p:nvPr/>
          </p:nvSpPr>
          <p:spPr>
            <a:xfrm>
              <a:off x="1886325" y="1489350"/>
              <a:ext cx="11000" cy="12025"/>
            </a:xfrm>
            <a:custGeom>
              <a:rect b="b" l="l" r="r" t="t"/>
              <a:pathLst>
                <a:path extrusionOk="0" h="481" w="440">
                  <a:moveTo>
                    <a:pt x="377" y="0"/>
                  </a:moveTo>
                  <a:cubicBezTo>
                    <a:pt x="293" y="84"/>
                    <a:pt x="231" y="147"/>
                    <a:pt x="189" y="230"/>
                  </a:cubicBezTo>
                  <a:cubicBezTo>
                    <a:pt x="126" y="293"/>
                    <a:pt x="84" y="377"/>
                    <a:pt x="0" y="461"/>
                  </a:cubicBezTo>
                  <a:cubicBezTo>
                    <a:pt x="51" y="473"/>
                    <a:pt x="96" y="480"/>
                    <a:pt x="137" y="480"/>
                  </a:cubicBezTo>
                  <a:cubicBezTo>
                    <a:pt x="231" y="480"/>
                    <a:pt x="304" y="444"/>
                    <a:pt x="377" y="356"/>
                  </a:cubicBezTo>
                  <a:cubicBezTo>
                    <a:pt x="440" y="251"/>
                    <a:pt x="440" y="147"/>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7"/>
            <p:cNvSpPr/>
            <p:nvPr/>
          </p:nvSpPr>
          <p:spPr>
            <a:xfrm>
              <a:off x="2559025" y="1362750"/>
              <a:ext cx="8800" cy="9525"/>
            </a:xfrm>
            <a:custGeom>
              <a:rect b="b" l="l" r="r" t="t"/>
              <a:pathLst>
                <a:path extrusionOk="0" h="381" w="352">
                  <a:moveTo>
                    <a:pt x="147" y="1"/>
                  </a:moveTo>
                  <a:cubicBezTo>
                    <a:pt x="84" y="84"/>
                    <a:pt x="0" y="126"/>
                    <a:pt x="0" y="210"/>
                  </a:cubicBezTo>
                  <a:cubicBezTo>
                    <a:pt x="0" y="273"/>
                    <a:pt x="84" y="377"/>
                    <a:pt x="168" y="377"/>
                  </a:cubicBezTo>
                  <a:cubicBezTo>
                    <a:pt x="176" y="380"/>
                    <a:pt x="185" y="381"/>
                    <a:pt x="194" y="381"/>
                  </a:cubicBezTo>
                  <a:cubicBezTo>
                    <a:pt x="272" y="381"/>
                    <a:pt x="352" y="304"/>
                    <a:pt x="314" y="210"/>
                  </a:cubicBezTo>
                  <a:cubicBezTo>
                    <a:pt x="314" y="126"/>
                    <a:pt x="251" y="84"/>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7"/>
            <p:cNvSpPr/>
            <p:nvPr/>
          </p:nvSpPr>
          <p:spPr>
            <a:xfrm>
              <a:off x="2302700" y="1363200"/>
              <a:ext cx="8400" cy="9525"/>
            </a:xfrm>
            <a:custGeom>
              <a:rect b="b" l="l" r="r" t="t"/>
              <a:pathLst>
                <a:path extrusionOk="0" h="381" w="336">
                  <a:moveTo>
                    <a:pt x="157" y="0"/>
                  </a:moveTo>
                  <a:cubicBezTo>
                    <a:pt x="68" y="0"/>
                    <a:pt x="1" y="77"/>
                    <a:pt x="1" y="171"/>
                  </a:cubicBezTo>
                  <a:cubicBezTo>
                    <a:pt x="42" y="255"/>
                    <a:pt x="84" y="297"/>
                    <a:pt x="147" y="380"/>
                  </a:cubicBezTo>
                  <a:lnTo>
                    <a:pt x="210" y="380"/>
                  </a:lnTo>
                  <a:cubicBezTo>
                    <a:pt x="273" y="297"/>
                    <a:pt x="335" y="255"/>
                    <a:pt x="335" y="171"/>
                  </a:cubicBezTo>
                  <a:cubicBezTo>
                    <a:pt x="335" y="108"/>
                    <a:pt x="231" y="46"/>
                    <a:pt x="189" y="4"/>
                  </a:cubicBezTo>
                  <a:cubicBezTo>
                    <a:pt x="178" y="2"/>
                    <a:pt x="167" y="0"/>
                    <a:pt x="1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7"/>
            <p:cNvSpPr/>
            <p:nvPr/>
          </p:nvSpPr>
          <p:spPr>
            <a:xfrm>
              <a:off x="2709200" y="1693600"/>
              <a:ext cx="13050" cy="11275"/>
            </a:xfrm>
            <a:custGeom>
              <a:rect b="b" l="l" r="r" t="t"/>
              <a:pathLst>
                <a:path extrusionOk="0" h="451" w="522">
                  <a:moveTo>
                    <a:pt x="419" y="0"/>
                  </a:moveTo>
                  <a:cubicBezTo>
                    <a:pt x="177" y="0"/>
                    <a:pt x="1" y="193"/>
                    <a:pt x="19" y="451"/>
                  </a:cubicBezTo>
                  <a:cubicBezTo>
                    <a:pt x="166" y="283"/>
                    <a:pt x="333" y="158"/>
                    <a:pt x="521" y="11"/>
                  </a:cubicBezTo>
                  <a:cubicBezTo>
                    <a:pt x="486" y="4"/>
                    <a:pt x="452"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7"/>
            <p:cNvSpPr/>
            <p:nvPr/>
          </p:nvSpPr>
          <p:spPr>
            <a:xfrm>
              <a:off x="2490025" y="1360675"/>
              <a:ext cx="8850" cy="9500"/>
            </a:xfrm>
            <a:custGeom>
              <a:rect b="b" l="l" r="r" t="t"/>
              <a:pathLst>
                <a:path extrusionOk="0" h="380" w="354">
                  <a:moveTo>
                    <a:pt x="145" y="0"/>
                  </a:moveTo>
                  <a:cubicBezTo>
                    <a:pt x="103" y="63"/>
                    <a:pt x="40" y="105"/>
                    <a:pt x="19" y="188"/>
                  </a:cubicBezTo>
                  <a:cubicBezTo>
                    <a:pt x="0" y="284"/>
                    <a:pt x="68" y="379"/>
                    <a:pt x="160" y="379"/>
                  </a:cubicBezTo>
                  <a:cubicBezTo>
                    <a:pt x="169" y="379"/>
                    <a:pt x="177" y="379"/>
                    <a:pt x="187" y="377"/>
                  </a:cubicBezTo>
                  <a:cubicBezTo>
                    <a:pt x="228" y="356"/>
                    <a:pt x="333" y="272"/>
                    <a:pt x="333" y="209"/>
                  </a:cubicBezTo>
                  <a:cubicBezTo>
                    <a:pt x="354" y="147"/>
                    <a:pt x="291" y="84"/>
                    <a:pt x="22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7"/>
            <p:cNvSpPr/>
            <p:nvPr/>
          </p:nvSpPr>
          <p:spPr>
            <a:xfrm>
              <a:off x="2234175" y="1360600"/>
              <a:ext cx="8350" cy="9500"/>
            </a:xfrm>
            <a:custGeom>
              <a:rect b="b" l="l" r="r" t="t"/>
              <a:pathLst>
                <a:path extrusionOk="0" h="380" w="334">
                  <a:moveTo>
                    <a:pt x="178" y="0"/>
                  </a:moveTo>
                  <a:cubicBezTo>
                    <a:pt x="168" y="0"/>
                    <a:pt x="158" y="1"/>
                    <a:pt x="147" y="3"/>
                  </a:cubicBezTo>
                  <a:cubicBezTo>
                    <a:pt x="105" y="45"/>
                    <a:pt x="1" y="108"/>
                    <a:pt x="1" y="170"/>
                  </a:cubicBezTo>
                  <a:cubicBezTo>
                    <a:pt x="1" y="254"/>
                    <a:pt x="84" y="296"/>
                    <a:pt x="126" y="380"/>
                  </a:cubicBezTo>
                  <a:lnTo>
                    <a:pt x="189" y="380"/>
                  </a:lnTo>
                  <a:cubicBezTo>
                    <a:pt x="231" y="317"/>
                    <a:pt x="314" y="275"/>
                    <a:pt x="314" y="191"/>
                  </a:cubicBezTo>
                  <a:cubicBezTo>
                    <a:pt x="334" y="96"/>
                    <a:pt x="283" y="0"/>
                    <a:pt x="1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7"/>
            <p:cNvSpPr/>
            <p:nvPr/>
          </p:nvSpPr>
          <p:spPr>
            <a:xfrm>
              <a:off x="2421450" y="1360050"/>
              <a:ext cx="8400" cy="8075"/>
            </a:xfrm>
            <a:custGeom>
              <a:rect b="b" l="l" r="r" t="t"/>
              <a:pathLst>
                <a:path extrusionOk="0" h="323" w="336">
                  <a:moveTo>
                    <a:pt x="121" y="1"/>
                  </a:moveTo>
                  <a:cubicBezTo>
                    <a:pt x="51" y="1"/>
                    <a:pt x="0" y="78"/>
                    <a:pt x="0" y="172"/>
                  </a:cubicBezTo>
                  <a:cubicBezTo>
                    <a:pt x="0" y="263"/>
                    <a:pt x="32" y="322"/>
                    <a:pt x="109" y="322"/>
                  </a:cubicBezTo>
                  <a:cubicBezTo>
                    <a:pt x="121" y="322"/>
                    <a:pt x="133" y="321"/>
                    <a:pt x="147" y="318"/>
                  </a:cubicBezTo>
                  <a:cubicBezTo>
                    <a:pt x="210" y="297"/>
                    <a:pt x="272" y="234"/>
                    <a:pt x="335" y="192"/>
                  </a:cubicBezTo>
                  <a:lnTo>
                    <a:pt x="335" y="130"/>
                  </a:lnTo>
                  <a:cubicBezTo>
                    <a:pt x="272" y="88"/>
                    <a:pt x="230" y="4"/>
                    <a:pt x="147" y="4"/>
                  </a:cubicBezTo>
                  <a:cubicBezTo>
                    <a:pt x="138" y="2"/>
                    <a:pt x="129" y="1"/>
                    <a:pt x="12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7"/>
            <p:cNvSpPr/>
            <p:nvPr/>
          </p:nvSpPr>
          <p:spPr>
            <a:xfrm>
              <a:off x="2213775" y="1353875"/>
              <a:ext cx="8350" cy="8475"/>
            </a:xfrm>
            <a:custGeom>
              <a:rect b="b" l="l" r="r" t="t"/>
              <a:pathLst>
                <a:path extrusionOk="0" h="339" w="334">
                  <a:moveTo>
                    <a:pt x="105" y="0"/>
                  </a:moveTo>
                  <a:cubicBezTo>
                    <a:pt x="84" y="42"/>
                    <a:pt x="1" y="126"/>
                    <a:pt x="1" y="167"/>
                  </a:cubicBezTo>
                  <a:cubicBezTo>
                    <a:pt x="42" y="251"/>
                    <a:pt x="105" y="335"/>
                    <a:pt x="168" y="335"/>
                  </a:cubicBezTo>
                  <a:cubicBezTo>
                    <a:pt x="179" y="337"/>
                    <a:pt x="189" y="338"/>
                    <a:pt x="199" y="338"/>
                  </a:cubicBezTo>
                  <a:cubicBezTo>
                    <a:pt x="285" y="338"/>
                    <a:pt x="333" y="261"/>
                    <a:pt x="314" y="167"/>
                  </a:cubicBezTo>
                  <a:cubicBezTo>
                    <a:pt x="294" y="105"/>
                    <a:pt x="231"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7"/>
            <p:cNvSpPr/>
            <p:nvPr/>
          </p:nvSpPr>
          <p:spPr>
            <a:xfrm>
              <a:off x="2470100" y="1354275"/>
              <a:ext cx="7800" cy="8500"/>
            </a:xfrm>
            <a:custGeom>
              <a:rect b="b" l="l" r="r" t="t"/>
              <a:pathLst>
                <a:path extrusionOk="0" h="340" w="312">
                  <a:moveTo>
                    <a:pt x="185" y="1"/>
                  </a:moveTo>
                  <a:cubicBezTo>
                    <a:pt x="173" y="1"/>
                    <a:pt x="160" y="2"/>
                    <a:pt x="147" y="5"/>
                  </a:cubicBezTo>
                  <a:cubicBezTo>
                    <a:pt x="84" y="26"/>
                    <a:pt x="0" y="110"/>
                    <a:pt x="0" y="151"/>
                  </a:cubicBezTo>
                  <a:cubicBezTo>
                    <a:pt x="0" y="214"/>
                    <a:pt x="63" y="298"/>
                    <a:pt x="105" y="340"/>
                  </a:cubicBezTo>
                  <a:lnTo>
                    <a:pt x="188" y="340"/>
                  </a:lnTo>
                  <a:cubicBezTo>
                    <a:pt x="209" y="298"/>
                    <a:pt x="293" y="214"/>
                    <a:pt x="293" y="151"/>
                  </a:cubicBezTo>
                  <a:cubicBezTo>
                    <a:pt x="311" y="60"/>
                    <a:pt x="266" y="1"/>
                    <a:pt x="18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7"/>
            <p:cNvSpPr/>
            <p:nvPr/>
          </p:nvSpPr>
          <p:spPr>
            <a:xfrm>
              <a:off x="2283350" y="1355425"/>
              <a:ext cx="8925" cy="8150"/>
            </a:xfrm>
            <a:custGeom>
              <a:rect b="b" l="l" r="r" t="t"/>
              <a:pathLst>
                <a:path extrusionOk="0" h="326" w="357">
                  <a:moveTo>
                    <a:pt x="189" y="1"/>
                  </a:moveTo>
                  <a:cubicBezTo>
                    <a:pt x="84" y="1"/>
                    <a:pt x="0" y="64"/>
                    <a:pt x="0" y="168"/>
                  </a:cubicBezTo>
                  <a:cubicBezTo>
                    <a:pt x="0" y="254"/>
                    <a:pt x="29" y="326"/>
                    <a:pt x="96" y="326"/>
                  </a:cubicBezTo>
                  <a:cubicBezTo>
                    <a:pt x="111" y="326"/>
                    <a:pt x="128" y="322"/>
                    <a:pt x="147" y="315"/>
                  </a:cubicBezTo>
                  <a:cubicBezTo>
                    <a:pt x="231" y="315"/>
                    <a:pt x="293" y="252"/>
                    <a:pt x="335" y="210"/>
                  </a:cubicBezTo>
                  <a:cubicBezTo>
                    <a:pt x="335" y="189"/>
                    <a:pt x="335" y="168"/>
                    <a:pt x="356" y="147"/>
                  </a:cubicBezTo>
                  <a:cubicBezTo>
                    <a:pt x="293" y="85"/>
                    <a:pt x="231" y="43"/>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7"/>
            <p:cNvSpPr/>
            <p:nvPr/>
          </p:nvSpPr>
          <p:spPr>
            <a:xfrm>
              <a:off x="2539150" y="1354375"/>
              <a:ext cx="8375" cy="8925"/>
            </a:xfrm>
            <a:custGeom>
              <a:rect b="b" l="l" r="r" t="t"/>
              <a:pathLst>
                <a:path extrusionOk="0" h="357" w="335">
                  <a:moveTo>
                    <a:pt x="126" y="1"/>
                  </a:moveTo>
                  <a:cubicBezTo>
                    <a:pt x="63" y="85"/>
                    <a:pt x="21" y="127"/>
                    <a:pt x="0" y="189"/>
                  </a:cubicBezTo>
                  <a:cubicBezTo>
                    <a:pt x="0" y="294"/>
                    <a:pt x="42" y="357"/>
                    <a:pt x="147" y="357"/>
                  </a:cubicBezTo>
                  <a:cubicBezTo>
                    <a:pt x="251" y="357"/>
                    <a:pt x="335" y="315"/>
                    <a:pt x="314" y="210"/>
                  </a:cubicBezTo>
                  <a:cubicBezTo>
                    <a:pt x="314" y="147"/>
                    <a:pt x="230" y="85"/>
                    <a:pt x="209" y="22"/>
                  </a:cubicBezTo>
                  <a:cubicBezTo>
                    <a:pt x="167" y="22"/>
                    <a:pt x="147" y="22"/>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7"/>
            <p:cNvSpPr/>
            <p:nvPr/>
          </p:nvSpPr>
          <p:spPr>
            <a:xfrm>
              <a:off x="2095625" y="1357975"/>
              <a:ext cx="7800" cy="9000"/>
            </a:xfrm>
            <a:custGeom>
              <a:rect b="b" l="l" r="r" t="t"/>
              <a:pathLst>
                <a:path extrusionOk="0" h="360" w="312">
                  <a:moveTo>
                    <a:pt x="159" y="0"/>
                  </a:moveTo>
                  <a:cubicBezTo>
                    <a:pt x="82" y="0"/>
                    <a:pt x="0" y="77"/>
                    <a:pt x="19" y="171"/>
                  </a:cubicBezTo>
                  <a:cubicBezTo>
                    <a:pt x="19" y="213"/>
                    <a:pt x="82" y="296"/>
                    <a:pt x="123" y="359"/>
                  </a:cubicBezTo>
                  <a:lnTo>
                    <a:pt x="207" y="359"/>
                  </a:lnTo>
                  <a:cubicBezTo>
                    <a:pt x="228" y="296"/>
                    <a:pt x="312" y="213"/>
                    <a:pt x="312" y="171"/>
                  </a:cubicBezTo>
                  <a:cubicBezTo>
                    <a:pt x="312" y="108"/>
                    <a:pt x="228" y="45"/>
                    <a:pt x="186" y="3"/>
                  </a:cubicBezTo>
                  <a:cubicBezTo>
                    <a:pt x="177" y="1"/>
                    <a:pt x="168"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7"/>
            <p:cNvSpPr/>
            <p:nvPr/>
          </p:nvSpPr>
          <p:spPr>
            <a:xfrm>
              <a:off x="2352400" y="1357525"/>
              <a:ext cx="8775" cy="8500"/>
            </a:xfrm>
            <a:custGeom>
              <a:rect b="b" l="l" r="r" t="t"/>
              <a:pathLst>
                <a:path extrusionOk="0" h="340" w="351">
                  <a:moveTo>
                    <a:pt x="105" y="1"/>
                  </a:moveTo>
                  <a:cubicBezTo>
                    <a:pt x="84" y="42"/>
                    <a:pt x="0" y="126"/>
                    <a:pt x="0" y="189"/>
                  </a:cubicBezTo>
                  <a:cubicBezTo>
                    <a:pt x="0" y="252"/>
                    <a:pt x="105" y="314"/>
                    <a:pt x="168" y="335"/>
                  </a:cubicBezTo>
                  <a:cubicBezTo>
                    <a:pt x="181" y="338"/>
                    <a:pt x="194" y="339"/>
                    <a:pt x="207" y="339"/>
                  </a:cubicBezTo>
                  <a:cubicBezTo>
                    <a:pt x="292" y="339"/>
                    <a:pt x="351" y="280"/>
                    <a:pt x="314" y="189"/>
                  </a:cubicBezTo>
                  <a:cubicBezTo>
                    <a:pt x="293" y="126"/>
                    <a:pt x="251" y="42"/>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7"/>
            <p:cNvSpPr/>
            <p:nvPr/>
          </p:nvSpPr>
          <p:spPr>
            <a:xfrm>
              <a:off x="2608175" y="1358550"/>
              <a:ext cx="7350" cy="8950"/>
            </a:xfrm>
            <a:custGeom>
              <a:rect b="b" l="l" r="r" t="t"/>
              <a:pathLst>
                <a:path extrusionOk="0" h="358" w="294">
                  <a:moveTo>
                    <a:pt x="100" y="1"/>
                  </a:moveTo>
                  <a:cubicBezTo>
                    <a:pt x="50" y="1"/>
                    <a:pt x="1" y="68"/>
                    <a:pt x="1" y="148"/>
                  </a:cubicBezTo>
                  <a:cubicBezTo>
                    <a:pt x="1" y="190"/>
                    <a:pt x="85" y="273"/>
                    <a:pt x="106" y="336"/>
                  </a:cubicBezTo>
                  <a:cubicBezTo>
                    <a:pt x="127" y="336"/>
                    <a:pt x="168" y="336"/>
                    <a:pt x="147" y="357"/>
                  </a:cubicBezTo>
                  <a:cubicBezTo>
                    <a:pt x="210" y="294"/>
                    <a:pt x="294" y="232"/>
                    <a:pt x="294" y="169"/>
                  </a:cubicBezTo>
                  <a:cubicBezTo>
                    <a:pt x="294" y="127"/>
                    <a:pt x="210" y="43"/>
                    <a:pt x="147" y="22"/>
                  </a:cubicBezTo>
                  <a:cubicBezTo>
                    <a:pt x="132" y="7"/>
                    <a:pt x="116" y="1"/>
                    <a:pt x="10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7"/>
            <p:cNvSpPr/>
            <p:nvPr/>
          </p:nvSpPr>
          <p:spPr>
            <a:xfrm>
              <a:off x="2165650" y="1360150"/>
              <a:ext cx="8400" cy="8375"/>
            </a:xfrm>
            <a:custGeom>
              <a:rect b="b" l="l" r="r" t="t"/>
              <a:pathLst>
                <a:path extrusionOk="0" h="335" w="336">
                  <a:moveTo>
                    <a:pt x="147" y="0"/>
                  </a:moveTo>
                  <a:cubicBezTo>
                    <a:pt x="42" y="0"/>
                    <a:pt x="1" y="63"/>
                    <a:pt x="1" y="168"/>
                  </a:cubicBezTo>
                  <a:cubicBezTo>
                    <a:pt x="1" y="209"/>
                    <a:pt x="42" y="293"/>
                    <a:pt x="105" y="335"/>
                  </a:cubicBezTo>
                  <a:lnTo>
                    <a:pt x="168" y="335"/>
                  </a:lnTo>
                  <a:cubicBezTo>
                    <a:pt x="231" y="293"/>
                    <a:pt x="273" y="230"/>
                    <a:pt x="314" y="168"/>
                  </a:cubicBezTo>
                  <a:cubicBezTo>
                    <a:pt x="335" y="84"/>
                    <a:pt x="252"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7"/>
            <p:cNvSpPr/>
            <p:nvPr/>
          </p:nvSpPr>
          <p:spPr>
            <a:xfrm>
              <a:off x="2656825" y="1352725"/>
              <a:ext cx="8300" cy="9000"/>
            </a:xfrm>
            <a:custGeom>
              <a:rect b="b" l="l" r="r" t="t"/>
              <a:pathLst>
                <a:path extrusionOk="0" h="360" w="332">
                  <a:moveTo>
                    <a:pt x="174" y="1"/>
                  </a:moveTo>
                  <a:cubicBezTo>
                    <a:pt x="165" y="1"/>
                    <a:pt x="156" y="2"/>
                    <a:pt x="147" y="4"/>
                  </a:cubicBezTo>
                  <a:cubicBezTo>
                    <a:pt x="106" y="46"/>
                    <a:pt x="22" y="109"/>
                    <a:pt x="22" y="172"/>
                  </a:cubicBezTo>
                  <a:cubicBezTo>
                    <a:pt x="1" y="213"/>
                    <a:pt x="64" y="297"/>
                    <a:pt x="126" y="360"/>
                  </a:cubicBezTo>
                  <a:lnTo>
                    <a:pt x="189" y="360"/>
                  </a:lnTo>
                  <a:cubicBezTo>
                    <a:pt x="231" y="297"/>
                    <a:pt x="294" y="213"/>
                    <a:pt x="294" y="172"/>
                  </a:cubicBezTo>
                  <a:cubicBezTo>
                    <a:pt x="331" y="78"/>
                    <a:pt x="251" y="1"/>
                    <a:pt x="17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7"/>
            <p:cNvSpPr/>
            <p:nvPr/>
          </p:nvSpPr>
          <p:spPr>
            <a:xfrm>
              <a:off x="2262950" y="1348625"/>
              <a:ext cx="7350" cy="7875"/>
            </a:xfrm>
            <a:custGeom>
              <a:rect b="b" l="l" r="r" t="t"/>
              <a:pathLst>
                <a:path extrusionOk="0" h="315" w="294">
                  <a:moveTo>
                    <a:pt x="105" y="1"/>
                  </a:moveTo>
                  <a:cubicBezTo>
                    <a:pt x="84" y="43"/>
                    <a:pt x="0" y="126"/>
                    <a:pt x="0" y="168"/>
                  </a:cubicBezTo>
                  <a:cubicBezTo>
                    <a:pt x="0" y="231"/>
                    <a:pt x="84" y="315"/>
                    <a:pt x="126" y="315"/>
                  </a:cubicBezTo>
                  <a:cubicBezTo>
                    <a:pt x="189" y="315"/>
                    <a:pt x="293" y="231"/>
                    <a:pt x="293" y="168"/>
                  </a:cubicBezTo>
                  <a:cubicBezTo>
                    <a:pt x="293" y="126"/>
                    <a:pt x="210" y="43"/>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7"/>
            <p:cNvSpPr/>
            <p:nvPr/>
          </p:nvSpPr>
          <p:spPr>
            <a:xfrm>
              <a:off x="2076200" y="1351250"/>
              <a:ext cx="8400" cy="6825"/>
            </a:xfrm>
            <a:custGeom>
              <a:rect b="b" l="l" r="r" t="t"/>
              <a:pathLst>
                <a:path extrusionOk="0" h="273" w="336">
                  <a:moveTo>
                    <a:pt x="147" y="0"/>
                  </a:moveTo>
                  <a:cubicBezTo>
                    <a:pt x="63" y="0"/>
                    <a:pt x="1" y="63"/>
                    <a:pt x="1" y="126"/>
                  </a:cubicBezTo>
                  <a:cubicBezTo>
                    <a:pt x="1" y="168"/>
                    <a:pt x="63" y="272"/>
                    <a:pt x="126" y="272"/>
                  </a:cubicBezTo>
                  <a:cubicBezTo>
                    <a:pt x="168" y="272"/>
                    <a:pt x="252" y="210"/>
                    <a:pt x="315" y="168"/>
                  </a:cubicBezTo>
                  <a:cubicBezTo>
                    <a:pt x="315" y="147"/>
                    <a:pt x="315" y="126"/>
                    <a:pt x="335" y="105"/>
                  </a:cubicBezTo>
                  <a:cubicBezTo>
                    <a:pt x="252" y="63"/>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7"/>
            <p:cNvSpPr/>
            <p:nvPr/>
          </p:nvSpPr>
          <p:spPr>
            <a:xfrm>
              <a:off x="2587275" y="1350200"/>
              <a:ext cx="8375" cy="7450"/>
            </a:xfrm>
            <a:custGeom>
              <a:rect b="b" l="l" r="r" t="t"/>
              <a:pathLst>
                <a:path extrusionOk="0" h="298" w="335">
                  <a:moveTo>
                    <a:pt x="167" y="1"/>
                  </a:moveTo>
                  <a:cubicBezTo>
                    <a:pt x="105" y="42"/>
                    <a:pt x="63" y="105"/>
                    <a:pt x="0" y="168"/>
                  </a:cubicBezTo>
                  <a:cubicBezTo>
                    <a:pt x="63" y="210"/>
                    <a:pt x="105" y="294"/>
                    <a:pt x="167" y="294"/>
                  </a:cubicBezTo>
                  <a:cubicBezTo>
                    <a:pt x="173" y="296"/>
                    <a:pt x="179" y="298"/>
                    <a:pt x="186" y="298"/>
                  </a:cubicBezTo>
                  <a:cubicBezTo>
                    <a:pt x="231" y="298"/>
                    <a:pt x="299" y="243"/>
                    <a:pt x="335" y="189"/>
                  </a:cubicBezTo>
                  <a:cubicBezTo>
                    <a:pt x="335" y="168"/>
                    <a:pt x="314" y="147"/>
                    <a:pt x="335" y="105"/>
                  </a:cubicBezTo>
                  <a:cubicBezTo>
                    <a:pt x="293" y="63"/>
                    <a:pt x="209" y="1"/>
                    <a:pt x="1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7"/>
            <p:cNvSpPr/>
            <p:nvPr/>
          </p:nvSpPr>
          <p:spPr>
            <a:xfrm>
              <a:off x="2331475" y="1351250"/>
              <a:ext cx="7350" cy="8400"/>
            </a:xfrm>
            <a:custGeom>
              <a:rect b="b" l="l" r="r" t="t"/>
              <a:pathLst>
                <a:path extrusionOk="0" h="336" w="294">
                  <a:moveTo>
                    <a:pt x="168" y="0"/>
                  </a:moveTo>
                  <a:cubicBezTo>
                    <a:pt x="105" y="0"/>
                    <a:pt x="0" y="63"/>
                    <a:pt x="0" y="126"/>
                  </a:cubicBezTo>
                  <a:cubicBezTo>
                    <a:pt x="0" y="168"/>
                    <a:pt x="84" y="252"/>
                    <a:pt x="105" y="314"/>
                  </a:cubicBezTo>
                  <a:cubicBezTo>
                    <a:pt x="147" y="314"/>
                    <a:pt x="168" y="314"/>
                    <a:pt x="189" y="335"/>
                  </a:cubicBezTo>
                  <a:cubicBezTo>
                    <a:pt x="210" y="252"/>
                    <a:pt x="293" y="210"/>
                    <a:pt x="293" y="147"/>
                  </a:cubicBezTo>
                  <a:cubicBezTo>
                    <a:pt x="293" y="105"/>
                    <a:pt x="210"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7"/>
            <p:cNvSpPr/>
            <p:nvPr/>
          </p:nvSpPr>
          <p:spPr>
            <a:xfrm>
              <a:off x="2145250" y="1351250"/>
              <a:ext cx="7350" cy="8400"/>
            </a:xfrm>
            <a:custGeom>
              <a:rect b="b" l="l" r="r" t="t"/>
              <a:pathLst>
                <a:path extrusionOk="0" h="336" w="294">
                  <a:moveTo>
                    <a:pt x="105" y="0"/>
                  </a:moveTo>
                  <a:cubicBezTo>
                    <a:pt x="84" y="63"/>
                    <a:pt x="1" y="126"/>
                    <a:pt x="1" y="168"/>
                  </a:cubicBezTo>
                  <a:cubicBezTo>
                    <a:pt x="1" y="252"/>
                    <a:pt x="84" y="335"/>
                    <a:pt x="126" y="335"/>
                  </a:cubicBezTo>
                  <a:cubicBezTo>
                    <a:pt x="189" y="335"/>
                    <a:pt x="294" y="252"/>
                    <a:pt x="294" y="210"/>
                  </a:cubicBezTo>
                  <a:cubicBezTo>
                    <a:pt x="294" y="147"/>
                    <a:pt x="210" y="63"/>
                    <a:pt x="189" y="21"/>
                  </a:cubicBezTo>
                  <a:cubicBezTo>
                    <a:pt x="168" y="21"/>
                    <a:pt x="126"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7"/>
            <p:cNvSpPr/>
            <p:nvPr/>
          </p:nvSpPr>
          <p:spPr>
            <a:xfrm>
              <a:off x="2401050" y="1351250"/>
              <a:ext cx="7350" cy="8400"/>
            </a:xfrm>
            <a:custGeom>
              <a:rect b="b" l="l" r="r" t="t"/>
              <a:pathLst>
                <a:path extrusionOk="0" h="336" w="294">
                  <a:moveTo>
                    <a:pt x="105" y="0"/>
                  </a:moveTo>
                  <a:cubicBezTo>
                    <a:pt x="84" y="63"/>
                    <a:pt x="0" y="126"/>
                    <a:pt x="0" y="168"/>
                  </a:cubicBezTo>
                  <a:cubicBezTo>
                    <a:pt x="0" y="231"/>
                    <a:pt x="84" y="335"/>
                    <a:pt x="126" y="335"/>
                  </a:cubicBezTo>
                  <a:cubicBezTo>
                    <a:pt x="189" y="335"/>
                    <a:pt x="293" y="252"/>
                    <a:pt x="293" y="210"/>
                  </a:cubicBezTo>
                  <a:cubicBezTo>
                    <a:pt x="293" y="147"/>
                    <a:pt x="209" y="63"/>
                    <a:pt x="189" y="21"/>
                  </a:cubicBezTo>
                  <a:cubicBezTo>
                    <a:pt x="189" y="21"/>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7"/>
            <p:cNvSpPr/>
            <p:nvPr/>
          </p:nvSpPr>
          <p:spPr>
            <a:xfrm>
              <a:off x="2518750" y="1349150"/>
              <a:ext cx="7850" cy="7350"/>
            </a:xfrm>
            <a:custGeom>
              <a:rect b="b" l="l" r="r" t="t"/>
              <a:pathLst>
                <a:path extrusionOk="0" h="294" w="314">
                  <a:moveTo>
                    <a:pt x="126" y="1"/>
                  </a:moveTo>
                  <a:cubicBezTo>
                    <a:pt x="84" y="1"/>
                    <a:pt x="0" y="84"/>
                    <a:pt x="0" y="126"/>
                  </a:cubicBezTo>
                  <a:cubicBezTo>
                    <a:pt x="0" y="210"/>
                    <a:pt x="84" y="294"/>
                    <a:pt x="126" y="294"/>
                  </a:cubicBezTo>
                  <a:cubicBezTo>
                    <a:pt x="188" y="294"/>
                    <a:pt x="251" y="231"/>
                    <a:pt x="314" y="189"/>
                  </a:cubicBezTo>
                  <a:lnTo>
                    <a:pt x="314" y="105"/>
                  </a:lnTo>
                  <a:cubicBezTo>
                    <a:pt x="251" y="84"/>
                    <a:pt x="18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7"/>
            <p:cNvSpPr/>
            <p:nvPr/>
          </p:nvSpPr>
          <p:spPr>
            <a:xfrm>
              <a:off x="2124325" y="1344975"/>
              <a:ext cx="7350" cy="9425"/>
            </a:xfrm>
            <a:custGeom>
              <a:rect b="b" l="l" r="r" t="t"/>
              <a:pathLst>
                <a:path extrusionOk="0" h="377" w="294">
                  <a:moveTo>
                    <a:pt x="126" y="0"/>
                  </a:moveTo>
                  <a:cubicBezTo>
                    <a:pt x="105" y="63"/>
                    <a:pt x="1" y="105"/>
                    <a:pt x="1" y="168"/>
                  </a:cubicBezTo>
                  <a:cubicBezTo>
                    <a:pt x="1" y="210"/>
                    <a:pt x="63" y="272"/>
                    <a:pt x="126" y="377"/>
                  </a:cubicBezTo>
                  <a:cubicBezTo>
                    <a:pt x="210" y="272"/>
                    <a:pt x="294" y="210"/>
                    <a:pt x="273" y="168"/>
                  </a:cubicBezTo>
                  <a:cubicBezTo>
                    <a:pt x="273" y="105"/>
                    <a:pt x="189"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7"/>
            <p:cNvSpPr/>
            <p:nvPr/>
          </p:nvSpPr>
          <p:spPr>
            <a:xfrm>
              <a:off x="2380125" y="1344975"/>
              <a:ext cx="7350" cy="9425"/>
            </a:xfrm>
            <a:custGeom>
              <a:rect b="b" l="l" r="r" t="t"/>
              <a:pathLst>
                <a:path extrusionOk="0" h="377" w="294">
                  <a:moveTo>
                    <a:pt x="126" y="0"/>
                  </a:moveTo>
                  <a:cubicBezTo>
                    <a:pt x="84" y="63"/>
                    <a:pt x="0" y="105"/>
                    <a:pt x="0" y="168"/>
                  </a:cubicBezTo>
                  <a:cubicBezTo>
                    <a:pt x="0" y="210"/>
                    <a:pt x="84" y="272"/>
                    <a:pt x="147" y="377"/>
                  </a:cubicBezTo>
                  <a:cubicBezTo>
                    <a:pt x="230" y="272"/>
                    <a:pt x="293" y="210"/>
                    <a:pt x="251" y="168"/>
                  </a:cubicBezTo>
                  <a:cubicBezTo>
                    <a:pt x="251" y="84"/>
                    <a:pt x="189"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7"/>
            <p:cNvSpPr/>
            <p:nvPr/>
          </p:nvSpPr>
          <p:spPr>
            <a:xfrm>
              <a:off x="2635900" y="1343925"/>
              <a:ext cx="7875" cy="8925"/>
            </a:xfrm>
            <a:custGeom>
              <a:rect b="b" l="l" r="r" t="t"/>
              <a:pathLst>
                <a:path extrusionOk="0" h="357" w="315">
                  <a:moveTo>
                    <a:pt x="147" y="1"/>
                  </a:moveTo>
                  <a:cubicBezTo>
                    <a:pt x="64" y="84"/>
                    <a:pt x="22" y="147"/>
                    <a:pt x="1" y="210"/>
                  </a:cubicBezTo>
                  <a:cubicBezTo>
                    <a:pt x="1" y="252"/>
                    <a:pt x="64" y="314"/>
                    <a:pt x="126" y="356"/>
                  </a:cubicBezTo>
                  <a:cubicBezTo>
                    <a:pt x="168" y="314"/>
                    <a:pt x="273" y="252"/>
                    <a:pt x="273" y="210"/>
                  </a:cubicBezTo>
                  <a:cubicBezTo>
                    <a:pt x="315" y="147"/>
                    <a:pt x="231" y="10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7"/>
            <p:cNvSpPr/>
            <p:nvPr/>
          </p:nvSpPr>
          <p:spPr>
            <a:xfrm>
              <a:off x="2193900" y="1344975"/>
              <a:ext cx="7875" cy="9425"/>
            </a:xfrm>
            <a:custGeom>
              <a:rect b="b" l="l" r="r" t="t"/>
              <a:pathLst>
                <a:path extrusionOk="0" h="377" w="315">
                  <a:moveTo>
                    <a:pt x="147" y="0"/>
                  </a:moveTo>
                  <a:cubicBezTo>
                    <a:pt x="63" y="105"/>
                    <a:pt x="0" y="168"/>
                    <a:pt x="0" y="210"/>
                  </a:cubicBezTo>
                  <a:cubicBezTo>
                    <a:pt x="0" y="272"/>
                    <a:pt x="63" y="314"/>
                    <a:pt x="126" y="377"/>
                  </a:cubicBezTo>
                  <a:cubicBezTo>
                    <a:pt x="168" y="314"/>
                    <a:pt x="252" y="272"/>
                    <a:pt x="273" y="210"/>
                  </a:cubicBezTo>
                  <a:cubicBezTo>
                    <a:pt x="314" y="168"/>
                    <a:pt x="231" y="105"/>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7"/>
            <p:cNvSpPr/>
            <p:nvPr/>
          </p:nvSpPr>
          <p:spPr>
            <a:xfrm>
              <a:off x="2449175" y="1346550"/>
              <a:ext cx="7875" cy="8900"/>
            </a:xfrm>
            <a:custGeom>
              <a:rect b="b" l="l" r="r" t="t"/>
              <a:pathLst>
                <a:path extrusionOk="0" h="356" w="315">
                  <a:moveTo>
                    <a:pt x="189" y="0"/>
                  </a:moveTo>
                  <a:cubicBezTo>
                    <a:pt x="147" y="42"/>
                    <a:pt x="42" y="105"/>
                    <a:pt x="42" y="147"/>
                  </a:cubicBezTo>
                  <a:cubicBezTo>
                    <a:pt x="0" y="209"/>
                    <a:pt x="84" y="251"/>
                    <a:pt x="168" y="356"/>
                  </a:cubicBezTo>
                  <a:cubicBezTo>
                    <a:pt x="251" y="293"/>
                    <a:pt x="314" y="209"/>
                    <a:pt x="314" y="147"/>
                  </a:cubicBezTo>
                  <a:cubicBezTo>
                    <a:pt x="314" y="105"/>
                    <a:pt x="230"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7"/>
            <p:cNvSpPr/>
            <p:nvPr/>
          </p:nvSpPr>
          <p:spPr>
            <a:xfrm>
              <a:off x="2312125" y="1343400"/>
              <a:ext cx="7350" cy="6825"/>
            </a:xfrm>
            <a:custGeom>
              <a:rect b="b" l="l" r="r" t="t"/>
              <a:pathLst>
                <a:path extrusionOk="0" h="273" w="294">
                  <a:moveTo>
                    <a:pt x="126" y="1"/>
                  </a:moveTo>
                  <a:cubicBezTo>
                    <a:pt x="84" y="1"/>
                    <a:pt x="0" y="105"/>
                    <a:pt x="0" y="126"/>
                  </a:cubicBezTo>
                  <a:cubicBezTo>
                    <a:pt x="0" y="210"/>
                    <a:pt x="84" y="273"/>
                    <a:pt x="126" y="273"/>
                  </a:cubicBezTo>
                  <a:cubicBezTo>
                    <a:pt x="147" y="273"/>
                    <a:pt x="230" y="210"/>
                    <a:pt x="293" y="168"/>
                  </a:cubicBezTo>
                  <a:lnTo>
                    <a:pt x="293" y="105"/>
                  </a:lnTo>
                  <a:cubicBezTo>
                    <a:pt x="230" y="63"/>
                    <a:pt x="189"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7"/>
            <p:cNvSpPr/>
            <p:nvPr/>
          </p:nvSpPr>
          <p:spPr>
            <a:xfrm>
              <a:off x="2567900" y="1343925"/>
              <a:ext cx="6300" cy="7350"/>
            </a:xfrm>
            <a:custGeom>
              <a:rect b="b" l="l" r="r" t="t"/>
              <a:pathLst>
                <a:path extrusionOk="0" h="294" w="252">
                  <a:moveTo>
                    <a:pt x="126" y="1"/>
                  </a:moveTo>
                  <a:cubicBezTo>
                    <a:pt x="64" y="1"/>
                    <a:pt x="1" y="84"/>
                    <a:pt x="1" y="126"/>
                  </a:cubicBezTo>
                  <a:cubicBezTo>
                    <a:pt x="1" y="147"/>
                    <a:pt x="64" y="231"/>
                    <a:pt x="105" y="293"/>
                  </a:cubicBezTo>
                  <a:lnTo>
                    <a:pt x="147" y="293"/>
                  </a:lnTo>
                  <a:cubicBezTo>
                    <a:pt x="168" y="231"/>
                    <a:pt x="252" y="189"/>
                    <a:pt x="252" y="126"/>
                  </a:cubicBezTo>
                  <a:cubicBezTo>
                    <a:pt x="252" y="84"/>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7"/>
            <p:cNvSpPr/>
            <p:nvPr/>
          </p:nvSpPr>
          <p:spPr>
            <a:xfrm>
              <a:off x="2173500" y="1339225"/>
              <a:ext cx="8400" cy="6825"/>
            </a:xfrm>
            <a:custGeom>
              <a:rect b="b" l="l" r="r" t="t"/>
              <a:pathLst>
                <a:path extrusionOk="0" h="273" w="336">
                  <a:moveTo>
                    <a:pt x="126" y="0"/>
                  </a:moveTo>
                  <a:cubicBezTo>
                    <a:pt x="84" y="0"/>
                    <a:pt x="42" y="84"/>
                    <a:pt x="0" y="126"/>
                  </a:cubicBezTo>
                  <a:cubicBezTo>
                    <a:pt x="42" y="189"/>
                    <a:pt x="105" y="272"/>
                    <a:pt x="147" y="272"/>
                  </a:cubicBezTo>
                  <a:cubicBezTo>
                    <a:pt x="189" y="272"/>
                    <a:pt x="252" y="209"/>
                    <a:pt x="335" y="126"/>
                  </a:cubicBezTo>
                  <a:cubicBezTo>
                    <a:pt x="231" y="84"/>
                    <a:pt x="189"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7"/>
            <p:cNvSpPr/>
            <p:nvPr/>
          </p:nvSpPr>
          <p:spPr>
            <a:xfrm>
              <a:off x="2428775" y="1340775"/>
              <a:ext cx="8900" cy="6325"/>
            </a:xfrm>
            <a:custGeom>
              <a:rect b="b" l="l" r="r" t="t"/>
              <a:pathLst>
                <a:path extrusionOk="0" h="253" w="356">
                  <a:moveTo>
                    <a:pt x="168" y="1"/>
                  </a:moveTo>
                  <a:cubicBezTo>
                    <a:pt x="126" y="1"/>
                    <a:pt x="63" y="43"/>
                    <a:pt x="0" y="106"/>
                  </a:cubicBezTo>
                  <a:cubicBezTo>
                    <a:pt x="42" y="147"/>
                    <a:pt x="84" y="231"/>
                    <a:pt x="147" y="252"/>
                  </a:cubicBezTo>
                  <a:cubicBezTo>
                    <a:pt x="189" y="252"/>
                    <a:pt x="251" y="168"/>
                    <a:pt x="356" y="127"/>
                  </a:cubicBezTo>
                  <a:cubicBezTo>
                    <a:pt x="272" y="43"/>
                    <a:pt x="230"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7"/>
            <p:cNvSpPr/>
            <p:nvPr/>
          </p:nvSpPr>
          <p:spPr>
            <a:xfrm>
              <a:off x="2242025" y="1341825"/>
              <a:ext cx="8400" cy="6825"/>
            </a:xfrm>
            <a:custGeom>
              <a:rect b="b" l="l" r="r" t="t"/>
              <a:pathLst>
                <a:path extrusionOk="0" h="273" w="336">
                  <a:moveTo>
                    <a:pt x="126" y="1"/>
                  </a:moveTo>
                  <a:cubicBezTo>
                    <a:pt x="84" y="1"/>
                    <a:pt x="63" y="85"/>
                    <a:pt x="0" y="126"/>
                  </a:cubicBezTo>
                  <a:cubicBezTo>
                    <a:pt x="63" y="189"/>
                    <a:pt x="105" y="273"/>
                    <a:pt x="168" y="273"/>
                  </a:cubicBezTo>
                  <a:cubicBezTo>
                    <a:pt x="210" y="273"/>
                    <a:pt x="252" y="210"/>
                    <a:pt x="335" y="126"/>
                  </a:cubicBezTo>
                  <a:cubicBezTo>
                    <a:pt x="231" y="64"/>
                    <a:pt x="189"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7"/>
            <p:cNvSpPr/>
            <p:nvPr/>
          </p:nvSpPr>
          <p:spPr>
            <a:xfrm>
              <a:off x="2497825" y="1341825"/>
              <a:ext cx="8375" cy="6825"/>
            </a:xfrm>
            <a:custGeom>
              <a:rect b="b" l="l" r="r" t="t"/>
              <a:pathLst>
                <a:path extrusionOk="0" h="273" w="335">
                  <a:moveTo>
                    <a:pt x="126" y="1"/>
                  </a:moveTo>
                  <a:cubicBezTo>
                    <a:pt x="84" y="1"/>
                    <a:pt x="42" y="85"/>
                    <a:pt x="0" y="126"/>
                  </a:cubicBezTo>
                  <a:cubicBezTo>
                    <a:pt x="42" y="189"/>
                    <a:pt x="105" y="273"/>
                    <a:pt x="147" y="273"/>
                  </a:cubicBezTo>
                  <a:cubicBezTo>
                    <a:pt x="188" y="273"/>
                    <a:pt x="251" y="210"/>
                    <a:pt x="335" y="126"/>
                  </a:cubicBezTo>
                  <a:cubicBezTo>
                    <a:pt x="251" y="64"/>
                    <a:pt x="18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7"/>
            <p:cNvSpPr/>
            <p:nvPr/>
          </p:nvSpPr>
          <p:spPr>
            <a:xfrm>
              <a:off x="2749950" y="1412450"/>
              <a:ext cx="9425" cy="8550"/>
            </a:xfrm>
            <a:custGeom>
              <a:rect b="b" l="l" r="r" t="t"/>
              <a:pathLst>
                <a:path extrusionOk="0" h="342" w="377">
                  <a:moveTo>
                    <a:pt x="42" y="1"/>
                  </a:moveTo>
                  <a:cubicBezTo>
                    <a:pt x="0" y="1"/>
                    <a:pt x="0" y="21"/>
                    <a:pt x="0" y="63"/>
                  </a:cubicBezTo>
                  <a:cubicBezTo>
                    <a:pt x="42" y="126"/>
                    <a:pt x="63" y="231"/>
                    <a:pt x="105" y="293"/>
                  </a:cubicBezTo>
                  <a:cubicBezTo>
                    <a:pt x="131" y="329"/>
                    <a:pt x="165" y="342"/>
                    <a:pt x="204" y="342"/>
                  </a:cubicBezTo>
                  <a:cubicBezTo>
                    <a:pt x="256" y="342"/>
                    <a:pt x="317" y="318"/>
                    <a:pt x="377" y="293"/>
                  </a:cubicBezTo>
                  <a:cubicBezTo>
                    <a:pt x="251" y="189"/>
                    <a:pt x="147" y="84"/>
                    <a:pt x="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7"/>
            <p:cNvSpPr/>
            <p:nvPr/>
          </p:nvSpPr>
          <p:spPr>
            <a:xfrm>
              <a:off x="2477950" y="1333975"/>
              <a:ext cx="6825" cy="7875"/>
            </a:xfrm>
            <a:custGeom>
              <a:rect b="b" l="l" r="r" t="t"/>
              <a:pathLst>
                <a:path extrusionOk="0" h="315" w="273">
                  <a:moveTo>
                    <a:pt x="146" y="1"/>
                  </a:moveTo>
                  <a:cubicBezTo>
                    <a:pt x="84" y="22"/>
                    <a:pt x="0" y="85"/>
                    <a:pt x="0" y="127"/>
                  </a:cubicBezTo>
                  <a:cubicBezTo>
                    <a:pt x="0" y="168"/>
                    <a:pt x="84" y="231"/>
                    <a:pt x="146" y="315"/>
                  </a:cubicBezTo>
                  <a:cubicBezTo>
                    <a:pt x="188" y="231"/>
                    <a:pt x="272" y="189"/>
                    <a:pt x="251" y="106"/>
                  </a:cubicBezTo>
                  <a:cubicBezTo>
                    <a:pt x="251" y="85"/>
                    <a:pt x="167" y="1"/>
                    <a:pt x="1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7"/>
            <p:cNvSpPr/>
            <p:nvPr/>
          </p:nvSpPr>
          <p:spPr>
            <a:xfrm>
              <a:off x="2222675" y="1332950"/>
              <a:ext cx="6300" cy="7950"/>
            </a:xfrm>
            <a:custGeom>
              <a:rect b="b" l="l" r="r" t="t"/>
              <a:pathLst>
                <a:path extrusionOk="0" h="318" w="252">
                  <a:moveTo>
                    <a:pt x="126" y="0"/>
                  </a:moveTo>
                  <a:cubicBezTo>
                    <a:pt x="42" y="63"/>
                    <a:pt x="0" y="126"/>
                    <a:pt x="21" y="168"/>
                  </a:cubicBezTo>
                  <a:cubicBezTo>
                    <a:pt x="42" y="230"/>
                    <a:pt x="105" y="314"/>
                    <a:pt x="147" y="314"/>
                  </a:cubicBezTo>
                  <a:cubicBezTo>
                    <a:pt x="149" y="316"/>
                    <a:pt x="152" y="317"/>
                    <a:pt x="156" y="317"/>
                  </a:cubicBezTo>
                  <a:cubicBezTo>
                    <a:pt x="185" y="317"/>
                    <a:pt x="251" y="247"/>
                    <a:pt x="251" y="209"/>
                  </a:cubicBezTo>
                  <a:cubicBezTo>
                    <a:pt x="251" y="147"/>
                    <a:pt x="168" y="105"/>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7"/>
            <p:cNvSpPr/>
            <p:nvPr/>
          </p:nvSpPr>
          <p:spPr>
            <a:xfrm>
              <a:off x="2360250" y="1336075"/>
              <a:ext cx="6825" cy="8400"/>
            </a:xfrm>
            <a:custGeom>
              <a:rect b="b" l="l" r="r" t="t"/>
              <a:pathLst>
                <a:path extrusionOk="0" h="336" w="273">
                  <a:moveTo>
                    <a:pt x="147" y="1"/>
                  </a:moveTo>
                  <a:cubicBezTo>
                    <a:pt x="84" y="105"/>
                    <a:pt x="0" y="147"/>
                    <a:pt x="0" y="231"/>
                  </a:cubicBezTo>
                  <a:cubicBezTo>
                    <a:pt x="42" y="252"/>
                    <a:pt x="105" y="335"/>
                    <a:pt x="147" y="335"/>
                  </a:cubicBezTo>
                  <a:cubicBezTo>
                    <a:pt x="189" y="315"/>
                    <a:pt x="272" y="252"/>
                    <a:pt x="272" y="210"/>
                  </a:cubicBezTo>
                  <a:cubicBezTo>
                    <a:pt x="272" y="147"/>
                    <a:pt x="209" y="10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7"/>
            <p:cNvSpPr/>
            <p:nvPr/>
          </p:nvSpPr>
          <p:spPr>
            <a:xfrm>
              <a:off x="2104450" y="1338175"/>
              <a:ext cx="8400" cy="5850"/>
            </a:xfrm>
            <a:custGeom>
              <a:rect b="b" l="l" r="r" t="t"/>
              <a:pathLst>
                <a:path extrusionOk="0" h="234" w="336">
                  <a:moveTo>
                    <a:pt x="147" y="0"/>
                  </a:moveTo>
                  <a:cubicBezTo>
                    <a:pt x="84" y="0"/>
                    <a:pt x="1" y="63"/>
                    <a:pt x="1" y="105"/>
                  </a:cubicBezTo>
                  <a:cubicBezTo>
                    <a:pt x="1" y="147"/>
                    <a:pt x="63" y="231"/>
                    <a:pt x="105" y="231"/>
                  </a:cubicBezTo>
                  <a:cubicBezTo>
                    <a:pt x="112" y="233"/>
                    <a:pt x="119" y="234"/>
                    <a:pt x="126" y="234"/>
                  </a:cubicBezTo>
                  <a:cubicBezTo>
                    <a:pt x="182" y="234"/>
                    <a:pt x="242" y="163"/>
                    <a:pt x="335" y="126"/>
                  </a:cubicBezTo>
                  <a:cubicBezTo>
                    <a:pt x="252" y="63"/>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7"/>
            <p:cNvSpPr/>
            <p:nvPr/>
          </p:nvSpPr>
          <p:spPr>
            <a:xfrm>
              <a:off x="2547500" y="1336075"/>
              <a:ext cx="7875" cy="6300"/>
            </a:xfrm>
            <a:custGeom>
              <a:rect b="b" l="l" r="r" t="t"/>
              <a:pathLst>
                <a:path extrusionOk="0" h="252" w="315">
                  <a:moveTo>
                    <a:pt x="105" y="1"/>
                  </a:moveTo>
                  <a:cubicBezTo>
                    <a:pt x="85" y="1"/>
                    <a:pt x="1" y="105"/>
                    <a:pt x="1" y="126"/>
                  </a:cubicBezTo>
                  <a:cubicBezTo>
                    <a:pt x="22" y="189"/>
                    <a:pt x="85" y="252"/>
                    <a:pt x="126" y="252"/>
                  </a:cubicBezTo>
                  <a:cubicBezTo>
                    <a:pt x="147" y="252"/>
                    <a:pt x="210" y="210"/>
                    <a:pt x="315" y="126"/>
                  </a:cubicBezTo>
                  <a:cubicBezTo>
                    <a:pt x="210" y="84"/>
                    <a:pt x="147"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7"/>
            <p:cNvSpPr/>
            <p:nvPr/>
          </p:nvSpPr>
          <p:spPr>
            <a:xfrm>
              <a:off x="2616025" y="1338175"/>
              <a:ext cx="6825" cy="8400"/>
            </a:xfrm>
            <a:custGeom>
              <a:rect b="b" l="l" r="r" t="t"/>
              <a:pathLst>
                <a:path extrusionOk="0" h="336" w="273">
                  <a:moveTo>
                    <a:pt x="126" y="0"/>
                  </a:moveTo>
                  <a:cubicBezTo>
                    <a:pt x="85" y="21"/>
                    <a:pt x="1" y="63"/>
                    <a:pt x="1" y="126"/>
                  </a:cubicBezTo>
                  <a:cubicBezTo>
                    <a:pt x="1" y="168"/>
                    <a:pt x="85" y="231"/>
                    <a:pt x="126" y="335"/>
                  </a:cubicBezTo>
                  <a:cubicBezTo>
                    <a:pt x="210" y="231"/>
                    <a:pt x="273" y="168"/>
                    <a:pt x="231" y="126"/>
                  </a:cubicBezTo>
                  <a:cubicBezTo>
                    <a:pt x="231" y="63"/>
                    <a:pt x="168"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7"/>
            <p:cNvSpPr/>
            <p:nvPr/>
          </p:nvSpPr>
          <p:spPr>
            <a:xfrm>
              <a:off x="2291200" y="1336075"/>
              <a:ext cx="6300" cy="8400"/>
            </a:xfrm>
            <a:custGeom>
              <a:rect b="b" l="l" r="r" t="t"/>
              <a:pathLst>
                <a:path extrusionOk="0" h="336" w="252">
                  <a:moveTo>
                    <a:pt x="126" y="1"/>
                  </a:moveTo>
                  <a:cubicBezTo>
                    <a:pt x="84" y="22"/>
                    <a:pt x="0" y="84"/>
                    <a:pt x="0" y="126"/>
                  </a:cubicBezTo>
                  <a:cubicBezTo>
                    <a:pt x="0" y="189"/>
                    <a:pt x="84" y="231"/>
                    <a:pt x="126" y="335"/>
                  </a:cubicBezTo>
                  <a:cubicBezTo>
                    <a:pt x="189" y="252"/>
                    <a:pt x="251" y="210"/>
                    <a:pt x="230" y="126"/>
                  </a:cubicBezTo>
                  <a:cubicBezTo>
                    <a:pt x="230" y="84"/>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7"/>
            <p:cNvSpPr/>
            <p:nvPr/>
          </p:nvSpPr>
          <p:spPr>
            <a:xfrm>
              <a:off x="1992500" y="1392050"/>
              <a:ext cx="8925" cy="7350"/>
            </a:xfrm>
            <a:custGeom>
              <a:rect b="b" l="l" r="r" t="t"/>
              <a:pathLst>
                <a:path extrusionOk="0" h="294" w="357">
                  <a:moveTo>
                    <a:pt x="315" y="0"/>
                  </a:moveTo>
                  <a:lnTo>
                    <a:pt x="1" y="252"/>
                  </a:lnTo>
                  <a:cubicBezTo>
                    <a:pt x="1" y="252"/>
                    <a:pt x="22" y="273"/>
                    <a:pt x="22" y="293"/>
                  </a:cubicBezTo>
                  <a:cubicBezTo>
                    <a:pt x="106" y="273"/>
                    <a:pt x="210" y="293"/>
                    <a:pt x="252" y="252"/>
                  </a:cubicBezTo>
                  <a:cubicBezTo>
                    <a:pt x="315" y="189"/>
                    <a:pt x="336" y="105"/>
                    <a:pt x="357" y="42"/>
                  </a:cubicBezTo>
                  <a:cubicBezTo>
                    <a:pt x="357" y="42"/>
                    <a:pt x="336"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7"/>
            <p:cNvSpPr/>
            <p:nvPr/>
          </p:nvSpPr>
          <p:spPr>
            <a:xfrm>
              <a:off x="2745750" y="1660925"/>
              <a:ext cx="8400" cy="8400"/>
            </a:xfrm>
            <a:custGeom>
              <a:rect b="b" l="l" r="r" t="t"/>
              <a:pathLst>
                <a:path extrusionOk="0" h="336" w="336">
                  <a:moveTo>
                    <a:pt x="336" y="0"/>
                  </a:moveTo>
                  <a:cubicBezTo>
                    <a:pt x="126" y="0"/>
                    <a:pt x="22" y="126"/>
                    <a:pt x="1" y="335"/>
                  </a:cubicBezTo>
                  <a:lnTo>
                    <a:pt x="336" y="0"/>
                  </a:ln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7"/>
            <p:cNvSpPr/>
            <p:nvPr/>
          </p:nvSpPr>
          <p:spPr>
            <a:xfrm>
              <a:off x="2229475" y="1313075"/>
              <a:ext cx="6300" cy="7325"/>
            </a:xfrm>
            <a:custGeom>
              <a:rect b="b" l="l" r="r" t="t"/>
              <a:pathLst>
                <a:path extrusionOk="0" h="293" w="252">
                  <a:moveTo>
                    <a:pt x="147" y="0"/>
                  </a:moveTo>
                  <a:cubicBezTo>
                    <a:pt x="84" y="84"/>
                    <a:pt x="42" y="126"/>
                    <a:pt x="0" y="167"/>
                  </a:cubicBezTo>
                  <a:cubicBezTo>
                    <a:pt x="42" y="209"/>
                    <a:pt x="84" y="293"/>
                    <a:pt x="147" y="293"/>
                  </a:cubicBezTo>
                  <a:cubicBezTo>
                    <a:pt x="168" y="293"/>
                    <a:pt x="251" y="230"/>
                    <a:pt x="251" y="188"/>
                  </a:cubicBezTo>
                  <a:cubicBezTo>
                    <a:pt x="251" y="126"/>
                    <a:pt x="189"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7"/>
            <p:cNvSpPr/>
            <p:nvPr/>
          </p:nvSpPr>
          <p:spPr>
            <a:xfrm>
              <a:off x="2335125" y="1282650"/>
              <a:ext cx="6825" cy="5850"/>
            </a:xfrm>
            <a:custGeom>
              <a:rect b="b" l="l" r="r" t="t"/>
              <a:pathLst>
                <a:path extrusionOk="0" h="234" w="273">
                  <a:moveTo>
                    <a:pt x="135" y="0"/>
                  </a:moveTo>
                  <a:cubicBezTo>
                    <a:pt x="131" y="0"/>
                    <a:pt x="129" y="1"/>
                    <a:pt x="126" y="3"/>
                  </a:cubicBezTo>
                  <a:cubicBezTo>
                    <a:pt x="64" y="3"/>
                    <a:pt x="22" y="66"/>
                    <a:pt x="1" y="108"/>
                  </a:cubicBezTo>
                  <a:cubicBezTo>
                    <a:pt x="1" y="150"/>
                    <a:pt x="43" y="234"/>
                    <a:pt x="105" y="234"/>
                  </a:cubicBezTo>
                  <a:cubicBezTo>
                    <a:pt x="147" y="234"/>
                    <a:pt x="210" y="171"/>
                    <a:pt x="273" y="108"/>
                  </a:cubicBezTo>
                  <a:cubicBezTo>
                    <a:pt x="217" y="71"/>
                    <a:pt x="161" y="0"/>
                    <a:pt x="1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7"/>
            <p:cNvSpPr/>
            <p:nvPr/>
          </p:nvSpPr>
          <p:spPr>
            <a:xfrm>
              <a:off x="2160425" y="1310450"/>
              <a:ext cx="5775" cy="7350"/>
            </a:xfrm>
            <a:custGeom>
              <a:rect b="b" l="l" r="r" t="t"/>
              <a:pathLst>
                <a:path extrusionOk="0" h="294" w="231">
                  <a:moveTo>
                    <a:pt x="126" y="0"/>
                  </a:moveTo>
                  <a:cubicBezTo>
                    <a:pt x="84" y="84"/>
                    <a:pt x="0" y="126"/>
                    <a:pt x="21" y="168"/>
                  </a:cubicBezTo>
                  <a:cubicBezTo>
                    <a:pt x="21" y="210"/>
                    <a:pt x="84" y="272"/>
                    <a:pt x="126" y="293"/>
                  </a:cubicBezTo>
                  <a:cubicBezTo>
                    <a:pt x="147" y="293"/>
                    <a:pt x="231" y="231"/>
                    <a:pt x="231" y="189"/>
                  </a:cubicBezTo>
                  <a:cubicBezTo>
                    <a:pt x="231" y="126"/>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7"/>
            <p:cNvSpPr/>
            <p:nvPr/>
          </p:nvSpPr>
          <p:spPr>
            <a:xfrm>
              <a:off x="2348200" y="1310875"/>
              <a:ext cx="6825" cy="5350"/>
            </a:xfrm>
            <a:custGeom>
              <a:rect b="b" l="l" r="r" t="t"/>
              <a:pathLst>
                <a:path extrusionOk="0" h="214" w="273">
                  <a:moveTo>
                    <a:pt x="137" y="0"/>
                  </a:moveTo>
                  <a:cubicBezTo>
                    <a:pt x="133" y="0"/>
                    <a:pt x="129" y="2"/>
                    <a:pt x="127" y="4"/>
                  </a:cubicBezTo>
                  <a:cubicBezTo>
                    <a:pt x="64" y="4"/>
                    <a:pt x="22" y="67"/>
                    <a:pt x="1" y="109"/>
                  </a:cubicBezTo>
                  <a:cubicBezTo>
                    <a:pt x="1" y="151"/>
                    <a:pt x="43" y="214"/>
                    <a:pt x="106" y="214"/>
                  </a:cubicBezTo>
                  <a:cubicBezTo>
                    <a:pt x="147" y="214"/>
                    <a:pt x="210" y="172"/>
                    <a:pt x="273" y="109"/>
                  </a:cubicBezTo>
                  <a:cubicBezTo>
                    <a:pt x="219" y="55"/>
                    <a:pt x="164" y="0"/>
                    <a:pt x="1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7"/>
            <p:cNvSpPr/>
            <p:nvPr/>
          </p:nvSpPr>
          <p:spPr>
            <a:xfrm>
              <a:off x="2534425" y="1309400"/>
              <a:ext cx="5775" cy="6825"/>
            </a:xfrm>
            <a:custGeom>
              <a:rect b="b" l="l" r="r" t="t"/>
              <a:pathLst>
                <a:path extrusionOk="0" h="273" w="231">
                  <a:moveTo>
                    <a:pt x="105" y="1"/>
                  </a:moveTo>
                  <a:cubicBezTo>
                    <a:pt x="84" y="1"/>
                    <a:pt x="1" y="42"/>
                    <a:pt x="1" y="105"/>
                  </a:cubicBezTo>
                  <a:cubicBezTo>
                    <a:pt x="1" y="147"/>
                    <a:pt x="43" y="210"/>
                    <a:pt x="105" y="273"/>
                  </a:cubicBezTo>
                  <a:cubicBezTo>
                    <a:pt x="147" y="210"/>
                    <a:pt x="231" y="147"/>
                    <a:pt x="210" y="126"/>
                  </a:cubicBezTo>
                  <a:cubicBezTo>
                    <a:pt x="210" y="63"/>
                    <a:pt x="147" y="2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7"/>
            <p:cNvSpPr/>
            <p:nvPr/>
          </p:nvSpPr>
          <p:spPr>
            <a:xfrm>
              <a:off x="2278125" y="1306775"/>
              <a:ext cx="5775" cy="6825"/>
            </a:xfrm>
            <a:custGeom>
              <a:rect b="b" l="l" r="r" t="t"/>
              <a:pathLst>
                <a:path extrusionOk="0" h="273" w="231">
                  <a:moveTo>
                    <a:pt x="126" y="1"/>
                  </a:moveTo>
                  <a:cubicBezTo>
                    <a:pt x="84" y="64"/>
                    <a:pt x="0" y="126"/>
                    <a:pt x="21" y="147"/>
                  </a:cubicBezTo>
                  <a:cubicBezTo>
                    <a:pt x="21" y="210"/>
                    <a:pt x="84" y="252"/>
                    <a:pt x="126" y="273"/>
                  </a:cubicBezTo>
                  <a:cubicBezTo>
                    <a:pt x="147" y="273"/>
                    <a:pt x="230" y="231"/>
                    <a:pt x="230" y="168"/>
                  </a:cubicBezTo>
                  <a:cubicBezTo>
                    <a:pt x="230" y="126"/>
                    <a:pt x="189" y="6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7"/>
            <p:cNvSpPr/>
            <p:nvPr/>
          </p:nvSpPr>
          <p:spPr>
            <a:xfrm>
              <a:off x="2464850" y="1307175"/>
              <a:ext cx="7350" cy="5400"/>
            </a:xfrm>
            <a:custGeom>
              <a:rect b="b" l="l" r="r" t="t"/>
              <a:pathLst>
                <a:path extrusionOk="0" h="216" w="294">
                  <a:moveTo>
                    <a:pt x="168" y="1"/>
                  </a:moveTo>
                  <a:cubicBezTo>
                    <a:pt x="161" y="1"/>
                    <a:pt x="155" y="2"/>
                    <a:pt x="147" y="6"/>
                  </a:cubicBezTo>
                  <a:cubicBezTo>
                    <a:pt x="85" y="6"/>
                    <a:pt x="43" y="48"/>
                    <a:pt x="1" y="110"/>
                  </a:cubicBezTo>
                  <a:cubicBezTo>
                    <a:pt x="1" y="131"/>
                    <a:pt x="64" y="215"/>
                    <a:pt x="106" y="215"/>
                  </a:cubicBezTo>
                  <a:cubicBezTo>
                    <a:pt x="168" y="215"/>
                    <a:pt x="210" y="152"/>
                    <a:pt x="294" y="110"/>
                  </a:cubicBezTo>
                  <a:cubicBezTo>
                    <a:pt x="225" y="41"/>
                    <a:pt x="198"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7"/>
            <p:cNvSpPr/>
            <p:nvPr/>
          </p:nvSpPr>
          <p:spPr>
            <a:xfrm>
              <a:off x="2209075" y="1306775"/>
              <a:ext cx="6300" cy="6825"/>
            </a:xfrm>
            <a:custGeom>
              <a:rect b="b" l="l" r="r" t="t"/>
              <a:pathLst>
                <a:path extrusionOk="0" h="273" w="252">
                  <a:moveTo>
                    <a:pt x="105" y="1"/>
                  </a:moveTo>
                  <a:cubicBezTo>
                    <a:pt x="84" y="1"/>
                    <a:pt x="0" y="43"/>
                    <a:pt x="0" y="106"/>
                  </a:cubicBezTo>
                  <a:cubicBezTo>
                    <a:pt x="0" y="147"/>
                    <a:pt x="63" y="210"/>
                    <a:pt x="105" y="273"/>
                  </a:cubicBezTo>
                  <a:cubicBezTo>
                    <a:pt x="189" y="210"/>
                    <a:pt x="251" y="147"/>
                    <a:pt x="230" y="126"/>
                  </a:cubicBezTo>
                  <a:cubicBezTo>
                    <a:pt x="230" y="64"/>
                    <a:pt x="168"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7"/>
            <p:cNvSpPr/>
            <p:nvPr/>
          </p:nvSpPr>
          <p:spPr>
            <a:xfrm>
              <a:off x="2396325" y="1304700"/>
              <a:ext cx="7350" cy="5775"/>
            </a:xfrm>
            <a:custGeom>
              <a:rect b="b" l="l" r="r" t="t"/>
              <a:pathLst>
                <a:path extrusionOk="0" h="231" w="294">
                  <a:moveTo>
                    <a:pt x="126" y="0"/>
                  </a:moveTo>
                  <a:cubicBezTo>
                    <a:pt x="85" y="21"/>
                    <a:pt x="1" y="84"/>
                    <a:pt x="1" y="126"/>
                  </a:cubicBezTo>
                  <a:cubicBezTo>
                    <a:pt x="1" y="147"/>
                    <a:pt x="64" y="230"/>
                    <a:pt x="106" y="230"/>
                  </a:cubicBezTo>
                  <a:cubicBezTo>
                    <a:pt x="168" y="230"/>
                    <a:pt x="210" y="168"/>
                    <a:pt x="294" y="126"/>
                  </a:cubicBezTo>
                  <a:cubicBezTo>
                    <a:pt x="210" y="84"/>
                    <a:pt x="168"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7"/>
            <p:cNvSpPr/>
            <p:nvPr/>
          </p:nvSpPr>
          <p:spPr>
            <a:xfrm>
              <a:off x="2327300" y="1302600"/>
              <a:ext cx="5775" cy="7350"/>
            </a:xfrm>
            <a:custGeom>
              <a:rect b="b" l="l" r="r" t="t"/>
              <a:pathLst>
                <a:path extrusionOk="0" h="294" w="231">
                  <a:moveTo>
                    <a:pt x="105" y="1"/>
                  </a:moveTo>
                  <a:cubicBezTo>
                    <a:pt x="63" y="1"/>
                    <a:pt x="0" y="63"/>
                    <a:pt x="0" y="105"/>
                  </a:cubicBezTo>
                  <a:cubicBezTo>
                    <a:pt x="0" y="168"/>
                    <a:pt x="42" y="210"/>
                    <a:pt x="105" y="293"/>
                  </a:cubicBezTo>
                  <a:cubicBezTo>
                    <a:pt x="146" y="210"/>
                    <a:pt x="230" y="168"/>
                    <a:pt x="209" y="126"/>
                  </a:cubicBezTo>
                  <a:cubicBezTo>
                    <a:pt x="209" y="84"/>
                    <a:pt x="14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7"/>
            <p:cNvSpPr/>
            <p:nvPr/>
          </p:nvSpPr>
          <p:spPr>
            <a:xfrm>
              <a:off x="2514025" y="1301950"/>
              <a:ext cx="7350" cy="5375"/>
            </a:xfrm>
            <a:custGeom>
              <a:rect b="b" l="l" r="r" t="t"/>
              <a:pathLst>
                <a:path extrusionOk="0" h="215" w="294">
                  <a:moveTo>
                    <a:pt x="148" y="0"/>
                  </a:moveTo>
                  <a:cubicBezTo>
                    <a:pt x="141" y="0"/>
                    <a:pt x="133" y="2"/>
                    <a:pt x="126" y="6"/>
                  </a:cubicBezTo>
                  <a:cubicBezTo>
                    <a:pt x="84" y="6"/>
                    <a:pt x="22" y="47"/>
                    <a:pt x="1" y="110"/>
                  </a:cubicBezTo>
                  <a:cubicBezTo>
                    <a:pt x="1" y="131"/>
                    <a:pt x="64" y="215"/>
                    <a:pt x="105" y="215"/>
                  </a:cubicBezTo>
                  <a:cubicBezTo>
                    <a:pt x="168" y="215"/>
                    <a:pt x="210" y="152"/>
                    <a:pt x="294" y="110"/>
                  </a:cubicBezTo>
                  <a:cubicBezTo>
                    <a:pt x="224" y="41"/>
                    <a:pt x="184" y="0"/>
                    <a:pt x="1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7"/>
            <p:cNvSpPr/>
            <p:nvPr/>
          </p:nvSpPr>
          <p:spPr>
            <a:xfrm>
              <a:off x="2258250" y="1301950"/>
              <a:ext cx="7350" cy="5375"/>
            </a:xfrm>
            <a:custGeom>
              <a:rect b="b" l="l" r="r" t="t"/>
              <a:pathLst>
                <a:path extrusionOk="0" h="215" w="294">
                  <a:moveTo>
                    <a:pt x="159" y="0"/>
                  </a:moveTo>
                  <a:cubicBezTo>
                    <a:pt x="154" y="0"/>
                    <a:pt x="150" y="2"/>
                    <a:pt x="147" y="6"/>
                  </a:cubicBezTo>
                  <a:cubicBezTo>
                    <a:pt x="84" y="6"/>
                    <a:pt x="42" y="47"/>
                    <a:pt x="0" y="110"/>
                  </a:cubicBezTo>
                  <a:cubicBezTo>
                    <a:pt x="0" y="131"/>
                    <a:pt x="63" y="215"/>
                    <a:pt x="105" y="215"/>
                  </a:cubicBezTo>
                  <a:cubicBezTo>
                    <a:pt x="167" y="215"/>
                    <a:pt x="209" y="152"/>
                    <a:pt x="293" y="110"/>
                  </a:cubicBezTo>
                  <a:cubicBezTo>
                    <a:pt x="224" y="41"/>
                    <a:pt x="183"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7"/>
            <p:cNvSpPr/>
            <p:nvPr/>
          </p:nvSpPr>
          <p:spPr>
            <a:xfrm>
              <a:off x="2443925" y="1298425"/>
              <a:ext cx="7875" cy="6300"/>
            </a:xfrm>
            <a:custGeom>
              <a:rect b="b" l="l" r="r" t="t"/>
              <a:pathLst>
                <a:path extrusionOk="0" h="252" w="315">
                  <a:moveTo>
                    <a:pt x="147" y="0"/>
                  </a:moveTo>
                  <a:cubicBezTo>
                    <a:pt x="85" y="42"/>
                    <a:pt x="64" y="84"/>
                    <a:pt x="1" y="147"/>
                  </a:cubicBezTo>
                  <a:cubicBezTo>
                    <a:pt x="64" y="168"/>
                    <a:pt x="85" y="251"/>
                    <a:pt x="147" y="251"/>
                  </a:cubicBezTo>
                  <a:cubicBezTo>
                    <a:pt x="189" y="251"/>
                    <a:pt x="252" y="188"/>
                    <a:pt x="315" y="147"/>
                  </a:cubicBezTo>
                  <a:cubicBezTo>
                    <a:pt x="210" y="84"/>
                    <a:pt x="168"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7"/>
            <p:cNvSpPr/>
            <p:nvPr/>
          </p:nvSpPr>
          <p:spPr>
            <a:xfrm>
              <a:off x="2525025" y="1329200"/>
              <a:ext cx="7850" cy="6375"/>
            </a:xfrm>
            <a:custGeom>
              <a:rect b="b" l="l" r="r" t="t"/>
              <a:pathLst>
                <a:path extrusionOk="0" h="255" w="314">
                  <a:moveTo>
                    <a:pt x="180" y="0"/>
                  </a:moveTo>
                  <a:cubicBezTo>
                    <a:pt x="149" y="0"/>
                    <a:pt x="75" y="71"/>
                    <a:pt x="0" y="108"/>
                  </a:cubicBezTo>
                  <a:cubicBezTo>
                    <a:pt x="84" y="171"/>
                    <a:pt x="147" y="255"/>
                    <a:pt x="188" y="255"/>
                  </a:cubicBezTo>
                  <a:cubicBezTo>
                    <a:pt x="230" y="255"/>
                    <a:pt x="272" y="192"/>
                    <a:pt x="314" y="150"/>
                  </a:cubicBezTo>
                  <a:cubicBezTo>
                    <a:pt x="272" y="87"/>
                    <a:pt x="230" y="4"/>
                    <a:pt x="188" y="4"/>
                  </a:cubicBezTo>
                  <a:cubicBezTo>
                    <a:pt x="186" y="1"/>
                    <a:pt x="183" y="0"/>
                    <a:pt x="18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7"/>
            <p:cNvSpPr/>
            <p:nvPr/>
          </p:nvSpPr>
          <p:spPr>
            <a:xfrm>
              <a:off x="2269750" y="1329200"/>
              <a:ext cx="7875" cy="6375"/>
            </a:xfrm>
            <a:custGeom>
              <a:rect b="b" l="l" r="r" t="t"/>
              <a:pathLst>
                <a:path extrusionOk="0" h="255" w="315">
                  <a:moveTo>
                    <a:pt x="159" y="0"/>
                  </a:moveTo>
                  <a:cubicBezTo>
                    <a:pt x="129" y="0"/>
                    <a:pt x="56" y="71"/>
                    <a:pt x="0" y="108"/>
                  </a:cubicBezTo>
                  <a:cubicBezTo>
                    <a:pt x="63" y="171"/>
                    <a:pt x="126" y="255"/>
                    <a:pt x="168" y="255"/>
                  </a:cubicBezTo>
                  <a:cubicBezTo>
                    <a:pt x="231" y="255"/>
                    <a:pt x="252" y="192"/>
                    <a:pt x="314" y="150"/>
                  </a:cubicBezTo>
                  <a:cubicBezTo>
                    <a:pt x="252" y="87"/>
                    <a:pt x="231" y="4"/>
                    <a:pt x="168" y="4"/>
                  </a:cubicBezTo>
                  <a:cubicBezTo>
                    <a:pt x="166" y="1"/>
                    <a:pt x="163"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7"/>
            <p:cNvSpPr/>
            <p:nvPr/>
          </p:nvSpPr>
          <p:spPr>
            <a:xfrm>
              <a:off x="2457025" y="1325625"/>
              <a:ext cx="6825" cy="7875"/>
            </a:xfrm>
            <a:custGeom>
              <a:rect b="b" l="l" r="r" t="t"/>
              <a:pathLst>
                <a:path extrusionOk="0" h="315" w="273">
                  <a:moveTo>
                    <a:pt x="147" y="0"/>
                  </a:moveTo>
                  <a:cubicBezTo>
                    <a:pt x="63" y="105"/>
                    <a:pt x="0" y="147"/>
                    <a:pt x="42" y="209"/>
                  </a:cubicBezTo>
                  <a:cubicBezTo>
                    <a:pt x="42" y="230"/>
                    <a:pt x="105" y="314"/>
                    <a:pt x="147" y="314"/>
                  </a:cubicBezTo>
                  <a:cubicBezTo>
                    <a:pt x="188" y="293"/>
                    <a:pt x="272" y="230"/>
                    <a:pt x="272" y="189"/>
                  </a:cubicBezTo>
                  <a:cubicBezTo>
                    <a:pt x="272" y="126"/>
                    <a:pt x="188"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7"/>
            <p:cNvSpPr/>
            <p:nvPr/>
          </p:nvSpPr>
          <p:spPr>
            <a:xfrm>
              <a:off x="2202275" y="1327700"/>
              <a:ext cx="7350" cy="5800"/>
            </a:xfrm>
            <a:custGeom>
              <a:rect b="b" l="l" r="r" t="t"/>
              <a:pathLst>
                <a:path extrusionOk="0" h="232" w="294">
                  <a:moveTo>
                    <a:pt x="105" y="1"/>
                  </a:moveTo>
                  <a:cubicBezTo>
                    <a:pt x="84" y="1"/>
                    <a:pt x="0" y="64"/>
                    <a:pt x="0" y="106"/>
                  </a:cubicBezTo>
                  <a:cubicBezTo>
                    <a:pt x="0" y="147"/>
                    <a:pt x="42" y="231"/>
                    <a:pt x="105" y="231"/>
                  </a:cubicBezTo>
                  <a:cubicBezTo>
                    <a:pt x="126" y="231"/>
                    <a:pt x="189" y="168"/>
                    <a:pt x="293" y="126"/>
                  </a:cubicBezTo>
                  <a:cubicBezTo>
                    <a:pt x="189" y="43"/>
                    <a:pt x="12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7"/>
            <p:cNvSpPr/>
            <p:nvPr/>
          </p:nvSpPr>
          <p:spPr>
            <a:xfrm>
              <a:off x="2389025" y="1325100"/>
              <a:ext cx="7325" cy="5850"/>
            </a:xfrm>
            <a:custGeom>
              <a:rect b="b" l="l" r="r" t="t"/>
              <a:pathLst>
                <a:path extrusionOk="0" h="234" w="293">
                  <a:moveTo>
                    <a:pt x="105" y="0"/>
                  </a:moveTo>
                  <a:cubicBezTo>
                    <a:pt x="84" y="0"/>
                    <a:pt x="0" y="63"/>
                    <a:pt x="0" y="105"/>
                  </a:cubicBezTo>
                  <a:cubicBezTo>
                    <a:pt x="0" y="147"/>
                    <a:pt x="63" y="230"/>
                    <a:pt x="105" y="230"/>
                  </a:cubicBezTo>
                  <a:cubicBezTo>
                    <a:pt x="109" y="233"/>
                    <a:pt x="114" y="234"/>
                    <a:pt x="118" y="234"/>
                  </a:cubicBezTo>
                  <a:cubicBezTo>
                    <a:pt x="156" y="234"/>
                    <a:pt x="200" y="163"/>
                    <a:pt x="293" y="126"/>
                  </a:cubicBezTo>
                  <a:cubicBezTo>
                    <a:pt x="188" y="63"/>
                    <a:pt x="146"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7"/>
            <p:cNvSpPr/>
            <p:nvPr/>
          </p:nvSpPr>
          <p:spPr>
            <a:xfrm>
              <a:off x="2133750" y="1325100"/>
              <a:ext cx="6825" cy="5775"/>
            </a:xfrm>
            <a:custGeom>
              <a:rect b="b" l="l" r="r" t="t"/>
              <a:pathLst>
                <a:path extrusionOk="0" h="231" w="273">
                  <a:moveTo>
                    <a:pt x="126" y="0"/>
                  </a:moveTo>
                  <a:cubicBezTo>
                    <a:pt x="63" y="0"/>
                    <a:pt x="0" y="63"/>
                    <a:pt x="0" y="105"/>
                  </a:cubicBezTo>
                  <a:cubicBezTo>
                    <a:pt x="0" y="147"/>
                    <a:pt x="42" y="230"/>
                    <a:pt x="105" y="230"/>
                  </a:cubicBezTo>
                  <a:cubicBezTo>
                    <a:pt x="126" y="230"/>
                    <a:pt x="168" y="168"/>
                    <a:pt x="272" y="126"/>
                  </a:cubicBezTo>
                  <a:cubicBezTo>
                    <a:pt x="168" y="63"/>
                    <a:pt x="126"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7"/>
            <p:cNvSpPr/>
            <p:nvPr/>
          </p:nvSpPr>
          <p:spPr>
            <a:xfrm>
              <a:off x="2576275" y="1323525"/>
              <a:ext cx="7350" cy="5775"/>
            </a:xfrm>
            <a:custGeom>
              <a:rect b="b" l="l" r="r" t="t"/>
              <a:pathLst>
                <a:path extrusionOk="0" h="231" w="294">
                  <a:moveTo>
                    <a:pt x="105" y="1"/>
                  </a:moveTo>
                  <a:cubicBezTo>
                    <a:pt x="84" y="1"/>
                    <a:pt x="1" y="84"/>
                    <a:pt x="1" y="105"/>
                  </a:cubicBezTo>
                  <a:cubicBezTo>
                    <a:pt x="1" y="168"/>
                    <a:pt x="43" y="231"/>
                    <a:pt x="105" y="231"/>
                  </a:cubicBezTo>
                  <a:cubicBezTo>
                    <a:pt x="147" y="231"/>
                    <a:pt x="210" y="168"/>
                    <a:pt x="294" y="105"/>
                  </a:cubicBezTo>
                  <a:cubicBezTo>
                    <a:pt x="189" y="63"/>
                    <a:pt x="12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7"/>
            <p:cNvSpPr/>
            <p:nvPr/>
          </p:nvSpPr>
          <p:spPr>
            <a:xfrm>
              <a:off x="2506175" y="1320900"/>
              <a:ext cx="7350" cy="6075"/>
            </a:xfrm>
            <a:custGeom>
              <a:rect b="b" l="l" r="r" t="t"/>
              <a:pathLst>
                <a:path extrusionOk="0" h="243" w="294">
                  <a:moveTo>
                    <a:pt x="106" y="1"/>
                  </a:moveTo>
                  <a:cubicBezTo>
                    <a:pt x="85" y="1"/>
                    <a:pt x="1" y="85"/>
                    <a:pt x="1" y="106"/>
                  </a:cubicBezTo>
                  <a:cubicBezTo>
                    <a:pt x="1" y="168"/>
                    <a:pt x="64" y="231"/>
                    <a:pt x="106" y="231"/>
                  </a:cubicBezTo>
                  <a:cubicBezTo>
                    <a:pt x="109" y="239"/>
                    <a:pt x="115" y="242"/>
                    <a:pt x="122" y="242"/>
                  </a:cubicBezTo>
                  <a:cubicBezTo>
                    <a:pt x="151" y="242"/>
                    <a:pt x="209" y="177"/>
                    <a:pt x="294" y="126"/>
                  </a:cubicBezTo>
                  <a:cubicBezTo>
                    <a:pt x="210" y="85"/>
                    <a:pt x="168" y="22"/>
                    <a:pt x="1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7"/>
            <p:cNvSpPr/>
            <p:nvPr/>
          </p:nvSpPr>
          <p:spPr>
            <a:xfrm>
              <a:off x="2250400" y="1320900"/>
              <a:ext cx="7350" cy="6075"/>
            </a:xfrm>
            <a:custGeom>
              <a:rect b="b" l="l" r="r" t="t"/>
              <a:pathLst>
                <a:path extrusionOk="0" h="243" w="294">
                  <a:moveTo>
                    <a:pt x="105" y="1"/>
                  </a:moveTo>
                  <a:cubicBezTo>
                    <a:pt x="84" y="1"/>
                    <a:pt x="0" y="85"/>
                    <a:pt x="0" y="106"/>
                  </a:cubicBezTo>
                  <a:cubicBezTo>
                    <a:pt x="0" y="168"/>
                    <a:pt x="63" y="231"/>
                    <a:pt x="105" y="231"/>
                  </a:cubicBezTo>
                  <a:cubicBezTo>
                    <a:pt x="113" y="239"/>
                    <a:pt x="121" y="242"/>
                    <a:pt x="129" y="242"/>
                  </a:cubicBezTo>
                  <a:cubicBezTo>
                    <a:pt x="165" y="242"/>
                    <a:pt x="208" y="177"/>
                    <a:pt x="293" y="126"/>
                  </a:cubicBezTo>
                  <a:cubicBezTo>
                    <a:pt x="209" y="85"/>
                    <a:pt x="168"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7"/>
            <p:cNvSpPr/>
            <p:nvPr/>
          </p:nvSpPr>
          <p:spPr>
            <a:xfrm>
              <a:off x="2416725" y="1312450"/>
              <a:ext cx="7350" cy="5350"/>
            </a:xfrm>
            <a:custGeom>
              <a:rect b="b" l="l" r="r" t="t"/>
              <a:pathLst>
                <a:path extrusionOk="0" h="214" w="294">
                  <a:moveTo>
                    <a:pt x="137" y="0"/>
                  </a:moveTo>
                  <a:cubicBezTo>
                    <a:pt x="133" y="0"/>
                    <a:pt x="129" y="1"/>
                    <a:pt x="126" y="4"/>
                  </a:cubicBezTo>
                  <a:cubicBezTo>
                    <a:pt x="85" y="4"/>
                    <a:pt x="1" y="46"/>
                    <a:pt x="1" y="109"/>
                  </a:cubicBezTo>
                  <a:cubicBezTo>
                    <a:pt x="1" y="130"/>
                    <a:pt x="43" y="213"/>
                    <a:pt x="106" y="213"/>
                  </a:cubicBezTo>
                  <a:cubicBezTo>
                    <a:pt x="147" y="213"/>
                    <a:pt x="210" y="151"/>
                    <a:pt x="294" y="109"/>
                  </a:cubicBezTo>
                  <a:cubicBezTo>
                    <a:pt x="221" y="54"/>
                    <a:pt x="165" y="0"/>
                    <a:pt x="1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7"/>
            <p:cNvSpPr/>
            <p:nvPr/>
          </p:nvSpPr>
          <p:spPr>
            <a:xfrm>
              <a:off x="2181350" y="1319875"/>
              <a:ext cx="7875" cy="5775"/>
            </a:xfrm>
            <a:custGeom>
              <a:rect b="b" l="l" r="r" t="t"/>
              <a:pathLst>
                <a:path extrusionOk="0" h="231" w="315">
                  <a:moveTo>
                    <a:pt x="105" y="0"/>
                  </a:moveTo>
                  <a:cubicBezTo>
                    <a:pt x="84" y="0"/>
                    <a:pt x="0" y="63"/>
                    <a:pt x="0" y="105"/>
                  </a:cubicBezTo>
                  <a:cubicBezTo>
                    <a:pt x="21" y="147"/>
                    <a:pt x="84" y="230"/>
                    <a:pt x="126" y="230"/>
                  </a:cubicBezTo>
                  <a:cubicBezTo>
                    <a:pt x="168" y="230"/>
                    <a:pt x="230" y="147"/>
                    <a:pt x="314" y="105"/>
                  </a:cubicBezTo>
                  <a:cubicBezTo>
                    <a:pt x="210" y="42"/>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7"/>
            <p:cNvSpPr/>
            <p:nvPr/>
          </p:nvSpPr>
          <p:spPr>
            <a:xfrm>
              <a:off x="2368100" y="1318725"/>
              <a:ext cx="7325" cy="5350"/>
            </a:xfrm>
            <a:custGeom>
              <a:rect b="b" l="l" r="r" t="t"/>
              <a:pathLst>
                <a:path extrusionOk="0" h="214" w="293">
                  <a:moveTo>
                    <a:pt x="155" y="0"/>
                  </a:moveTo>
                  <a:cubicBezTo>
                    <a:pt x="152" y="0"/>
                    <a:pt x="149" y="1"/>
                    <a:pt x="147" y="4"/>
                  </a:cubicBezTo>
                  <a:cubicBezTo>
                    <a:pt x="84" y="4"/>
                    <a:pt x="42" y="67"/>
                    <a:pt x="0" y="109"/>
                  </a:cubicBezTo>
                  <a:cubicBezTo>
                    <a:pt x="0" y="151"/>
                    <a:pt x="63" y="213"/>
                    <a:pt x="105" y="213"/>
                  </a:cubicBezTo>
                  <a:cubicBezTo>
                    <a:pt x="167" y="213"/>
                    <a:pt x="209" y="172"/>
                    <a:pt x="293" y="109"/>
                  </a:cubicBezTo>
                  <a:cubicBezTo>
                    <a:pt x="202" y="54"/>
                    <a:pt x="175" y="0"/>
                    <a:pt x="15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7"/>
            <p:cNvSpPr/>
            <p:nvPr/>
          </p:nvSpPr>
          <p:spPr>
            <a:xfrm>
              <a:off x="2403125" y="1283775"/>
              <a:ext cx="7875" cy="5775"/>
            </a:xfrm>
            <a:custGeom>
              <a:rect b="b" l="l" r="r" t="t"/>
              <a:pathLst>
                <a:path extrusionOk="0" h="231" w="315">
                  <a:moveTo>
                    <a:pt x="126" y="0"/>
                  </a:moveTo>
                  <a:cubicBezTo>
                    <a:pt x="64" y="21"/>
                    <a:pt x="43" y="84"/>
                    <a:pt x="1" y="126"/>
                  </a:cubicBezTo>
                  <a:cubicBezTo>
                    <a:pt x="43" y="147"/>
                    <a:pt x="64" y="230"/>
                    <a:pt x="126" y="230"/>
                  </a:cubicBezTo>
                  <a:cubicBezTo>
                    <a:pt x="168" y="230"/>
                    <a:pt x="231" y="189"/>
                    <a:pt x="315" y="126"/>
                  </a:cubicBezTo>
                  <a:cubicBezTo>
                    <a:pt x="231" y="63"/>
                    <a:pt x="168"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7"/>
            <p:cNvSpPr/>
            <p:nvPr/>
          </p:nvSpPr>
          <p:spPr>
            <a:xfrm>
              <a:off x="2320500" y="1323525"/>
              <a:ext cx="7325" cy="5775"/>
            </a:xfrm>
            <a:custGeom>
              <a:rect b="b" l="l" r="r" t="t"/>
              <a:pathLst>
                <a:path extrusionOk="0" h="231" w="293">
                  <a:moveTo>
                    <a:pt x="126" y="1"/>
                  </a:moveTo>
                  <a:cubicBezTo>
                    <a:pt x="84" y="1"/>
                    <a:pt x="0" y="84"/>
                    <a:pt x="0" y="105"/>
                  </a:cubicBezTo>
                  <a:cubicBezTo>
                    <a:pt x="0" y="168"/>
                    <a:pt x="63" y="231"/>
                    <a:pt x="105" y="231"/>
                  </a:cubicBezTo>
                  <a:cubicBezTo>
                    <a:pt x="126" y="231"/>
                    <a:pt x="188" y="189"/>
                    <a:pt x="293" y="126"/>
                  </a:cubicBezTo>
                  <a:cubicBezTo>
                    <a:pt x="188" y="84"/>
                    <a:pt x="126"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7"/>
            <p:cNvSpPr/>
            <p:nvPr/>
          </p:nvSpPr>
          <p:spPr>
            <a:xfrm>
              <a:off x="2338275" y="1330750"/>
              <a:ext cx="7875" cy="5875"/>
            </a:xfrm>
            <a:custGeom>
              <a:rect b="b" l="l" r="r" t="t"/>
              <a:pathLst>
                <a:path extrusionOk="0" h="235" w="315">
                  <a:moveTo>
                    <a:pt x="171" y="0"/>
                  </a:moveTo>
                  <a:cubicBezTo>
                    <a:pt x="130" y="0"/>
                    <a:pt x="73" y="55"/>
                    <a:pt x="0" y="109"/>
                  </a:cubicBezTo>
                  <a:cubicBezTo>
                    <a:pt x="84" y="151"/>
                    <a:pt x="126" y="235"/>
                    <a:pt x="189" y="235"/>
                  </a:cubicBezTo>
                  <a:cubicBezTo>
                    <a:pt x="231" y="235"/>
                    <a:pt x="251" y="193"/>
                    <a:pt x="314" y="130"/>
                  </a:cubicBezTo>
                  <a:cubicBezTo>
                    <a:pt x="251" y="88"/>
                    <a:pt x="231" y="4"/>
                    <a:pt x="189" y="4"/>
                  </a:cubicBezTo>
                  <a:cubicBezTo>
                    <a:pt x="183" y="2"/>
                    <a:pt x="177" y="0"/>
                    <a:pt x="17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7"/>
            <p:cNvSpPr/>
            <p:nvPr/>
          </p:nvSpPr>
          <p:spPr>
            <a:xfrm>
              <a:off x="2285975" y="1288875"/>
              <a:ext cx="7325" cy="5375"/>
            </a:xfrm>
            <a:custGeom>
              <a:rect b="b" l="l" r="r" t="t"/>
              <a:pathLst>
                <a:path extrusionOk="0" h="215" w="293">
                  <a:moveTo>
                    <a:pt x="140" y="0"/>
                  </a:moveTo>
                  <a:cubicBezTo>
                    <a:pt x="134" y="0"/>
                    <a:pt x="129" y="2"/>
                    <a:pt x="126" y="6"/>
                  </a:cubicBezTo>
                  <a:cubicBezTo>
                    <a:pt x="84" y="6"/>
                    <a:pt x="21" y="47"/>
                    <a:pt x="0" y="110"/>
                  </a:cubicBezTo>
                  <a:cubicBezTo>
                    <a:pt x="0" y="131"/>
                    <a:pt x="42" y="215"/>
                    <a:pt x="105" y="215"/>
                  </a:cubicBezTo>
                  <a:cubicBezTo>
                    <a:pt x="147" y="215"/>
                    <a:pt x="209" y="152"/>
                    <a:pt x="293" y="110"/>
                  </a:cubicBezTo>
                  <a:cubicBezTo>
                    <a:pt x="224" y="41"/>
                    <a:pt x="169" y="0"/>
                    <a:pt x="14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7"/>
            <p:cNvSpPr/>
            <p:nvPr/>
          </p:nvSpPr>
          <p:spPr>
            <a:xfrm>
              <a:off x="2595100" y="1331375"/>
              <a:ext cx="6825" cy="7875"/>
            </a:xfrm>
            <a:custGeom>
              <a:rect b="b" l="l" r="r" t="t"/>
              <a:pathLst>
                <a:path extrusionOk="0" h="315" w="273">
                  <a:moveTo>
                    <a:pt x="168" y="0"/>
                  </a:moveTo>
                  <a:cubicBezTo>
                    <a:pt x="106" y="63"/>
                    <a:pt x="22" y="84"/>
                    <a:pt x="22" y="126"/>
                  </a:cubicBezTo>
                  <a:cubicBezTo>
                    <a:pt x="1" y="168"/>
                    <a:pt x="85" y="210"/>
                    <a:pt x="126" y="314"/>
                  </a:cubicBezTo>
                  <a:cubicBezTo>
                    <a:pt x="210" y="210"/>
                    <a:pt x="273" y="168"/>
                    <a:pt x="273" y="126"/>
                  </a:cubicBezTo>
                  <a:cubicBezTo>
                    <a:pt x="273" y="84"/>
                    <a:pt x="210" y="63"/>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7"/>
            <p:cNvSpPr/>
            <p:nvPr/>
          </p:nvSpPr>
          <p:spPr>
            <a:xfrm>
              <a:off x="2152575" y="1331375"/>
              <a:ext cx="6300" cy="7350"/>
            </a:xfrm>
            <a:custGeom>
              <a:rect b="b" l="l" r="r" t="t"/>
              <a:pathLst>
                <a:path extrusionOk="0" h="294" w="252">
                  <a:moveTo>
                    <a:pt x="126" y="0"/>
                  </a:moveTo>
                  <a:cubicBezTo>
                    <a:pt x="84" y="84"/>
                    <a:pt x="1" y="126"/>
                    <a:pt x="1" y="168"/>
                  </a:cubicBezTo>
                  <a:cubicBezTo>
                    <a:pt x="1" y="210"/>
                    <a:pt x="42" y="293"/>
                    <a:pt x="105" y="293"/>
                  </a:cubicBezTo>
                  <a:cubicBezTo>
                    <a:pt x="147" y="293"/>
                    <a:pt x="231" y="231"/>
                    <a:pt x="231" y="189"/>
                  </a:cubicBezTo>
                  <a:cubicBezTo>
                    <a:pt x="252" y="126"/>
                    <a:pt x="168"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7"/>
            <p:cNvSpPr/>
            <p:nvPr/>
          </p:nvSpPr>
          <p:spPr>
            <a:xfrm>
              <a:off x="2408900" y="1332950"/>
              <a:ext cx="5775" cy="7850"/>
            </a:xfrm>
            <a:custGeom>
              <a:rect b="b" l="l" r="r" t="t"/>
              <a:pathLst>
                <a:path extrusionOk="0" h="314" w="231">
                  <a:moveTo>
                    <a:pt x="105" y="0"/>
                  </a:moveTo>
                  <a:cubicBezTo>
                    <a:pt x="84" y="42"/>
                    <a:pt x="0" y="63"/>
                    <a:pt x="0" y="126"/>
                  </a:cubicBezTo>
                  <a:cubicBezTo>
                    <a:pt x="0" y="168"/>
                    <a:pt x="42" y="230"/>
                    <a:pt x="126" y="314"/>
                  </a:cubicBezTo>
                  <a:cubicBezTo>
                    <a:pt x="188" y="209"/>
                    <a:pt x="230" y="147"/>
                    <a:pt x="230" y="126"/>
                  </a:cubicBezTo>
                  <a:cubicBezTo>
                    <a:pt x="209" y="63"/>
                    <a:pt x="147" y="42"/>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7"/>
            <p:cNvSpPr/>
            <p:nvPr/>
          </p:nvSpPr>
          <p:spPr>
            <a:xfrm>
              <a:off x="2437125" y="1320375"/>
              <a:ext cx="6325" cy="7350"/>
            </a:xfrm>
            <a:custGeom>
              <a:rect b="b" l="l" r="r" t="t"/>
              <a:pathLst>
                <a:path extrusionOk="0" h="294" w="253">
                  <a:moveTo>
                    <a:pt x="127" y="1"/>
                  </a:moveTo>
                  <a:cubicBezTo>
                    <a:pt x="64" y="1"/>
                    <a:pt x="1" y="43"/>
                    <a:pt x="1" y="106"/>
                  </a:cubicBezTo>
                  <a:cubicBezTo>
                    <a:pt x="1" y="147"/>
                    <a:pt x="64" y="210"/>
                    <a:pt x="127" y="294"/>
                  </a:cubicBezTo>
                  <a:cubicBezTo>
                    <a:pt x="210" y="189"/>
                    <a:pt x="252" y="127"/>
                    <a:pt x="231" y="106"/>
                  </a:cubicBezTo>
                  <a:cubicBezTo>
                    <a:pt x="231" y="85"/>
                    <a:pt x="147" y="1"/>
                    <a:pt x="12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7"/>
            <p:cNvSpPr/>
            <p:nvPr/>
          </p:nvSpPr>
          <p:spPr>
            <a:xfrm>
              <a:off x="2354500" y="1288475"/>
              <a:ext cx="5775" cy="6825"/>
            </a:xfrm>
            <a:custGeom>
              <a:rect b="b" l="l" r="r" t="t"/>
              <a:pathLst>
                <a:path extrusionOk="0" h="273" w="231">
                  <a:moveTo>
                    <a:pt x="126" y="1"/>
                  </a:moveTo>
                  <a:cubicBezTo>
                    <a:pt x="63" y="63"/>
                    <a:pt x="0" y="126"/>
                    <a:pt x="0" y="147"/>
                  </a:cubicBezTo>
                  <a:cubicBezTo>
                    <a:pt x="21" y="189"/>
                    <a:pt x="84" y="273"/>
                    <a:pt x="126" y="273"/>
                  </a:cubicBezTo>
                  <a:cubicBezTo>
                    <a:pt x="167" y="273"/>
                    <a:pt x="230" y="231"/>
                    <a:pt x="230" y="168"/>
                  </a:cubicBezTo>
                  <a:cubicBezTo>
                    <a:pt x="230" y="126"/>
                    <a:pt x="188" y="63"/>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7"/>
            <p:cNvSpPr/>
            <p:nvPr/>
          </p:nvSpPr>
          <p:spPr>
            <a:xfrm>
              <a:off x="2555350" y="1316200"/>
              <a:ext cx="5250" cy="7350"/>
            </a:xfrm>
            <a:custGeom>
              <a:rect b="b" l="l" r="r" t="t"/>
              <a:pathLst>
                <a:path extrusionOk="0" h="294" w="210">
                  <a:moveTo>
                    <a:pt x="105" y="1"/>
                  </a:moveTo>
                  <a:cubicBezTo>
                    <a:pt x="84" y="1"/>
                    <a:pt x="1" y="63"/>
                    <a:pt x="1" y="105"/>
                  </a:cubicBezTo>
                  <a:cubicBezTo>
                    <a:pt x="1" y="168"/>
                    <a:pt x="43" y="210"/>
                    <a:pt x="105" y="294"/>
                  </a:cubicBezTo>
                  <a:cubicBezTo>
                    <a:pt x="147" y="189"/>
                    <a:pt x="210" y="168"/>
                    <a:pt x="210" y="147"/>
                  </a:cubicBezTo>
                  <a:cubicBezTo>
                    <a:pt x="210" y="8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7"/>
            <p:cNvSpPr/>
            <p:nvPr/>
          </p:nvSpPr>
          <p:spPr>
            <a:xfrm>
              <a:off x="2298525" y="1315675"/>
              <a:ext cx="7875" cy="5775"/>
            </a:xfrm>
            <a:custGeom>
              <a:rect b="b" l="l" r="r" t="t"/>
              <a:pathLst>
                <a:path extrusionOk="0" h="231" w="315">
                  <a:moveTo>
                    <a:pt x="126" y="1"/>
                  </a:moveTo>
                  <a:cubicBezTo>
                    <a:pt x="63" y="22"/>
                    <a:pt x="42" y="84"/>
                    <a:pt x="0" y="126"/>
                  </a:cubicBezTo>
                  <a:cubicBezTo>
                    <a:pt x="42" y="168"/>
                    <a:pt x="63" y="231"/>
                    <a:pt x="126" y="231"/>
                  </a:cubicBezTo>
                  <a:cubicBezTo>
                    <a:pt x="168" y="231"/>
                    <a:pt x="230" y="189"/>
                    <a:pt x="314" y="126"/>
                  </a:cubicBezTo>
                  <a:cubicBezTo>
                    <a:pt x="230" y="63"/>
                    <a:pt x="16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7"/>
            <p:cNvSpPr/>
            <p:nvPr/>
          </p:nvSpPr>
          <p:spPr>
            <a:xfrm>
              <a:off x="2486825" y="1314625"/>
              <a:ext cx="5250" cy="6825"/>
            </a:xfrm>
            <a:custGeom>
              <a:rect b="b" l="l" r="r" t="t"/>
              <a:pathLst>
                <a:path extrusionOk="0" h="273" w="210">
                  <a:moveTo>
                    <a:pt x="105" y="1"/>
                  </a:moveTo>
                  <a:cubicBezTo>
                    <a:pt x="63" y="1"/>
                    <a:pt x="1" y="43"/>
                    <a:pt x="1" y="105"/>
                  </a:cubicBezTo>
                  <a:cubicBezTo>
                    <a:pt x="1" y="147"/>
                    <a:pt x="43" y="189"/>
                    <a:pt x="105" y="273"/>
                  </a:cubicBezTo>
                  <a:cubicBezTo>
                    <a:pt x="147" y="210"/>
                    <a:pt x="210" y="147"/>
                    <a:pt x="210" y="126"/>
                  </a:cubicBezTo>
                  <a:cubicBezTo>
                    <a:pt x="210" y="6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7"/>
            <p:cNvSpPr/>
            <p:nvPr/>
          </p:nvSpPr>
          <p:spPr>
            <a:xfrm>
              <a:off x="2237325" y="1292675"/>
              <a:ext cx="7350" cy="6300"/>
            </a:xfrm>
            <a:custGeom>
              <a:rect b="b" l="l" r="r" t="t"/>
              <a:pathLst>
                <a:path extrusionOk="0" h="252" w="294">
                  <a:moveTo>
                    <a:pt x="147" y="0"/>
                  </a:moveTo>
                  <a:cubicBezTo>
                    <a:pt x="84" y="42"/>
                    <a:pt x="0" y="84"/>
                    <a:pt x="0" y="146"/>
                  </a:cubicBezTo>
                  <a:cubicBezTo>
                    <a:pt x="0" y="167"/>
                    <a:pt x="63" y="251"/>
                    <a:pt x="105" y="251"/>
                  </a:cubicBezTo>
                  <a:cubicBezTo>
                    <a:pt x="168" y="251"/>
                    <a:pt x="209" y="188"/>
                    <a:pt x="293" y="146"/>
                  </a:cubicBezTo>
                  <a:cubicBezTo>
                    <a:pt x="209" y="84"/>
                    <a:pt x="168" y="42"/>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7"/>
            <p:cNvSpPr/>
            <p:nvPr/>
          </p:nvSpPr>
          <p:spPr>
            <a:xfrm>
              <a:off x="2306875" y="1296325"/>
              <a:ext cx="5800" cy="6825"/>
            </a:xfrm>
            <a:custGeom>
              <a:rect b="b" l="l" r="r" t="t"/>
              <a:pathLst>
                <a:path extrusionOk="0" h="273" w="232">
                  <a:moveTo>
                    <a:pt x="106" y="0"/>
                  </a:moveTo>
                  <a:cubicBezTo>
                    <a:pt x="85" y="0"/>
                    <a:pt x="1" y="42"/>
                    <a:pt x="1" y="105"/>
                  </a:cubicBezTo>
                  <a:cubicBezTo>
                    <a:pt x="1" y="147"/>
                    <a:pt x="43" y="210"/>
                    <a:pt x="106" y="272"/>
                  </a:cubicBezTo>
                  <a:cubicBezTo>
                    <a:pt x="147" y="210"/>
                    <a:pt x="231" y="147"/>
                    <a:pt x="210" y="126"/>
                  </a:cubicBezTo>
                  <a:cubicBezTo>
                    <a:pt x="210" y="63"/>
                    <a:pt x="147" y="21"/>
                    <a:pt x="10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7"/>
            <p:cNvSpPr/>
            <p:nvPr/>
          </p:nvSpPr>
          <p:spPr>
            <a:xfrm>
              <a:off x="2375400" y="1296325"/>
              <a:ext cx="5800" cy="7875"/>
            </a:xfrm>
            <a:custGeom>
              <a:rect b="b" l="l" r="r" t="t"/>
              <a:pathLst>
                <a:path extrusionOk="0" h="315" w="232">
                  <a:moveTo>
                    <a:pt x="127" y="0"/>
                  </a:moveTo>
                  <a:cubicBezTo>
                    <a:pt x="64" y="63"/>
                    <a:pt x="1" y="126"/>
                    <a:pt x="1" y="168"/>
                  </a:cubicBezTo>
                  <a:cubicBezTo>
                    <a:pt x="22" y="231"/>
                    <a:pt x="85" y="252"/>
                    <a:pt x="127" y="314"/>
                  </a:cubicBezTo>
                  <a:cubicBezTo>
                    <a:pt x="168" y="252"/>
                    <a:pt x="231" y="231"/>
                    <a:pt x="231" y="168"/>
                  </a:cubicBezTo>
                  <a:cubicBezTo>
                    <a:pt x="231" y="126"/>
                    <a:pt x="189" y="63"/>
                    <a:pt x="1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7"/>
            <p:cNvSpPr/>
            <p:nvPr/>
          </p:nvSpPr>
          <p:spPr>
            <a:xfrm>
              <a:off x="2424575" y="1292150"/>
              <a:ext cx="5775" cy="7350"/>
            </a:xfrm>
            <a:custGeom>
              <a:rect b="b" l="l" r="r" t="t"/>
              <a:pathLst>
                <a:path extrusionOk="0" h="294" w="231">
                  <a:moveTo>
                    <a:pt x="105" y="0"/>
                  </a:moveTo>
                  <a:cubicBezTo>
                    <a:pt x="85" y="0"/>
                    <a:pt x="1" y="63"/>
                    <a:pt x="1" y="105"/>
                  </a:cubicBezTo>
                  <a:cubicBezTo>
                    <a:pt x="1" y="167"/>
                    <a:pt x="43" y="209"/>
                    <a:pt x="105" y="293"/>
                  </a:cubicBezTo>
                  <a:cubicBezTo>
                    <a:pt x="147" y="209"/>
                    <a:pt x="231" y="167"/>
                    <a:pt x="210" y="126"/>
                  </a:cubicBezTo>
                  <a:cubicBezTo>
                    <a:pt x="210" y="84"/>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7"/>
            <p:cNvSpPr/>
            <p:nvPr/>
          </p:nvSpPr>
          <p:spPr>
            <a:xfrm>
              <a:off x="2493100" y="1293700"/>
              <a:ext cx="5775" cy="6825"/>
            </a:xfrm>
            <a:custGeom>
              <a:rect b="b" l="l" r="r" t="t"/>
              <a:pathLst>
                <a:path extrusionOk="0" h="273" w="231">
                  <a:moveTo>
                    <a:pt x="105" y="1"/>
                  </a:moveTo>
                  <a:cubicBezTo>
                    <a:pt x="84" y="1"/>
                    <a:pt x="1" y="43"/>
                    <a:pt x="1" y="105"/>
                  </a:cubicBezTo>
                  <a:cubicBezTo>
                    <a:pt x="1" y="147"/>
                    <a:pt x="64" y="189"/>
                    <a:pt x="105" y="273"/>
                  </a:cubicBezTo>
                  <a:cubicBezTo>
                    <a:pt x="168" y="189"/>
                    <a:pt x="231" y="147"/>
                    <a:pt x="210" y="105"/>
                  </a:cubicBezTo>
                  <a:cubicBezTo>
                    <a:pt x="210" y="64"/>
                    <a:pt x="168"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7"/>
            <p:cNvSpPr/>
            <p:nvPr/>
          </p:nvSpPr>
          <p:spPr>
            <a:xfrm>
              <a:off x="1899925" y="1582975"/>
              <a:ext cx="8925" cy="9975"/>
            </a:xfrm>
            <a:custGeom>
              <a:rect b="b" l="l" r="r" t="t"/>
              <a:pathLst>
                <a:path extrusionOk="0" h="399" w="357">
                  <a:moveTo>
                    <a:pt x="0" y="1"/>
                  </a:moveTo>
                  <a:lnTo>
                    <a:pt x="0" y="1"/>
                  </a:lnTo>
                  <a:cubicBezTo>
                    <a:pt x="147" y="147"/>
                    <a:pt x="252" y="252"/>
                    <a:pt x="356" y="398"/>
                  </a:cubicBezTo>
                  <a:cubicBezTo>
                    <a:pt x="314" y="147"/>
                    <a:pt x="252" y="42"/>
                    <a:pt x="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7"/>
            <p:cNvSpPr/>
            <p:nvPr/>
          </p:nvSpPr>
          <p:spPr>
            <a:xfrm>
              <a:off x="2676200" y="1361700"/>
              <a:ext cx="7850" cy="6025"/>
            </a:xfrm>
            <a:custGeom>
              <a:rect b="b" l="l" r="r" t="t"/>
              <a:pathLst>
                <a:path extrusionOk="0" h="241" w="314">
                  <a:moveTo>
                    <a:pt x="42" y="1"/>
                  </a:moveTo>
                  <a:lnTo>
                    <a:pt x="0" y="43"/>
                  </a:lnTo>
                  <a:cubicBezTo>
                    <a:pt x="21" y="126"/>
                    <a:pt x="63" y="210"/>
                    <a:pt x="105" y="231"/>
                  </a:cubicBezTo>
                  <a:cubicBezTo>
                    <a:pt x="126" y="238"/>
                    <a:pt x="147" y="240"/>
                    <a:pt x="168" y="240"/>
                  </a:cubicBezTo>
                  <a:cubicBezTo>
                    <a:pt x="212" y="240"/>
                    <a:pt x="258" y="231"/>
                    <a:pt x="314" y="231"/>
                  </a:cubicBezTo>
                  <a:lnTo>
                    <a:pt x="314" y="147"/>
                  </a:lnTo>
                  <a:cubicBezTo>
                    <a:pt x="230" y="106"/>
                    <a:pt x="126" y="43"/>
                    <a:pt x="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7"/>
            <p:cNvSpPr/>
            <p:nvPr/>
          </p:nvSpPr>
          <p:spPr>
            <a:xfrm>
              <a:off x="2005575" y="1257625"/>
              <a:ext cx="83725" cy="506375"/>
            </a:xfrm>
            <a:custGeom>
              <a:rect b="b" l="l" r="r" t="t"/>
              <a:pathLst>
                <a:path extrusionOk="0" h="20255" w="3349">
                  <a:moveTo>
                    <a:pt x="3349" y="0"/>
                  </a:moveTo>
                  <a:cubicBezTo>
                    <a:pt x="2093" y="774"/>
                    <a:pt x="963" y="1632"/>
                    <a:pt x="1" y="2532"/>
                  </a:cubicBezTo>
                  <a:lnTo>
                    <a:pt x="1" y="17722"/>
                  </a:lnTo>
                  <a:cubicBezTo>
                    <a:pt x="963" y="18622"/>
                    <a:pt x="2093" y="19501"/>
                    <a:pt x="3349" y="20254"/>
                  </a:cubicBezTo>
                  <a:lnTo>
                    <a:pt x="3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7"/>
            <p:cNvSpPr/>
            <p:nvPr/>
          </p:nvSpPr>
          <p:spPr>
            <a:xfrm>
              <a:off x="2633300" y="1258150"/>
              <a:ext cx="83725" cy="506900"/>
            </a:xfrm>
            <a:custGeom>
              <a:rect b="b" l="l" r="r" t="t"/>
              <a:pathLst>
                <a:path extrusionOk="0" h="20276" w="3349">
                  <a:moveTo>
                    <a:pt x="0" y="0"/>
                  </a:moveTo>
                  <a:lnTo>
                    <a:pt x="0" y="20275"/>
                  </a:lnTo>
                  <a:cubicBezTo>
                    <a:pt x="1256" y="19480"/>
                    <a:pt x="2365" y="18622"/>
                    <a:pt x="3348" y="17701"/>
                  </a:cubicBezTo>
                  <a:lnTo>
                    <a:pt x="3348" y="2532"/>
                  </a:lnTo>
                  <a:cubicBezTo>
                    <a:pt x="2365" y="1653"/>
                    <a:pt x="1277" y="753"/>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7"/>
            <p:cNvSpPr/>
            <p:nvPr/>
          </p:nvSpPr>
          <p:spPr>
            <a:xfrm>
              <a:off x="1834025" y="1153525"/>
              <a:ext cx="1054575" cy="715075"/>
            </a:xfrm>
            <a:custGeom>
              <a:rect b="b" l="l" r="r" t="t"/>
              <a:pathLst>
                <a:path extrusionOk="0" h="28603" w="42183">
                  <a:moveTo>
                    <a:pt x="21091" y="2197"/>
                  </a:moveTo>
                  <a:cubicBezTo>
                    <a:pt x="26594" y="2197"/>
                    <a:pt x="31448" y="4290"/>
                    <a:pt x="35487" y="8433"/>
                  </a:cubicBezTo>
                  <a:cubicBezTo>
                    <a:pt x="36951" y="9918"/>
                    <a:pt x="38039" y="11404"/>
                    <a:pt x="38772" y="12575"/>
                  </a:cubicBezTo>
                  <a:cubicBezTo>
                    <a:pt x="36386" y="11990"/>
                    <a:pt x="32453" y="11153"/>
                    <a:pt x="27724" y="10588"/>
                  </a:cubicBezTo>
                  <a:cubicBezTo>
                    <a:pt x="27640" y="10588"/>
                    <a:pt x="27598" y="10567"/>
                    <a:pt x="27515" y="10567"/>
                  </a:cubicBezTo>
                  <a:lnTo>
                    <a:pt x="27515" y="7930"/>
                  </a:lnTo>
                  <a:lnTo>
                    <a:pt x="25318" y="7930"/>
                  </a:lnTo>
                  <a:lnTo>
                    <a:pt x="25318" y="10358"/>
                  </a:lnTo>
                  <a:cubicBezTo>
                    <a:pt x="24376" y="10274"/>
                    <a:pt x="23372" y="10232"/>
                    <a:pt x="22367" y="10169"/>
                  </a:cubicBezTo>
                  <a:lnTo>
                    <a:pt x="22367" y="7930"/>
                  </a:lnTo>
                  <a:lnTo>
                    <a:pt x="20170" y="7930"/>
                  </a:lnTo>
                  <a:lnTo>
                    <a:pt x="20170" y="10106"/>
                  </a:lnTo>
                  <a:cubicBezTo>
                    <a:pt x="19846" y="10094"/>
                    <a:pt x="19519" y="10089"/>
                    <a:pt x="19192" y="10089"/>
                  </a:cubicBezTo>
                  <a:cubicBezTo>
                    <a:pt x="18401" y="10089"/>
                    <a:pt x="17607" y="10119"/>
                    <a:pt x="16823" y="10148"/>
                  </a:cubicBezTo>
                  <a:lnTo>
                    <a:pt x="16823" y="7930"/>
                  </a:lnTo>
                  <a:lnTo>
                    <a:pt x="14626" y="7930"/>
                  </a:lnTo>
                  <a:lnTo>
                    <a:pt x="14626" y="10253"/>
                  </a:lnTo>
                  <a:cubicBezTo>
                    <a:pt x="10985" y="10525"/>
                    <a:pt x="7198" y="11153"/>
                    <a:pt x="3557" y="12262"/>
                  </a:cubicBezTo>
                  <a:cubicBezTo>
                    <a:pt x="4289" y="11194"/>
                    <a:pt x="5315" y="9834"/>
                    <a:pt x="6612" y="8474"/>
                  </a:cubicBezTo>
                  <a:cubicBezTo>
                    <a:pt x="10671" y="4311"/>
                    <a:pt x="15546" y="2197"/>
                    <a:pt x="21091" y="2197"/>
                  </a:cubicBezTo>
                  <a:close/>
                  <a:moveTo>
                    <a:pt x="20170" y="12262"/>
                  </a:moveTo>
                  <a:lnTo>
                    <a:pt x="20170" y="14856"/>
                  </a:lnTo>
                  <a:lnTo>
                    <a:pt x="22367" y="14856"/>
                  </a:lnTo>
                  <a:lnTo>
                    <a:pt x="22367" y="12324"/>
                  </a:lnTo>
                  <a:cubicBezTo>
                    <a:pt x="23393" y="12366"/>
                    <a:pt x="24376" y="12429"/>
                    <a:pt x="25318" y="12513"/>
                  </a:cubicBezTo>
                  <a:lnTo>
                    <a:pt x="25318" y="14835"/>
                  </a:lnTo>
                  <a:lnTo>
                    <a:pt x="27515" y="14835"/>
                  </a:lnTo>
                  <a:lnTo>
                    <a:pt x="27515" y="12722"/>
                  </a:lnTo>
                  <a:cubicBezTo>
                    <a:pt x="32955" y="13350"/>
                    <a:pt x="37349" y="14396"/>
                    <a:pt x="39399" y="14940"/>
                  </a:cubicBezTo>
                  <a:cubicBezTo>
                    <a:pt x="38730" y="16195"/>
                    <a:pt x="37474" y="18183"/>
                    <a:pt x="35549" y="20150"/>
                  </a:cubicBezTo>
                  <a:cubicBezTo>
                    <a:pt x="31490" y="24293"/>
                    <a:pt x="26636" y="26427"/>
                    <a:pt x="21091" y="26427"/>
                  </a:cubicBezTo>
                  <a:cubicBezTo>
                    <a:pt x="15567" y="26427"/>
                    <a:pt x="10692" y="24334"/>
                    <a:pt x="6675" y="20192"/>
                  </a:cubicBezTo>
                  <a:cubicBezTo>
                    <a:pt x="4687" y="18141"/>
                    <a:pt x="3369" y="16091"/>
                    <a:pt x="2699" y="14877"/>
                  </a:cubicBezTo>
                  <a:cubicBezTo>
                    <a:pt x="6570" y="13475"/>
                    <a:pt x="10671" y="12743"/>
                    <a:pt x="14626" y="12450"/>
                  </a:cubicBezTo>
                  <a:lnTo>
                    <a:pt x="14626" y="14877"/>
                  </a:lnTo>
                  <a:lnTo>
                    <a:pt x="16823" y="14877"/>
                  </a:lnTo>
                  <a:lnTo>
                    <a:pt x="16823" y="12324"/>
                  </a:lnTo>
                  <a:cubicBezTo>
                    <a:pt x="17973" y="12262"/>
                    <a:pt x="19061" y="12262"/>
                    <a:pt x="20170" y="12262"/>
                  </a:cubicBezTo>
                  <a:close/>
                  <a:moveTo>
                    <a:pt x="21091" y="0"/>
                  </a:moveTo>
                  <a:cubicBezTo>
                    <a:pt x="15023" y="0"/>
                    <a:pt x="9478" y="2407"/>
                    <a:pt x="5043" y="6926"/>
                  </a:cubicBezTo>
                  <a:cubicBezTo>
                    <a:pt x="1737" y="10337"/>
                    <a:pt x="230" y="13705"/>
                    <a:pt x="188" y="13873"/>
                  </a:cubicBezTo>
                  <a:lnTo>
                    <a:pt x="0" y="14312"/>
                  </a:lnTo>
                  <a:lnTo>
                    <a:pt x="188" y="14751"/>
                  </a:lnTo>
                  <a:cubicBezTo>
                    <a:pt x="230" y="14877"/>
                    <a:pt x="1758" y="18288"/>
                    <a:pt x="5043" y="21677"/>
                  </a:cubicBezTo>
                  <a:cubicBezTo>
                    <a:pt x="9478" y="26218"/>
                    <a:pt x="15002" y="28603"/>
                    <a:pt x="21091" y="28603"/>
                  </a:cubicBezTo>
                  <a:cubicBezTo>
                    <a:pt x="27159" y="28603"/>
                    <a:pt x="32704" y="26218"/>
                    <a:pt x="37119" y="21677"/>
                  </a:cubicBezTo>
                  <a:cubicBezTo>
                    <a:pt x="40445" y="18288"/>
                    <a:pt x="41931" y="14898"/>
                    <a:pt x="42015" y="14751"/>
                  </a:cubicBezTo>
                  <a:lnTo>
                    <a:pt x="42182" y="14312"/>
                  </a:lnTo>
                  <a:lnTo>
                    <a:pt x="42015" y="13873"/>
                  </a:lnTo>
                  <a:cubicBezTo>
                    <a:pt x="41952" y="13726"/>
                    <a:pt x="40445" y="10337"/>
                    <a:pt x="37119" y="6926"/>
                  </a:cubicBezTo>
                  <a:cubicBezTo>
                    <a:pt x="32704" y="2407"/>
                    <a:pt x="27159" y="0"/>
                    <a:pt x="21091" y="0"/>
                  </a:cubicBezTo>
                  <a:close/>
                </a:path>
              </a:pathLst>
            </a:custGeom>
            <a:solidFill>
              <a:srgbClr val="2C3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43" name="Google Shape;1743;p27"/>
          <p:cNvSpPr txBox="1"/>
          <p:nvPr>
            <p:ph idx="4" type="title"/>
          </p:nvPr>
        </p:nvSpPr>
        <p:spPr>
          <a:xfrm>
            <a:off x="4086932" y="2714675"/>
            <a:ext cx="3108600" cy="62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500"/>
              <a:t>WORDS IN TOTAL</a:t>
            </a:r>
            <a:endParaRPr sz="2500"/>
          </a:p>
        </p:txBody>
      </p:sp>
      <p:sp>
        <p:nvSpPr>
          <p:cNvPr id="1744" name="Google Shape;1744;p27"/>
          <p:cNvSpPr txBox="1"/>
          <p:nvPr>
            <p:ph idx="6" type="title"/>
          </p:nvPr>
        </p:nvSpPr>
        <p:spPr>
          <a:xfrm>
            <a:off x="1960813" y="2652125"/>
            <a:ext cx="2126100" cy="7470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sz="5000"/>
              <a:t>5367</a:t>
            </a:r>
            <a:endParaRPr sz="5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8" name="Shape 1748"/>
        <p:cNvGrpSpPr/>
        <p:nvPr/>
      </p:nvGrpSpPr>
      <p:grpSpPr>
        <a:xfrm>
          <a:off x="0" y="0"/>
          <a:ext cx="0" cy="0"/>
          <a:chOff x="0" y="0"/>
          <a:chExt cx="0" cy="0"/>
        </a:xfrm>
      </p:grpSpPr>
      <p:sp>
        <p:nvSpPr>
          <p:cNvPr id="1749" name="Google Shape;1749;p28"/>
          <p:cNvSpPr txBox="1"/>
          <p:nvPr>
            <p:ph type="title"/>
          </p:nvPr>
        </p:nvSpPr>
        <p:spPr>
          <a:xfrm>
            <a:off x="720000" y="166000"/>
            <a:ext cx="7704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TOP 10 TWEETS </a:t>
            </a:r>
            <a:endParaRPr/>
          </a:p>
        </p:txBody>
      </p:sp>
      <p:pic>
        <p:nvPicPr>
          <p:cNvPr id="1750" name="Google Shape;1750;p28"/>
          <p:cNvPicPr preferRelativeResize="0"/>
          <p:nvPr/>
        </p:nvPicPr>
        <p:blipFill>
          <a:blip r:embed="rId3">
            <a:alphaModFix/>
          </a:blip>
          <a:stretch>
            <a:fillRect/>
          </a:stretch>
        </p:blipFill>
        <p:spPr>
          <a:xfrm>
            <a:off x="238175" y="777200"/>
            <a:ext cx="4603301" cy="3053325"/>
          </a:xfrm>
          <a:prstGeom prst="rect">
            <a:avLst/>
          </a:prstGeom>
          <a:noFill/>
          <a:ln>
            <a:noFill/>
          </a:ln>
        </p:spPr>
      </p:pic>
      <p:pic>
        <p:nvPicPr>
          <p:cNvPr id="1751" name="Google Shape;1751;p28"/>
          <p:cNvPicPr preferRelativeResize="0"/>
          <p:nvPr/>
        </p:nvPicPr>
        <p:blipFill>
          <a:blip r:embed="rId4">
            <a:alphaModFix/>
          </a:blip>
          <a:stretch>
            <a:fillRect/>
          </a:stretch>
        </p:blipFill>
        <p:spPr>
          <a:xfrm>
            <a:off x="3092500" y="3651925"/>
            <a:ext cx="5827301" cy="1407925"/>
          </a:xfrm>
          <a:prstGeom prst="rect">
            <a:avLst/>
          </a:prstGeom>
          <a:noFill/>
          <a:ln>
            <a:noFill/>
          </a:ln>
        </p:spPr>
      </p:pic>
      <p:sp>
        <p:nvSpPr>
          <p:cNvPr id="1752" name="Google Shape;1752;p28"/>
          <p:cNvSpPr txBox="1"/>
          <p:nvPr>
            <p:ph idx="4294967295" type="title"/>
          </p:nvPr>
        </p:nvSpPr>
        <p:spPr>
          <a:xfrm>
            <a:off x="4841475" y="1350913"/>
            <a:ext cx="15681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#1</a:t>
            </a:r>
            <a:endParaRPr sz="5200"/>
          </a:p>
        </p:txBody>
      </p:sp>
      <p:sp>
        <p:nvSpPr>
          <p:cNvPr id="1753" name="Google Shape;1753;p28"/>
          <p:cNvSpPr txBox="1"/>
          <p:nvPr>
            <p:ph idx="4294967295" type="title"/>
          </p:nvPr>
        </p:nvSpPr>
        <p:spPr>
          <a:xfrm>
            <a:off x="1880075" y="4105288"/>
            <a:ext cx="15681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#2</a:t>
            </a:r>
            <a:endParaRPr sz="5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7" name="Shape 1757"/>
        <p:cNvGrpSpPr/>
        <p:nvPr/>
      </p:nvGrpSpPr>
      <p:grpSpPr>
        <a:xfrm>
          <a:off x="0" y="0"/>
          <a:ext cx="0" cy="0"/>
          <a:chOff x="0" y="0"/>
          <a:chExt cx="0" cy="0"/>
        </a:xfrm>
      </p:grpSpPr>
      <p:pic>
        <p:nvPicPr>
          <p:cNvPr id="1758" name="Google Shape;1758;p29"/>
          <p:cNvPicPr preferRelativeResize="0"/>
          <p:nvPr/>
        </p:nvPicPr>
        <p:blipFill>
          <a:blip r:embed="rId3">
            <a:alphaModFix/>
          </a:blip>
          <a:stretch>
            <a:fillRect/>
          </a:stretch>
        </p:blipFill>
        <p:spPr>
          <a:xfrm>
            <a:off x="167475" y="125125"/>
            <a:ext cx="5858859" cy="1415575"/>
          </a:xfrm>
          <a:prstGeom prst="rect">
            <a:avLst/>
          </a:prstGeom>
          <a:noFill/>
          <a:ln>
            <a:noFill/>
          </a:ln>
        </p:spPr>
      </p:pic>
      <p:pic>
        <p:nvPicPr>
          <p:cNvPr id="1759" name="Google Shape;1759;p29"/>
          <p:cNvPicPr preferRelativeResize="0"/>
          <p:nvPr/>
        </p:nvPicPr>
        <p:blipFill>
          <a:blip r:embed="rId4">
            <a:alphaModFix/>
          </a:blip>
          <a:stretch>
            <a:fillRect/>
          </a:stretch>
        </p:blipFill>
        <p:spPr>
          <a:xfrm>
            <a:off x="2698125" y="1740900"/>
            <a:ext cx="6260175" cy="1512525"/>
          </a:xfrm>
          <a:prstGeom prst="rect">
            <a:avLst/>
          </a:prstGeom>
          <a:noFill/>
          <a:ln>
            <a:noFill/>
          </a:ln>
        </p:spPr>
      </p:pic>
      <p:pic>
        <p:nvPicPr>
          <p:cNvPr id="1760" name="Google Shape;1760;p29"/>
          <p:cNvPicPr preferRelativeResize="0"/>
          <p:nvPr/>
        </p:nvPicPr>
        <p:blipFill>
          <a:blip r:embed="rId5">
            <a:alphaModFix/>
          </a:blip>
          <a:stretch>
            <a:fillRect/>
          </a:stretch>
        </p:blipFill>
        <p:spPr>
          <a:xfrm>
            <a:off x="167475" y="3547450"/>
            <a:ext cx="6629132" cy="1415575"/>
          </a:xfrm>
          <a:prstGeom prst="rect">
            <a:avLst/>
          </a:prstGeom>
          <a:noFill/>
          <a:ln>
            <a:noFill/>
          </a:ln>
        </p:spPr>
      </p:pic>
      <p:sp>
        <p:nvSpPr>
          <p:cNvPr id="1761" name="Google Shape;1761;p29"/>
          <p:cNvSpPr txBox="1"/>
          <p:nvPr>
            <p:ph idx="4294967295" type="title"/>
          </p:nvPr>
        </p:nvSpPr>
        <p:spPr>
          <a:xfrm>
            <a:off x="6026325" y="365563"/>
            <a:ext cx="15681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#3</a:t>
            </a:r>
            <a:endParaRPr sz="5200"/>
          </a:p>
        </p:txBody>
      </p:sp>
      <p:sp>
        <p:nvSpPr>
          <p:cNvPr id="1762" name="Google Shape;1762;p29"/>
          <p:cNvSpPr txBox="1"/>
          <p:nvPr>
            <p:ph idx="4294967295" type="title"/>
          </p:nvPr>
        </p:nvSpPr>
        <p:spPr>
          <a:xfrm>
            <a:off x="1469075" y="2123650"/>
            <a:ext cx="15681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#4</a:t>
            </a:r>
            <a:endParaRPr sz="5200"/>
          </a:p>
        </p:txBody>
      </p:sp>
      <p:sp>
        <p:nvSpPr>
          <p:cNvPr id="1763" name="Google Shape;1763;p29"/>
          <p:cNvSpPr txBox="1"/>
          <p:nvPr>
            <p:ph idx="4294967295" type="title"/>
          </p:nvPr>
        </p:nvSpPr>
        <p:spPr>
          <a:xfrm>
            <a:off x="6893950" y="3881738"/>
            <a:ext cx="15681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#5</a:t>
            </a:r>
            <a:endParaRPr sz="5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pic>
        <p:nvPicPr>
          <p:cNvPr id="1768" name="Google Shape;1768;p30"/>
          <p:cNvPicPr preferRelativeResize="0"/>
          <p:nvPr/>
        </p:nvPicPr>
        <p:blipFill>
          <a:blip r:embed="rId3">
            <a:alphaModFix/>
          </a:blip>
          <a:stretch>
            <a:fillRect/>
          </a:stretch>
        </p:blipFill>
        <p:spPr>
          <a:xfrm>
            <a:off x="114700" y="54100"/>
            <a:ext cx="3637651" cy="3143876"/>
          </a:xfrm>
          <a:prstGeom prst="rect">
            <a:avLst/>
          </a:prstGeom>
          <a:noFill/>
          <a:ln>
            <a:noFill/>
          </a:ln>
        </p:spPr>
      </p:pic>
      <p:pic>
        <p:nvPicPr>
          <p:cNvPr id="1769" name="Google Shape;1769;p30"/>
          <p:cNvPicPr preferRelativeResize="0"/>
          <p:nvPr/>
        </p:nvPicPr>
        <p:blipFill>
          <a:blip r:embed="rId4">
            <a:alphaModFix/>
          </a:blip>
          <a:stretch>
            <a:fillRect/>
          </a:stretch>
        </p:blipFill>
        <p:spPr>
          <a:xfrm>
            <a:off x="5320450" y="489425"/>
            <a:ext cx="3679076" cy="4574001"/>
          </a:xfrm>
          <a:prstGeom prst="rect">
            <a:avLst/>
          </a:prstGeom>
          <a:noFill/>
          <a:ln>
            <a:noFill/>
          </a:ln>
        </p:spPr>
      </p:pic>
      <p:sp>
        <p:nvSpPr>
          <p:cNvPr id="1770" name="Google Shape;1770;p30"/>
          <p:cNvSpPr txBox="1"/>
          <p:nvPr>
            <p:ph idx="4294967295" type="title"/>
          </p:nvPr>
        </p:nvSpPr>
        <p:spPr>
          <a:xfrm>
            <a:off x="3752350" y="54088"/>
            <a:ext cx="15681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#6</a:t>
            </a:r>
            <a:endParaRPr sz="5200"/>
          </a:p>
        </p:txBody>
      </p:sp>
      <p:sp>
        <p:nvSpPr>
          <p:cNvPr id="1771" name="Google Shape;1771;p30"/>
          <p:cNvSpPr txBox="1"/>
          <p:nvPr>
            <p:ph idx="4294967295" type="title"/>
          </p:nvPr>
        </p:nvSpPr>
        <p:spPr>
          <a:xfrm>
            <a:off x="4247700" y="4148638"/>
            <a:ext cx="15681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#7</a:t>
            </a:r>
            <a:endParaRPr sz="5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5" name="Shape 1775"/>
        <p:cNvGrpSpPr/>
        <p:nvPr/>
      </p:nvGrpSpPr>
      <p:grpSpPr>
        <a:xfrm>
          <a:off x="0" y="0"/>
          <a:ext cx="0" cy="0"/>
          <a:chOff x="0" y="0"/>
          <a:chExt cx="0" cy="0"/>
        </a:xfrm>
      </p:grpSpPr>
      <p:pic>
        <p:nvPicPr>
          <p:cNvPr id="1776" name="Google Shape;1776;p31"/>
          <p:cNvPicPr preferRelativeResize="0"/>
          <p:nvPr/>
        </p:nvPicPr>
        <p:blipFill>
          <a:blip r:embed="rId3">
            <a:alphaModFix/>
          </a:blip>
          <a:stretch>
            <a:fillRect/>
          </a:stretch>
        </p:blipFill>
        <p:spPr>
          <a:xfrm>
            <a:off x="1283400" y="113950"/>
            <a:ext cx="4927951" cy="1172075"/>
          </a:xfrm>
          <a:prstGeom prst="rect">
            <a:avLst/>
          </a:prstGeom>
          <a:noFill/>
          <a:ln>
            <a:noFill/>
          </a:ln>
        </p:spPr>
      </p:pic>
      <p:pic>
        <p:nvPicPr>
          <p:cNvPr id="1777" name="Google Shape;1777;p31"/>
          <p:cNvPicPr preferRelativeResize="0"/>
          <p:nvPr/>
        </p:nvPicPr>
        <p:blipFill>
          <a:blip r:embed="rId4">
            <a:alphaModFix/>
          </a:blip>
          <a:stretch>
            <a:fillRect/>
          </a:stretch>
        </p:blipFill>
        <p:spPr>
          <a:xfrm>
            <a:off x="49225" y="1352600"/>
            <a:ext cx="3250501" cy="3554726"/>
          </a:xfrm>
          <a:prstGeom prst="rect">
            <a:avLst/>
          </a:prstGeom>
          <a:noFill/>
          <a:ln>
            <a:noFill/>
          </a:ln>
        </p:spPr>
      </p:pic>
      <p:pic>
        <p:nvPicPr>
          <p:cNvPr id="1778" name="Google Shape;1778;p31"/>
          <p:cNvPicPr preferRelativeResize="0"/>
          <p:nvPr/>
        </p:nvPicPr>
        <p:blipFill>
          <a:blip r:embed="rId5">
            <a:alphaModFix/>
          </a:blip>
          <a:stretch>
            <a:fillRect/>
          </a:stretch>
        </p:blipFill>
        <p:spPr>
          <a:xfrm>
            <a:off x="4947950" y="1352600"/>
            <a:ext cx="2713511" cy="3652626"/>
          </a:xfrm>
          <a:prstGeom prst="rect">
            <a:avLst/>
          </a:prstGeom>
          <a:noFill/>
          <a:ln>
            <a:noFill/>
          </a:ln>
        </p:spPr>
      </p:pic>
      <p:sp>
        <p:nvSpPr>
          <p:cNvPr id="1779" name="Google Shape;1779;p31"/>
          <p:cNvSpPr txBox="1"/>
          <p:nvPr>
            <p:ph idx="4294967295" type="title"/>
          </p:nvPr>
        </p:nvSpPr>
        <p:spPr>
          <a:xfrm>
            <a:off x="199925" y="-38375"/>
            <a:ext cx="15681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#8</a:t>
            </a:r>
            <a:endParaRPr sz="5200"/>
          </a:p>
        </p:txBody>
      </p:sp>
      <p:sp>
        <p:nvSpPr>
          <p:cNvPr id="1780" name="Google Shape;1780;p31"/>
          <p:cNvSpPr txBox="1"/>
          <p:nvPr>
            <p:ph idx="4294967295" type="title"/>
          </p:nvPr>
        </p:nvSpPr>
        <p:spPr>
          <a:xfrm>
            <a:off x="3219675" y="4024063"/>
            <a:ext cx="15681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#9</a:t>
            </a:r>
            <a:endParaRPr sz="5200"/>
          </a:p>
        </p:txBody>
      </p:sp>
      <p:sp>
        <p:nvSpPr>
          <p:cNvPr id="1781" name="Google Shape;1781;p31"/>
          <p:cNvSpPr txBox="1"/>
          <p:nvPr>
            <p:ph idx="4294967295" type="title"/>
          </p:nvPr>
        </p:nvSpPr>
        <p:spPr>
          <a:xfrm>
            <a:off x="7750850" y="2679574"/>
            <a:ext cx="1487400" cy="7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5200"/>
              <a:t>#</a:t>
            </a:r>
            <a:r>
              <a:rPr lang="en" sz="4800"/>
              <a:t>10</a:t>
            </a:r>
            <a:endParaRPr sz="4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5" name="Shape 1785"/>
        <p:cNvGrpSpPr/>
        <p:nvPr/>
      </p:nvGrpSpPr>
      <p:grpSpPr>
        <a:xfrm>
          <a:off x="0" y="0"/>
          <a:ext cx="0" cy="0"/>
          <a:chOff x="0" y="0"/>
          <a:chExt cx="0" cy="0"/>
        </a:xfrm>
      </p:grpSpPr>
      <p:sp>
        <p:nvSpPr>
          <p:cNvPr id="1786" name="Google Shape;1786;p32"/>
          <p:cNvSpPr txBox="1"/>
          <p:nvPr>
            <p:ph type="title"/>
          </p:nvPr>
        </p:nvSpPr>
        <p:spPr>
          <a:xfrm>
            <a:off x="720000" y="166000"/>
            <a:ext cx="7704000" cy="52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THE </a:t>
            </a:r>
            <a:r>
              <a:rPr lang="en"/>
              <a:t>original numbers</a:t>
            </a:r>
            <a:endParaRPr/>
          </a:p>
        </p:txBody>
      </p:sp>
      <p:pic>
        <p:nvPicPr>
          <p:cNvPr id="1787" name="Google Shape;1787;p32"/>
          <p:cNvPicPr preferRelativeResize="0"/>
          <p:nvPr/>
        </p:nvPicPr>
        <p:blipFill>
          <a:blip r:embed="rId3">
            <a:alphaModFix/>
          </a:blip>
          <a:stretch>
            <a:fillRect/>
          </a:stretch>
        </p:blipFill>
        <p:spPr>
          <a:xfrm>
            <a:off x="44375" y="1530025"/>
            <a:ext cx="9055252" cy="1435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791" name="Shape 1791"/>
        <p:cNvGrpSpPr/>
        <p:nvPr/>
      </p:nvGrpSpPr>
      <p:grpSpPr>
        <a:xfrm>
          <a:off x="0" y="0"/>
          <a:ext cx="0" cy="0"/>
          <a:chOff x="0" y="0"/>
          <a:chExt cx="0" cy="0"/>
        </a:xfrm>
      </p:grpSpPr>
      <p:sp>
        <p:nvSpPr>
          <p:cNvPr id="1792" name="Google Shape;1792;p33"/>
          <p:cNvSpPr txBox="1"/>
          <p:nvPr>
            <p:ph type="title"/>
          </p:nvPr>
        </p:nvSpPr>
        <p:spPr>
          <a:xfrm>
            <a:off x="638700" y="57025"/>
            <a:ext cx="7866600" cy="62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600"/>
              <a:t>ANALYZING TWEETS AND TWEET ENTITIES using frequency analysis</a:t>
            </a:r>
            <a:endParaRPr sz="1600"/>
          </a:p>
        </p:txBody>
      </p:sp>
      <p:grpSp>
        <p:nvGrpSpPr>
          <p:cNvPr id="1793" name="Google Shape;1793;p33"/>
          <p:cNvGrpSpPr/>
          <p:nvPr/>
        </p:nvGrpSpPr>
        <p:grpSpPr>
          <a:xfrm>
            <a:off x="8190484" y="499607"/>
            <a:ext cx="583813" cy="354034"/>
            <a:chOff x="1834025" y="1153525"/>
            <a:chExt cx="1054575" cy="715075"/>
          </a:xfrm>
        </p:grpSpPr>
        <p:sp>
          <p:nvSpPr>
            <p:cNvPr id="1794" name="Google Shape;1794;p33"/>
            <p:cNvSpPr/>
            <p:nvPr/>
          </p:nvSpPr>
          <p:spPr>
            <a:xfrm>
              <a:off x="1863300" y="1180725"/>
              <a:ext cx="995475" cy="660675"/>
            </a:xfrm>
            <a:custGeom>
              <a:rect b="b" l="l" r="r" t="t"/>
              <a:pathLst>
                <a:path extrusionOk="0" h="26427" w="39819">
                  <a:moveTo>
                    <a:pt x="19920" y="0"/>
                  </a:moveTo>
                  <a:cubicBezTo>
                    <a:pt x="5797" y="0"/>
                    <a:pt x="1" y="13224"/>
                    <a:pt x="1" y="13224"/>
                  </a:cubicBezTo>
                  <a:cubicBezTo>
                    <a:pt x="1" y="13224"/>
                    <a:pt x="5797" y="26427"/>
                    <a:pt x="19920" y="26427"/>
                  </a:cubicBezTo>
                  <a:cubicBezTo>
                    <a:pt x="34043" y="26427"/>
                    <a:pt x="39818" y="13224"/>
                    <a:pt x="39818" y="13224"/>
                  </a:cubicBezTo>
                  <a:cubicBezTo>
                    <a:pt x="39818" y="13224"/>
                    <a:pt x="34002" y="0"/>
                    <a:pt x="199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33"/>
            <p:cNvSpPr/>
            <p:nvPr/>
          </p:nvSpPr>
          <p:spPr>
            <a:xfrm>
              <a:off x="1863300" y="1275925"/>
              <a:ext cx="994425" cy="553975"/>
            </a:xfrm>
            <a:custGeom>
              <a:rect b="b" l="l" r="r" t="t"/>
              <a:pathLst>
                <a:path extrusionOk="0" h="22159" w="39777">
                  <a:moveTo>
                    <a:pt x="19899" y="0"/>
                  </a:moveTo>
                  <a:cubicBezTo>
                    <a:pt x="8015" y="0"/>
                    <a:pt x="2009" y="7156"/>
                    <a:pt x="440" y="9416"/>
                  </a:cubicBezTo>
                  <a:lnTo>
                    <a:pt x="105" y="9416"/>
                  </a:lnTo>
                  <a:cubicBezTo>
                    <a:pt x="126" y="9500"/>
                    <a:pt x="189" y="9563"/>
                    <a:pt x="231" y="9709"/>
                  </a:cubicBezTo>
                  <a:cubicBezTo>
                    <a:pt x="84" y="9939"/>
                    <a:pt x="1" y="10086"/>
                    <a:pt x="1" y="10086"/>
                  </a:cubicBezTo>
                  <a:cubicBezTo>
                    <a:pt x="1" y="10086"/>
                    <a:pt x="796" y="11488"/>
                    <a:pt x="2491" y="13203"/>
                  </a:cubicBezTo>
                  <a:cubicBezTo>
                    <a:pt x="5399" y="16990"/>
                    <a:pt x="10986" y="22159"/>
                    <a:pt x="19899" y="22159"/>
                  </a:cubicBezTo>
                  <a:cubicBezTo>
                    <a:pt x="28792" y="22159"/>
                    <a:pt x="34399" y="16990"/>
                    <a:pt x="37308" y="13203"/>
                  </a:cubicBezTo>
                  <a:cubicBezTo>
                    <a:pt x="39002" y="11488"/>
                    <a:pt x="39777" y="10086"/>
                    <a:pt x="39777" y="10086"/>
                  </a:cubicBezTo>
                  <a:cubicBezTo>
                    <a:pt x="39777" y="10086"/>
                    <a:pt x="39735" y="9939"/>
                    <a:pt x="39588" y="9709"/>
                  </a:cubicBezTo>
                  <a:cubicBezTo>
                    <a:pt x="39630" y="9604"/>
                    <a:pt x="39693" y="9500"/>
                    <a:pt x="39714" y="9416"/>
                  </a:cubicBezTo>
                  <a:lnTo>
                    <a:pt x="39358" y="9416"/>
                  </a:lnTo>
                  <a:cubicBezTo>
                    <a:pt x="37768" y="7156"/>
                    <a:pt x="31805" y="0"/>
                    <a:pt x="19899" y="0"/>
                  </a:cubicBezTo>
                  <a:close/>
                </a:path>
              </a:pathLst>
            </a:custGeom>
            <a:solidFill>
              <a:srgbClr val="EC33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33"/>
            <p:cNvSpPr/>
            <p:nvPr/>
          </p:nvSpPr>
          <p:spPr>
            <a:xfrm>
              <a:off x="2028075" y="1662075"/>
              <a:ext cx="689475" cy="173800"/>
            </a:xfrm>
            <a:custGeom>
              <a:rect b="b" l="l" r="r" t="t"/>
              <a:pathLst>
                <a:path extrusionOk="0" h="6952" w="27579">
                  <a:moveTo>
                    <a:pt x="9521" y="1733"/>
                  </a:moveTo>
                  <a:cubicBezTo>
                    <a:pt x="9584" y="1858"/>
                    <a:pt x="9667" y="2005"/>
                    <a:pt x="9709" y="2109"/>
                  </a:cubicBezTo>
                  <a:cubicBezTo>
                    <a:pt x="9584" y="2151"/>
                    <a:pt x="9416" y="2235"/>
                    <a:pt x="9333" y="2277"/>
                  </a:cubicBezTo>
                  <a:lnTo>
                    <a:pt x="9186" y="1900"/>
                  </a:lnTo>
                  <a:cubicBezTo>
                    <a:pt x="9291" y="1837"/>
                    <a:pt x="9416" y="1796"/>
                    <a:pt x="9521" y="1733"/>
                  </a:cubicBezTo>
                  <a:close/>
                  <a:moveTo>
                    <a:pt x="19753" y="1733"/>
                  </a:moveTo>
                  <a:cubicBezTo>
                    <a:pt x="19815" y="1858"/>
                    <a:pt x="19878" y="2005"/>
                    <a:pt x="19941" y="2109"/>
                  </a:cubicBezTo>
                  <a:cubicBezTo>
                    <a:pt x="19815" y="2151"/>
                    <a:pt x="19669" y="2235"/>
                    <a:pt x="19543" y="2277"/>
                  </a:cubicBezTo>
                  <a:cubicBezTo>
                    <a:pt x="19502" y="2172"/>
                    <a:pt x="19439" y="2026"/>
                    <a:pt x="19418" y="1900"/>
                  </a:cubicBezTo>
                  <a:cubicBezTo>
                    <a:pt x="19522" y="1837"/>
                    <a:pt x="19648" y="1796"/>
                    <a:pt x="19753" y="1733"/>
                  </a:cubicBezTo>
                  <a:close/>
                  <a:moveTo>
                    <a:pt x="4792" y="1858"/>
                  </a:moveTo>
                  <a:cubicBezTo>
                    <a:pt x="4876" y="2005"/>
                    <a:pt x="4960" y="2130"/>
                    <a:pt x="5001" y="2256"/>
                  </a:cubicBezTo>
                  <a:cubicBezTo>
                    <a:pt x="4897" y="2277"/>
                    <a:pt x="4750" y="2340"/>
                    <a:pt x="4604" y="2381"/>
                  </a:cubicBezTo>
                  <a:cubicBezTo>
                    <a:pt x="4541" y="2277"/>
                    <a:pt x="4457" y="2130"/>
                    <a:pt x="4395" y="2026"/>
                  </a:cubicBezTo>
                  <a:lnTo>
                    <a:pt x="4792" y="1858"/>
                  </a:lnTo>
                  <a:close/>
                  <a:moveTo>
                    <a:pt x="15024" y="1900"/>
                  </a:moveTo>
                  <a:cubicBezTo>
                    <a:pt x="15108" y="2026"/>
                    <a:pt x="15170" y="2151"/>
                    <a:pt x="15233" y="2256"/>
                  </a:cubicBezTo>
                  <a:cubicBezTo>
                    <a:pt x="15128" y="2277"/>
                    <a:pt x="14961" y="2340"/>
                    <a:pt x="14836" y="2381"/>
                  </a:cubicBezTo>
                  <a:cubicBezTo>
                    <a:pt x="14794" y="2277"/>
                    <a:pt x="14731" y="2172"/>
                    <a:pt x="14689" y="2047"/>
                  </a:cubicBezTo>
                  <a:cubicBezTo>
                    <a:pt x="14794" y="2005"/>
                    <a:pt x="14919" y="1942"/>
                    <a:pt x="15024" y="1900"/>
                  </a:cubicBezTo>
                  <a:close/>
                  <a:moveTo>
                    <a:pt x="25297" y="1858"/>
                  </a:moveTo>
                  <a:cubicBezTo>
                    <a:pt x="25360" y="2005"/>
                    <a:pt x="25423" y="2130"/>
                    <a:pt x="25486" y="2235"/>
                  </a:cubicBezTo>
                  <a:cubicBezTo>
                    <a:pt x="25360" y="2277"/>
                    <a:pt x="25214" y="2360"/>
                    <a:pt x="25088" y="2423"/>
                  </a:cubicBezTo>
                  <a:cubicBezTo>
                    <a:pt x="25046" y="2319"/>
                    <a:pt x="24984" y="2172"/>
                    <a:pt x="24942" y="2047"/>
                  </a:cubicBezTo>
                  <a:cubicBezTo>
                    <a:pt x="25046" y="2005"/>
                    <a:pt x="25172" y="1942"/>
                    <a:pt x="25297" y="1858"/>
                  </a:cubicBezTo>
                  <a:close/>
                  <a:moveTo>
                    <a:pt x="2867" y="2130"/>
                  </a:moveTo>
                  <a:cubicBezTo>
                    <a:pt x="2909" y="2235"/>
                    <a:pt x="2993" y="2360"/>
                    <a:pt x="3035" y="2465"/>
                  </a:cubicBezTo>
                  <a:cubicBezTo>
                    <a:pt x="2909" y="2528"/>
                    <a:pt x="2784" y="2591"/>
                    <a:pt x="2679" y="2653"/>
                  </a:cubicBezTo>
                  <a:cubicBezTo>
                    <a:pt x="2616" y="2549"/>
                    <a:pt x="2574" y="2402"/>
                    <a:pt x="2512" y="2277"/>
                  </a:cubicBezTo>
                  <a:cubicBezTo>
                    <a:pt x="2616" y="2235"/>
                    <a:pt x="2763" y="2172"/>
                    <a:pt x="2867" y="2130"/>
                  </a:cubicBezTo>
                  <a:close/>
                  <a:moveTo>
                    <a:pt x="13078" y="2130"/>
                  </a:moveTo>
                  <a:cubicBezTo>
                    <a:pt x="13162" y="2235"/>
                    <a:pt x="13224" y="2360"/>
                    <a:pt x="13266" y="2465"/>
                  </a:cubicBezTo>
                  <a:cubicBezTo>
                    <a:pt x="13162" y="2528"/>
                    <a:pt x="13036" y="2591"/>
                    <a:pt x="12890" y="2653"/>
                  </a:cubicBezTo>
                  <a:cubicBezTo>
                    <a:pt x="12848" y="2549"/>
                    <a:pt x="12785" y="2423"/>
                    <a:pt x="12743" y="2277"/>
                  </a:cubicBezTo>
                  <a:cubicBezTo>
                    <a:pt x="12848" y="2235"/>
                    <a:pt x="12973" y="2172"/>
                    <a:pt x="13078" y="2130"/>
                  </a:cubicBezTo>
                  <a:close/>
                  <a:moveTo>
                    <a:pt x="23331" y="2130"/>
                  </a:moveTo>
                  <a:cubicBezTo>
                    <a:pt x="23372" y="2235"/>
                    <a:pt x="23414" y="2340"/>
                    <a:pt x="23477" y="2465"/>
                  </a:cubicBezTo>
                  <a:cubicBezTo>
                    <a:pt x="23372" y="2528"/>
                    <a:pt x="23226" y="2591"/>
                    <a:pt x="23121" y="2653"/>
                  </a:cubicBezTo>
                  <a:cubicBezTo>
                    <a:pt x="23079" y="2549"/>
                    <a:pt x="23017" y="2423"/>
                    <a:pt x="22975" y="2277"/>
                  </a:cubicBezTo>
                  <a:cubicBezTo>
                    <a:pt x="23100" y="2235"/>
                    <a:pt x="23226" y="2151"/>
                    <a:pt x="23331" y="2130"/>
                  </a:cubicBezTo>
                  <a:close/>
                  <a:moveTo>
                    <a:pt x="16175" y="1377"/>
                  </a:moveTo>
                  <a:cubicBezTo>
                    <a:pt x="16217" y="1482"/>
                    <a:pt x="16300" y="1628"/>
                    <a:pt x="16384" y="1754"/>
                  </a:cubicBezTo>
                  <a:cubicBezTo>
                    <a:pt x="16368" y="1752"/>
                    <a:pt x="16352" y="1751"/>
                    <a:pt x="16337" y="1751"/>
                  </a:cubicBezTo>
                  <a:cubicBezTo>
                    <a:pt x="16171" y="1751"/>
                    <a:pt x="16040" y="1853"/>
                    <a:pt x="15945" y="2026"/>
                  </a:cubicBezTo>
                  <a:cubicBezTo>
                    <a:pt x="15945" y="2047"/>
                    <a:pt x="15903" y="2047"/>
                    <a:pt x="15882" y="2047"/>
                  </a:cubicBezTo>
                  <a:cubicBezTo>
                    <a:pt x="15903" y="2214"/>
                    <a:pt x="15965" y="2360"/>
                    <a:pt x="16007" y="2549"/>
                  </a:cubicBezTo>
                  <a:cubicBezTo>
                    <a:pt x="15903" y="2570"/>
                    <a:pt x="15777" y="2653"/>
                    <a:pt x="15672" y="2695"/>
                  </a:cubicBezTo>
                  <a:cubicBezTo>
                    <a:pt x="15589" y="2570"/>
                    <a:pt x="15547" y="2444"/>
                    <a:pt x="15463" y="2319"/>
                  </a:cubicBezTo>
                  <a:cubicBezTo>
                    <a:pt x="15631" y="2319"/>
                    <a:pt x="15798" y="2277"/>
                    <a:pt x="15882" y="2047"/>
                  </a:cubicBezTo>
                  <a:cubicBezTo>
                    <a:pt x="15986" y="1837"/>
                    <a:pt x="15882" y="1691"/>
                    <a:pt x="15777" y="1544"/>
                  </a:cubicBezTo>
                  <a:cubicBezTo>
                    <a:pt x="15903" y="1482"/>
                    <a:pt x="16070" y="1419"/>
                    <a:pt x="16175" y="1377"/>
                  </a:cubicBezTo>
                  <a:close/>
                  <a:moveTo>
                    <a:pt x="8370" y="2277"/>
                  </a:moveTo>
                  <a:cubicBezTo>
                    <a:pt x="8433" y="2381"/>
                    <a:pt x="8517" y="2528"/>
                    <a:pt x="8558" y="2632"/>
                  </a:cubicBezTo>
                  <a:cubicBezTo>
                    <a:pt x="8454" y="2674"/>
                    <a:pt x="8328" y="2695"/>
                    <a:pt x="8203" y="2758"/>
                  </a:cubicBezTo>
                  <a:cubicBezTo>
                    <a:pt x="8140" y="2674"/>
                    <a:pt x="8098" y="2549"/>
                    <a:pt x="8035" y="2444"/>
                  </a:cubicBezTo>
                  <a:cubicBezTo>
                    <a:pt x="8140" y="2381"/>
                    <a:pt x="8266" y="2340"/>
                    <a:pt x="8370" y="2277"/>
                  </a:cubicBezTo>
                  <a:close/>
                  <a:moveTo>
                    <a:pt x="18623" y="2277"/>
                  </a:moveTo>
                  <a:cubicBezTo>
                    <a:pt x="18685" y="2381"/>
                    <a:pt x="18769" y="2528"/>
                    <a:pt x="18811" y="2632"/>
                  </a:cubicBezTo>
                  <a:cubicBezTo>
                    <a:pt x="18706" y="2653"/>
                    <a:pt x="18581" y="2695"/>
                    <a:pt x="18455" y="2758"/>
                  </a:cubicBezTo>
                  <a:lnTo>
                    <a:pt x="18288" y="2444"/>
                  </a:lnTo>
                  <a:cubicBezTo>
                    <a:pt x="18393" y="2381"/>
                    <a:pt x="18518" y="2340"/>
                    <a:pt x="18623" y="2277"/>
                  </a:cubicBezTo>
                  <a:close/>
                  <a:moveTo>
                    <a:pt x="11195" y="2319"/>
                  </a:moveTo>
                  <a:cubicBezTo>
                    <a:pt x="11237" y="2381"/>
                    <a:pt x="11258" y="2549"/>
                    <a:pt x="11299" y="2674"/>
                  </a:cubicBezTo>
                  <a:cubicBezTo>
                    <a:pt x="11195" y="2737"/>
                    <a:pt x="11069" y="2800"/>
                    <a:pt x="10965" y="2863"/>
                  </a:cubicBezTo>
                  <a:cubicBezTo>
                    <a:pt x="10923" y="2758"/>
                    <a:pt x="10839" y="2632"/>
                    <a:pt x="10776" y="2528"/>
                  </a:cubicBezTo>
                  <a:cubicBezTo>
                    <a:pt x="10923" y="2444"/>
                    <a:pt x="11069" y="2381"/>
                    <a:pt x="11195" y="2319"/>
                  </a:cubicBezTo>
                  <a:close/>
                  <a:moveTo>
                    <a:pt x="21426" y="2319"/>
                  </a:moveTo>
                  <a:cubicBezTo>
                    <a:pt x="21447" y="2381"/>
                    <a:pt x="21489" y="2549"/>
                    <a:pt x="21531" y="2674"/>
                  </a:cubicBezTo>
                  <a:cubicBezTo>
                    <a:pt x="21426" y="2737"/>
                    <a:pt x="21301" y="2800"/>
                    <a:pt x="21196" y="2863"/>
                  </a:cubicBezTo>
                  <a:cubicBezTo>
                    <a:pt x="21134" y="2758"/>
                    <a:pt x="21071" y="2632"/>
                    <a:pt x="21008" y="2528"/>
                  </a:cubicBezTo>
                  <a:cubicBezTo>
                    <a:pt x="21134" y="2444"/>
                    <a:pt x="21301" y="2381"/>
                    <a:pt x="21426" y="2319"/>
                  </a:cubicBezTo>
                  <a:close/>
                  <a:moveTo>
                    <a:pt x="3683" y="2360"/>
                  </a:moveTo>
                  <a:lnTo>
                    <a:pt x="3851" y="2758"/>
                  </a:lnTo>
                  <a:cubicBezTo>
                    <a:pt x="3746" y="2779"/>
                    <a:pt x="3620" y="2842"/>
                    <a:pt x="3516" y="2884"/>
                  </a:cubicBezTo>
                  <a:cubicBezTo>
                    <a:pt x="3453" y="2779"/>
                    <a:pt x="3369" y="2653"/>
                    <a:pt x="3328" y="2549"/>
                  </a:cubicBezTo>
                  <a:lnTo>
                    <a:pt x="3683" y="2360"/>
                  </a:lnTo>
                  <a:close/>
                  <a:moveTo>
                    <a:pt x="13915" y="2360"/>
                  </a:moveTo>
                  <a:cubicBezTo>
                    <a:pt x="13978" y="2486"/>
                    <a:pt x="14020" y="2632"/>
                    <a:pt x="14082" y="2779"/>
                  </a:cubicBezTo>
                  <a:cubicBezTo>
                    <a:pt x="13978" y="2800"/>
                    <a:pt x="13873" y="2863"/>
                    <a:pt x="13748" y="2904"/>
                  </a:cubicBezTo>
                  <a:cubicBezTo>
                    <a:pt x="13685" y="2779"/>
                    <a:pt x="13601" y="2653"/>
                    <a:pt x="13559" y="2570"/>
                  </a:cubicBezTo>
                  <a:cubicBezTo>
                    <a:pt x="13664" y="2486"/>
                    <a:pt x="13810" y="2423"/>
                    <a:pt x="13915" y="2360"/>
                  </a:cubicBezTo>
                  <a:close/>
                  <a:moveTo>
                    <a:pt x="24147" y="2381"/>
                  </a:moveTo>
                  <a:cubicBezTo>
                    <a:pt x="24209" y="2528"/>
                    <a:pt x="24272" y="2653"/>
                    <a:pt x="24314" y="2779"/>
                  </a:cubicBezTo>
                  <a:cubicBezTo>
                    <a:pt x="24209" y="2800"/>
                    <a:pt x="24063" y="2863"/>
                    <a:pt x="23958" y="2904"/>
                  </a:cubicBezTo>
                  <a:lnTo>
                    <a:pt x="23812" y="2591"/>
                  </a:lnTo>
                  <a:cubicBezTo>
                    <a:pt x="23916" y="2528"/>
                    <a:pt x="24042" y="2444"/>
                    <a:pt x="24147" y="2381"/>
                  </a:cubicBezTo>
                  <a:close/>
                  <a:moveTo>
                    <a:pt x="6445" y="2486"/>
                  </a:moveTo>
                  <a:cubicBezTo>
                    <a:pt x="6487" y="2591"/>
                    <a:pt x="6550" y="2737"/>
                    <a:pt x="6592" y="2800"/>
                  </a:cubicBezTo>
                  <a:cubicBezTo>
                    <a:pt x="6487" y="2863"/>
                    <a:pt x="6361" y="2946"/>
                    <a:pt x="6257" y="2988"/>
                  </a:cubicBezTo>
                  <a:cubicBezTo>
                    <a:pt x="6194" y="2884"/>
                    <a:pt x="6152" y="2758"/>
                    <a:pt x="6089" y="2653"/>
                  </a:cubicBezTo>
                  <a:cubicBezTo>
                    <a:pt x="6194" y="2591"/>
                    <a:pt x="6341" y="2549"/>
                    <a:pt x="6445" y="2486"/>
                  </a:cubicBezTo>
                  <a:close/>
                  <a:moveTo>
                    <a:pt x="16698" y="2528"/>
                  </a:moveTo>
                  <a:cubicBezTo>
                    <a:pt x="16740" y="2632"/>
                    <a:pt x="16781" y="2737"/>
                    <a:pt x="16823" y="2863"/>
                  </a:cubicBezTo>
                  <a:lnTo>
                    <a:pt x="16509" y="3009"/>
                  </a:lnTo>
                  <a:cubicBezTo>
                    <a:pt x="16468" y="2884"/>
                    <a:pt x="16405" y="2758"/>
                    <a:pt x="16363" y="2653"/>
                  </a:cubicBezTo>
                  <a:cubicBezTo>
                    <a:pt x="16468" y="2591"/>
                    <a:pt x="16572" y="2549"/>
                    <a:pt x="16698" y="2528"/>
                  </a:cubicBezTo>
                  <a:close/>
                  <a:moveTo>
                    <a:pt x="9207" y="2528"/>
                  </a:moveTo>
                  <a:cubicBezTo>
                    <a:pt x="9270" y="2632"/>
                    <a:pt x="9291" y="2758"/>
                    <a:pt x="9354" y="2884"/>
                  </a:cubicBezTo>
                  <a:cubicBezTo>
                    <a:pt x="9249" y="2946"/>
                    <a:pt x="9144" y="3009"/>
                    <a:pt x="8998" y="3051"/>
                  </a:cubicBezTo>
                  <a:cubicBezTo>
                    <a:pt x="8956" y="2946"/>
                    <a:pt x="8872" y="2800"/>
                    <a:pt x="8830" y="2695"/>
                  </a:cubicBezTo>
                  <a:cubicBezTo>
                    <a:pt x="8935" y="2653"/>
                    <a:pt x="9082" y="2570"/>
                    <a:pt x="9207" y="2528"/>
                  </a:cubicBezTo>
                  <a:close/>
                  <a:moveTo>
                    <a:pt x="19460" y="2528"/>
                  </a:moveTo>
                  <a:lnTo>
                    <a:pt x="19627" y="2904"/>
                  </a:lnTo>
                  <a:cubicBezTo>
                    <a:pt x="19502" y="2967"/>
                    <a:pt x="19355" y="3051"/>
                    <a:pt x="19250" y="3072"/>
                  </a:cubicBezTo>
                  <a:cubicBezTo>
                    <a:pt x="19209" y="2946"/>
                    <a:pt x="19125" y="2800"/>
                    <a:pt x="19083" y="2695"/>
                  </a:cubicBezTo>
                  <a:cubicBezTo>
                    <a:pt x="19209" y="2653"/>
                    <a:pt x="19334" y="2570"/>
                    <a:pt x="19460" y="2528"/>
                  </a:cubicBezTo>
                  <a:close/>
                  <a:moveTo>
                    <a:pt x="1737" y="2632"/>
                  </a:moveTo>
                  <a:cubicBezTo>
                    <a:pt x="1779" y="2737"/>
                    <a:pt x="1842" y="2863"/>
                    <a:pt x="1884" y="2988"/>
                  </a:cubicBezTo>
                  <a:cubicBezTo>
                    <a:pt x="1779" y="3009"/>
                    <a:pt x="1675" y="3072"/>
                    <a:pt x="1549" y="3114"/>
                  </a:cubicBezTo>
                  <a:lnTo>
                    <a:pt x="1403" y="2800"/>
                  </a:lnTo>
                  <a:cubicBezTo>
                    <a:pt x="1507" y="2758"/>
                    <a:pt x="1633" y="2674"/>
                    <a:pt x="1737" y="2632"/>
                  </a:cubicBezTo>
                  <a:close/>
                  <a:moveTo>
                    <a:pt x="11990" y="2653"/>
                  </a:moveTo>
                  <a:cubicBezTo>
                    <a:pt x="12032" y="2758"/>
                    <a:pt x="12095" y="2863"/>
                    <a:pt x="12136" y="2988"/>
                  </a:cubicBezTo>
                  <a:cubicBezTo>
                    <a:pt x="12032" y="3009"/>
                    <a:pt x="11927" y="3072"/>
                    <a:pt x="11802" y="3114"/>
                  </a:cubicBezTo>
                  <a:lnTo>
                    <a:pt x="11655" y="2800"/>
                  </a:lnTo>
                  <a:cubicBezTo>
                    <a:pt x="11760" y="2758"/>
                    <a:pt x="11885" y="2695"/>
                    <a:pt x="11990" y="2653"/>
                  </a:cubicBezTo>
                  <a:close/>
                  <a:moveTo>
                    <a:pt x="22222" y="2653"/>
                  </a:moveTo>
                  <a:cubicBezTo>
                    <a:pt x="22263" y="2758"/>
                    <a:pt x="22326" y="2884"/>
                    <a:pt x="22368" y="2988"/>
                  </a:cubicBezTo>
                  <a:cubicBezTo>
                    <a:pt x="22263" y="3009"/>
                    <a:pt x="22159" y="3072"/>
                    <a:pt x="22033" y="3114"/>
                  </a:cubicBezTo>
                  <a:lnTo>
                    <a:pt x="21866" y="2800"/>
                  </a:lnTo>
                  <a:cubicBezTo>
                    <a:pt x="21971" y="2758"/>
                    <a:pt x="22117" y="2695"/>
                    <a:pt x="22222" y="2653"/>
                  </a:cubicBezTo>
                  <a:close/>
                  <a:moveTo>
                    <a:pt x="4499" y="2695"/>
                  </a:moveTo>
                  <a:cubicBezTo>
                    <a:pt x="4562" y="2800"/>
                    <a:pt x="4583" y="2946"/>
                    <a:pt x="4625" y="3051"/>
                  </a:cubicBezTo>
                  <a:lnTo>
                    <a:pt x="4332" y="3197"/>
                  </a:lnTo>
                  <a:cubicBezTo>
                    <a:pt x="4269" y="3093"/>
                    <a:pt x="4185" y="2967"/>
                    <a:pt x="4144" y="2863"/>
                  </a:cubicBezTo>
                  <a:cubicBezTo>
                    <a:pt x="4248" y="2842"/>
                    <a:pt x="4374" y="2779"/>
                    <a:pt x="4499" y="2695"/>
                  </a:cubicBezTo>
                  <a:close/>
                  <a:moveTo>
                    <a:pt x="14731" y="2695"/>
                  </a:moveTo>
                  <a:cubicBezTo>
                    <a:pt x="14773" y="2800"/>
                    <a:pt x="14815" y="2946"/>
                    <a:pt x="14856" y="3051"/>
                  </a:cubicBezTo>
                  <a:lnTo>
                    <a:pt x="14543" y="3197"/>
                  </a:lnTo>
                  <a:cubicBezTo>
                    <a:pt x="14501" y="3093"/>
                    <a:pt x="14417" y="2988"/>
                    <a:pt x="14354" y="2863"/>
                  </a:cubicBezTo>
                  <a:cubicBezTo>
                    <a:pt x="14459" y="2800"/>
                    <a:pt x="14605" y="2758"/>
                    <a:pt x="14731" y="2695"/>
                  </a:cubicBezTo>
                  <a:close/>
                  <a:moveTo>
                    <a:pt x="24984" y="2695"/>
                  </a:moveTo>
                  <a:cubicBezTo>
                    <a:pt x="25046" y="2800"/>
                    <a:pt x="25067" y="2946"/>
                    <a:pt x="25109" y="3072"/>
                  </a:cubicBezTo>
                  <a:cubicBezTo>
                    <a:pt x="25004" y="3114"/>
                    <a:pt x="24879" y="3176"/>
                    <a:pt x="24774" y="3218"/>
                  </a:cubicBezTo>
                  <a:cubicBezTo>
                    <a:pt x="24732" y="3093"/>
                    <a:pt x="24670" y="2988"/>
                    <a:pt x="24586" y="2884"/>
                  </a:cubicBezTo>
                  <a:cubicBezTo>
                    <a:pt x="24732" y="2842"/>
                    <a:pt x="24858" y="2758"/>
                    <a:pt x="24984" y="2695"/>
                  </a:cubicBezTo>
                  <a:close/>
                  <a:moveTo>
                    <a:pt x="7240" y="2758"/>
                  </a:moveTo>
                  <a:cubicBezTo>
                    <a:pt x="7303" y="2863"/>
                    <a:pt x="7345" y="3009"/>
                    <a:pt x="7408" y="3156"/>
                  </a:cubicBezTo>
                  <a:cubicBezTo>
                    <a:pt x="7324" y="3197"/>
                    <a:pt x="7198" y="3218"/>
                    <a:pt x="7094" y="3281"/>
                  </a:cubicBezTo>
                  <a:cubicBezTo>
                    <a:pt x="7052" y="3156"/>
                    <a:pt x="6968" y="3051"/>
                    <a:pt x="6906" y="2946"/>
                  </a:cubicBezTo>
                  <a:cubicBezTo>
                    <a:pt x="7052" y="2884"/>
                    <a:pt x="7178" y="2800"/>
                    <a:pt x="7240" y="2758"/>
                  </a:cubicBezTo>
                  <a:close/>
                  <a:moveTo>
                    <a:pt x="17535" y="2779"/>
                  </a:moveTo>
                  <a:cubicBezTo>
                    <a:pt x="17577" y="2904"/>
                    <a:pt x="17639" y="3009"/>
                    <a:pt x="17681" y="3156"/>
                  </a:cubicBezTo>
                  <a:cubicBezTo>
                    <a:pt x="17577" y="3176"/>
                    <a:pt x="17451" y="3218"/>
                    <a:pt x="17346" y="3281"/>
                  </a:cubicBezTo>
                  <a:lnTo>
                    <a:pt x="17200" y="2967"/>
                  </a:lnTo>
                  <a:cubicBezTo>
                    <a:pt x="17305" y="2904"/>
                    <a:pt x="17409" y="2842"/>
                    <a:pt x="17535" y="2779"/>
                  </a:cubicBezTo>
                  <a:close/>
                  <a:moveTo>
                    <a:pt x="10023" y="2884"/>
                  </a:moveTo>
                  <a:cubicBezTo>
                    <a:pt x="10086" y="2988"/>
                    <a:pt x="10107" y="3093"/>
                    <a:pt x="10191" y="3197"/>
                  </a:cubicBezTo>
                  <a:lnTo>
                    <a:pt x="9877" y="3365"/>
                  </a:lnTo>
                  <a:cubicBezTo>
                    <a:pt x="9814" y="3260"/>
                    <a:pt x="9772" y="3114"/>
                    <a:pt x="9709" y="3009"/>
                  </a:cubicBezTo>
                  <a:cubicBezTo>
                    <a:pt x="9793" y="2988"/>
                    <a:pt x="9919" y="2946"/>
                    <a:pt x="10023" y="2884"/>
                  </a:cubicBezTo>
                  <a:close/>
                  <a:moveTo>
                    <a:pt x="20255" y="2884"/>
                  </a:moveTo>
                  <a:cubicBezTo>
                    <a:pt x="20297" y="2988"/>
                    <a:pt x="20338" y="3093"/>
                    <a:pt x="20380" y="3197"/>
                  </a:cubicBezTo>
                  <a:lnTo>
                    <a:pt x="20066" y="3365"/>
                  </a:lnTo>
                  <a:cubicBezTo>
                    <a:pt x="20025" y="3260"/>
                    <a:pt x="19941" y="3114"/>
                    <a:pt x="19878" y="3009"/>
                  </a:cubicBezTo>
                  <a:cubicBezTo>
                    <a:pt x="20025" y="2988"/>
                    <a:pt x="20150" y="2946"/>
                    <a:pt x="20255" y="2884"/>
                  </a:cubicBezTo>
                  <a:close/>
                  <a:moveTo>
                    <a:pt x="2574" y="2904"/>
                  </a:moveTo>
                  <a:cubicBezTo>
                    <a:pt x="2616" y="3009"/>
                    <a:pt x="2637" y="3156"/>
                    <a:pt x="2679" y="3260"/>
                  </a:cubicBezTo>
                  <a:cubicBezTo>
                    <a:pt x="2595" y="3302"/>
                    <a:pt x="2470" y="3365"/>
                    <a:pt x="2365" y="3407"/>
                  </a:cubicBezTo>
                  <a:cubicBezTo>
                    <a:pt x="2302" y="3323"/>
                    <a:pt x="2240" y="3197"/>
                    <a:pt x="2177" y="3093"/>
                  </a:cubicBezTo>
                  <a:cubicBezTo>
                    <a:pt x="2302" y="3051"/>
                    <a:pt x="2449" y="2967"/>
                    <a:pt x="2574" y="2904"/>
                  </a:cubicBezTo>
                  <a:close/>
                  <a:moveTo>
                    <a:pt x="12806" y="2904"/>
                  </a:moveTo>
                  <a:cubicBezTo>
                    <a:pt x="12848" y="3009"/>
                    <a:pt x="12911" y="3156"/>
                    <a:pt x="12952" y="3281"/>
                  </a:cubicBezTo>
                  <a:cubicBezTo>
                    <a:pt x="12848" y="3323"/>
                    <a:pt x="12722" y="3386"/>
                    <a:pt x="12618" y="3428"/>
                  </a:cubicBezTo>
                  <a:cubicBezTo>
                    <a:pt x="12555" y="3323"/>
                    <a:pt x="12492" y="3197"/>
                    <a:pt x="12429" y="3093"/>
                  </a:cubicBezTo>
                  <a:cubicBezTo>
                    <a:pt x="12534" y="3051"/>
                    <a:pt x="12659" y="2967"/>
                    <a:pt x="12806" y="2904"/>
                  </a:cubicBezTo>
                  <a:close/>
                  <a:moveTo>
                    <a:pt x="23059" y="2904"/>
                  </a:moveTo>
                  <a:cubicBezTo>
                    <a:pt x="23079" y="3009"/>
                    <a:pt x="23121" y="3176"/>
                    <a:pt x="23205" y="3281"/>
                  </a:cubicBezTo>
                  <a:cubicBezTo>
                    <a:pt x="23100" y="3323"/>
                    <a:pt x="22996" y="3386"/>
                    <a:pt x="22870" y="3428"/>
                  </a:cubicBezTo>
                  <a:cubicBezTo>
                    <a:pt x="22807" y="3323"/>
                    <a:pt x="22724" y="3197"/>
                    <a:pt x="22682" y="3093"/>
                  </a:cubicBezTo>
                  <a:cubicBezTo>
                    <a:pt x="22787" y="3051"/>
                    <a:pt x="22912" y="2967"/>
                    <a:pt x="23059" y="2904"/>
                  </a:cubicBezTo>
                  <a:close/>
                  <a:moveTo>
                    <a:pt x="5315" y="3009"/>
                  </a:moveTo>
                  <a:cubicBezTo>
                    <a:pt x="5378" y="3114"/>
                    <a:pt x="5420" y="3218"/>
                    <a:pt x="5483" y="3365"/>
                  </a:cubicBezTo>
                  <a:cubicBezTo>
                    <a:pt x="5399" y="3407"/>
                    <a:pt x="5273" y="3428"/>
                    <a:pt x="5169" y="3490"/>
                  </a:cubicBezTo>
                  <a:cubicBezTo>
                    <a:pt x="5106" y="3407"/>
                    <a:pt x="5064" y="3302"/>
                    <a:pt x="5001" y="3197"/>
                  </a:cubicBezTo>
                  <a:cubicBezTo>
                    <a:pt x="5106" y="3156"/>
                    <a:pt x="5211" y="3072"/>
                    <a:pt x="5315" y="3009"/>
                  </a:cubicBezTo>
                  <a:close/>
                  <a:moveTo>
                    <a:pt x="15547" y="3009"/>
                  </a:moveTo>
                  <a:cubicBezTo>
                    <a:pt x="15589" y="3114"/>
                    <a:pt x="15652" y="3260"/>
                    <a:pt x="15693" y="3365"/>
                  </a:cubicBezTo>
                  <a:cubicBezTo>
                    <a:pt x="15589" y="3386"/>
                    <a:pt x="15484" y="3428"/>
                    <a:pt x="15380" y="3490"/>
                  </a:cubicBezTo>
                  <a:cubicBezTo>
                    <a:pt x="15338" y="3407"/>
                    <a:pt x="15275" y="3302"/>
                    <a:pt x="15233" y="3197"/>
                  </a:cubicBezTo>
                  <a:cubicBezTo>
                    <a:pt x="15338" y="3156"/>
                    <a:pt x="15442" y="3072"/>
                    <a:pt x="15547" y="3009"/>
                  </a:cubicBezTo>
                  <a:close/>
                  <a:moveTo>
                    <a:pt x="18309" y="3093"/>
                  </a:moveTo>
                  <a:cubicBezTo>
                    <a:pt x="18372" y="3197"/>
                    <a:pt x="18393" y="3302"/>
                    <a:pt x="18455" y="3407"/>
                  </a:cubicBezTo>
                  <a:cubicBezTo>
                    <a:pt x="18351" y="3469"/>
                    <a:pt x="18246" y="3511"/>
                    <a:pt x="18162" y="3532"/>
                  </a:cubicBezTo>
                  <a:cubicBezTo>
                    <a:pt x="18079" y="3428"/>
                    <a:pt x="18016" y="3323"/>
                    <a:pt x="17974" y="3218"/>
                  </a:cubicBezTo>
                  <a:cubicBezTo>
                    <a:pt x="18079" y="3197"/>
                    <a:pt x="18204" y="3156"/>
                    <a:pt x="18309" y="3093"/>
                  </a:cubicBezTo>
                  <a:close/>
                  <a:moveTo>
                    <a:pt x="8056" y="3093"/>
                  </a:moveTo>
                  <a:cubicBezTo>
                    <a:pt x="8119" y="3197"/>
                    <a:pt x="8140" y="3302"/>
                    <a:pt x="8182" y="3407"/>
                  </a:cubicBezTo>
                  <a:cubicBezTo>
                    <a:pt x="8119" y="3448"/>
                    <a:pt x="8014" y="3511"/>
                    <a:pt x="7910" y="3553"/>
                  </a:cubicBezTo>
                  <a:cubicBezTo>
                    <a:pt x="7847" y="3469"/>
                    <a:pt x="7763" y="3365"/>
                    <a:pt x="7722" y="3260"/>
                  </a:cubicBezTo>
                  <a:cubicBezTo>
                    <a:pt x="7847" y="3197"/>
                    <a:pt x="7952" y="3156"/>
                    <a:pt x="8056" y="3093"/>
                  </a:cubicBezTo>
                  <a:close/>
                  <a:moveTo>
                    <a:pt x="10860" y="3176"/>
                  </a:moveTo>
                  <a:cubicBezTo>
                    <a:pt x="10923" y="3281"/>
                    <a:pt x="10965" y="3386"/>
                    <a:pt x="10986" y="3490"/>
                  </a:cubicBezTo>
                  <a:cubicBezTo>
                    <a:pt x="10923" y="3532"/>
                    <a:pt x="10776" y="3574"/>
                    <a:pt x="10672" y="3616"/>
                  </a:cubicBezTo>
                  <a:cubicBezTo>
                    <a:pt x="10651" y="3532"/>
                    <a:pt x="10609" y="3428"/>
                    <a:pt x="10546" y="3323"/>
                  </a:cubicBezTo>
                  <a:lnTo>
                    <a:pt x="10860" y="3176"/>
                  </a:lnTo>
                  <a:close/>
                  <a:moveTo>
                    <a:pt x="21092" y="3156"/>
                  </a:moveTo>
                  <a:cubicBezTo>
                    <a:pt x="21134" y="3260"/>
                    <a:pt x="21196" y="3386"/>
                    <a:pt x="21238" y="3490"/>
                  </a:cubicBezTo>
                  <a:cubicBezTo>
                    <a:pt x="21175" y="3532"/>
                    <a:pt x="21029" y="3574"/>
                    <a:pt x="20924" y="3616"/>
                  </a:cubicBezTo>
                  <a:cubicBezTo>
                    <a:pt x="20882" y="3532"/>
                    <a:pt x="20820" y="3428"/>
                    <a:pt x="20778" y="3302"/>
                  </a:cubicBezTo>
                  <a:lnTo>
                    <a:pt x="21092" y="3156"/>
                  </a:lnTo>
                  <a:close/>
                  <a:moveTo>
                    <a:pt x="3390" y="3260"/>
                  </a:moveTo>
                  <a:cubicBezTo>
                    <a:pt x="3432" y="3365"/>
                    <a:pt x="3453" y="3469"/>
                    <a:pt x="3516" y="3574"/>
                  </a:cubicBezTo>
                  <a:cubicBezTo>
                    <a:pt x="3411" y="3616"/>
                    <a:pt x="3307" y="3679"/>
                    <a:pt x="3223" y="3700"/>
                  </a:cubicBezTo>
                  <a:cubicBezTo>
                    <a:pt x="3202" y="3595"/>
                    <a:pt x="3139" y="3490"/>
                    <a:pt x="3097" y="3386"/>
                  </a:cubicBezTo>
                  <a:cubicBezTo>
                    <a:pt x="3160" y="3365"/>
                    <a:pt x="3286" y="3302"/>
                    <a:pt x="3390" y="3260"/>
                  </a:cubicBezTo>
                  <a:close/>
                  <a:moveTo>
                    <a:pt x="13601" y="3281"/>
                  </a:moveTo>
                  <a:cubicBezTo>
                    <a:pt x="13664" y="3365"/>
                    <a:pt x="13685" y="3469"/>
                    <a:pt x="13748" y="3574"/>
                  </a:cubicBezTo>
                  <a:cubicBezTo>
                    <a:pt x="13664" y="3616"/>
                    <a:pt x="13559" y="3679"/>
                    <a:pt x="13455" y="3720"/>
                  </a:cubicBezTo>
                  <a:cubicBezTo>
                    <a:pt x="13392" y="3616"/>
                    <a:pt x="13350" y="3511"/>
                    <a:pt x="13266" y="3407"/>
                  </a:cubicBezTo>
                  <a:cubicBezTo>
                    <a:pt x="13371" y="3386"/>
                    <a:pt x="13496" y="3323"/>
                    <a:pt x="13601" y="3281"/>
                  </a:cubicBezTo>
                  <a:close/>
                  <a:moveTo>
                    <a:pt x="23833" y="3260"/>
                  </a:moveTo>
                  <a:cubicBezTo>
                    <a:pt x="23854" y="3365"/>
                    <a:pt x="23916" y="3469"/>
                    <a:pt x="23958" y="3574"/>
                  </a:cubicBezTo>
                  <a:cubicBezTo>
                    <a:pt x="23895" y="3616"/>
                    <a:pt x="23791" y="3679"/>
                    <a:pt x="23686" y="3720"/>
                  </a:cubicBezTo>
                  <a:cubicBezTo>
                    <a:pt x="23623" y="3616"/>
                    <a:pt x="23582" y="3511"/>
                    <a:pt x="23498" y="3386"/>
                  </a:cubicBezTo>
                  <a:cubicBezTo>
                    <a:pt x="23603" y="3323"/>
                    <a:pt x="23728" y="3302"/>
                    <a:pt x="23833" y="3260"/>
                  </a:cubicBezTo>
                  <a:close/>
                  <a:moveTo>
                    <a:pt x="6152" y="3302"/>
                  </a:moveTo>
                  <a:cubicBezTo>
                    <a:pt x="6215" y="3407"/>
                    <a:pt x="6257" y="3532"/>
                    <a:pt x="6299" y="3637"/>
                  </a:cubicBezTo>
                  <a:cubicBezTo>
                    <a:pt x="6194" y="3700"/>
                    <a:pt x="6069" y="3741"/>
                    <a:pt x="5964" y="3804"/>
                  </a:cubicBezTo>
                  <a:cubicBezTo>
                    <a:pt x="5922" y="3700"/>
                    <a:pt x="5859" y="3574"/>
                    <a:pt x="5817" y="3469"/>
                  </a:cubicBezTo>
                  <a:cubicBezTo>
                    <a:pt x="5922" y="3407"/>
                    <a:pt x="6048" y="3365"/>
                    <a:pt x="6152" y="3302"/>
                  </a:cubicBezTo>
                  <a:close/>
                  <a:moveTo>
                    <a:pt x="16384" y="3302"/>
                  </a:moveTo>
                  <a:cubicBezTo>
                    <a:pt x="16426" y="3407"/>
                    <a:pt x="16489" y="3511"/>
                    <a:pt x="16530" y="3637"/>
                  </a:cubicBezTo>
                  <a:cubicBezTo>
                    <a:pt x="16426" y="3700"/>
                    <a:pt x="16300" y="3741"/>
                    <a:pt x="16196" y="3804"/>
                  </a:cubicBezTo>
                  <a:cubicBezTo>
                    <a:pt x="16154" y="3700"/>
                    <a:pt x="16091" y="3553"/>
                    <a:pt x="16049" y="3448"/>
                  </a:cubicBezTo>
                  <a:cubicBezTo>
                    <a:pt x="16154" y="3407"/>
                    <a:pt x="16279" y="3344"/>
                    <a:pt x="16384" y="3302"/>
                  </a:cubicBezTo>
                  <a:close/>
                  <a:moveTo>
                    <a:pt x="8893" y="3407"/>
                  </a:moveTo>
                  <a:lnTo>
                    <a:pt x="9061" y="3720"/>
                  </a:lnTo>
                  <a:cubicBezTo>
                    <a:pt x="8956" y="3783"/>
                    <a:pt x="8851" y="3804"/>
                    <a:pt x="8747" y="3846"/>
                  </a:cubicBezTo>
                  <a:cubicBezTo>
                    <a:pt x="8726" y="3741"/>
                    <a:pt x="8663" y="3679"/>
                    <a:pt x="8621" y="3574"/>
                  </a:cubicBezTo>
                  <a:cubicBezTo>
                    <a:pt x="8726" y="3490"/>
                    <a:pt x="8830" y="3428"/>
                    <a:pt x="8893" y="3407"/>
                  </a:cubicBezTo>
                  <a:close/>
                  <a:moveTo>
                    <a:pt x="19125" y="3386"/>
                  </a:moveTo>
                  <a:cubicBezTo>
                    <a:pt x="19167" y="3490"/>
                    <a:pt x="19209" y="3616"/>
                    <a:pt x="19250" y="3720"/>
                  </a:cubicBezTo>
                  <a:cubicBezTo>
                    <a:pt x="19146" y="3783"/>
                    <a:pt x="19083" y="3804"/>
                    <a:pt x="18978" y="3846"/>
                  </a:cubicBezTo>
                  <a:cubicBezTo>
                    <a:pt x="18937" y="3741"/>
                    <a:pt x="18895" y="3679"/>
                    <a:pt x="18832" y="3574"/>
                  </a:cubicBezTo>
                  <a:cubicBezTo>
                    <a:pt x="18937" y="3490"/>
                    <a:pt x="19041" y="3428"/>
                    <a:pt x="19125" y="3386"/>
                  </a:cubicBezTo>
                  <a:close/>
                  <a:moveTo>
                    <a:pt x="11655" y="3490"/>
                  </a:moveTo>
                  <a:cubicBezTo>
                    <a:pt x="11697" y="3553"/>
                    <a:pt x="11718" y="3679"/>
                    <a:pt x="11781" y="3783"/>
                  </a:cubicBezTo>
                  <a:cubicBezTo>
                    <a:pt x="11676" y="3825"/>
                    <a:pt x="11592" y="3888"/>
                    <a:pt x="11488" y="3930"/>
                  </a:cubicBezTo>
                  <a:lnTo>
                    <a:pt x="11341" y="3616"/>
                  </a:lnTo>
                  <a:cubicBezTo>
                    <a:pt x="11446" y="3595"/>
                    <a:pt x="11551" y="3532"/>
                    <a:pt x="11655" y="3490"/>
                  </a:cubicBezTo>
                  <a:close/>
                  <a:moveTo>
                    <a:pt x="4206" y="3532"/>
                  </a:moveTo>
                  <a:cubicBezTo>
                    <a:pt x="4248" y="3637"/>
                    <a:pt x="4290" y="3741"/>
                    <a:pt x="4353" y="3846"/>
                  </a:cubicBezTo>
                  <a:cubicBezTo>
                    <a:pt x="4248" y="3909"/>
                    <a:pt x="4144" y="3951"/>
                    <a:pt x="4060" y="3951"/>
                  </a:cubicBezTo>
                  <a:cubicBezTo>
                    <a:pt x="4018" y="3888"/>
                    <a:pt x="3976" y="3804"/>
                    <a:pt x="3934" y="3700"/>
                  </a:cubicBezTo>
                  <a:cubicBezTo>
                    <a:pt x="4039" y="3637"/>
                    <a:pt x="4102" y="3595"/>
                    <a:pt x="4206" y="3532"/>
                  </a:cubicBezTo>
                  <a:close/>
                  <a:moveTo>
                    <a:pt x="21866" y="3490"/>
                  </a:moveTo>
                  <a:lnTo>
                    <a:pt x="22033" y="3804"/>
                  </a:lnTo>
                  <a:cubicBezTo>
                    <a:pt x="21950" y="3846"/>
                    <a:pt x="21845" y="3909"/>
                    <a:pt x="21719" y="3951"/>
                  </a:cubicBezTo>
                  <a:cubicBezTo>
                    <a:pt x="21657" y="3846"/>
                    <a:pt x="21615" y="3720"/>
                    <a:pt x="21552" y="3616"/>
                  </a:cubicBezTo>
                  <a:cubicBezTo>
                    <a:pt x="21657" y="3574"/>
                    <a:pt x="21761" y="3532"/>
                    <a:pt x="21866" y="3490"/>
                  </a:cubicBezTo>
                  <a:close/>
                  <a:moveTo>
                    <a:pt x="14438" y="3532"/>
                  </a:moveTo>
                  <a:lnTo>
                    <a:pt x="14605" y="3846"/>
                  </a:lnTo>
                  <a:cubicBezTo>
                    <a:pt x="14501" y="3909"/>
                    <a:pt x="14396" y="3930"/>
                    <a:pt x="14292" y="3992"/>
                  </a:cubicBezTo>
                  <a:cubicBezTo>
                    <a:pt x="14229" y="3909"/>
                    <a:pt x="14187" y="3804"/>
                    <a:pt x="14166" y="3700"/>
                  </a:cubicBezTo>
                  <a:cubicBezTo>
                    <a:pt x="14271" y="3637"/>
                    <a:pt x="14333" y="3595"/>
                    <a:pt x="14438" y="3532"/>
                  </a:cubicBezTo>
                  <a:close/>
                  <a:moveTo>
                    <a:pt x="6989" y="3616"/>
                  </a:moveTo>
                  <a:cubicBezTo>
                    <a:pt x="7010" y="3700"/>
                    <a:pt x="7052" y="3804"/>
                    <a:pt x="7094" y="3909"/>
                  </a:cubicBezTo>
                  <a:cubicBezTo>
                    <a:pt x="6989" y="3951"/>
                    <a:pt x="6906" y="3992"/>
                    <a:pt x="6801" y="4034"/>
                  </a:cubicBezTo>
                  <a:cubicBezTo>
                    <a:pt x="6759" y="3951"/>
                    <a:pt x="6696" y="3888"/>
                    <a:pt x="6654" y="3783"/>
                  </a:cubicBezTo>
                  <a:cubicBezTo>
                    <a:pt x="6759" y="3720"/>
                    <a:pt x="6864" y="3700"/>
                    <a:pt x="6989" y="3616"/>
                  </a:cubicBezTo>
                  <a:close/>
                  <a:moveTo>
                    <a:pt x="17158" y="3637"/>
                  </a:moveTo>
                  <a:cubicBezTo>
                    <a:pt x="17221" y="3741"/>
                    <a:pt x="17242" y="3825"/>
                    <a:pt x="17305" y="3930"/>
                  </a:cubicBezTo>
                  <a:cubicBezTo>
                    <a:pt x="17221" y="3951"/>
                    <a:pt x="17116" y="4013"/>
                    <a:pt x="17033" y="4055"/>
                  </a:cubicBezTo>
                  <a:cubicBezTo>
                    <a:pt x="16991" y="3992"/>
                    <a:pt x="16928" y="3888"/>
                    <a:pt x="16844" y="3783"/>
                  </a:cubicBezTo>
                  <a:cubicBezTo>
                    <a:pt x="16949" y="3720"/>
                    <a:pt x="17053" y="3700"/>
                    <a:pt x="17158" y="3637"/>
                  </a:cubicBezTo>
                  <a:close/>
                  <a:moveTo>
                    <a:pt x="9730" y="3700"/>
                  </a:moveTo>
                  <a:cubicBezTo>
                    <a:pt x="9772" y="3783"/>
                    <a:pt x="9814" y="3909"/>
                    <a:pt x="9877" y="4034"/>
                  </a:cubicBezTo>
                  <a:cubicBezTo>
                    <a:pt x="9772" y="4055"/>
                    <a:pt x="9667" y="4118"/>
                    <a:pt x="9563" y="4160"/>
                  </a:cubicBezTo>
                  <a:lnTo>
                    <a:pt x="9395" y="3846"/>
                  </a:lnTo>
                  <a:cubicBezTo>
                    <a:pt x="9521" y="3804"/>
                    <a:pt x="9626" y="3741"/>
                    <a:pt x="9730" y="3700"/>
                  </a:cubicBezTo>
                  <a:close/>
                  <a:moveTo>
                    <a:pt x="19962" y="3720"/>
                  </a:moveTo>
                  <a:cubicBezTo>
                    <a:pt x="19983" y="3825"/>
                    <a:pt x="20046" y="3930"/>
                    <a:pt x="20087" y="4034"/>
                  </a:cubicBezTo>
                  <a:cubicBezTo>
                    <a:pt x="19983" y="4055"/>
                    <a:pt x="19878" y="4118"/>
                    <a:pt x="19774" y="4160"/>
                  </a:cubicBezTo>
                  <a:cubicBezTo>
                    <a:pt x="19732" y="4055"/>
                    <a:pt x="19690" y="3992"/>
                    <a:pt x="19648" y="3888"/>
                  </a:cubicBezTo>
                  <a:lnTo>
                    <a:pt x="19962" y="3720"/>
                  </a:lnTo>
                  <a:close/>
                  <a:moveTo>
                    <a:pt x="12492" y="3783"/>
                  </a:moveTo>
                  <a:cubicBezTo>
                    <a:pt x="12513" y="3888"/>
                    <a:pt x="12555" y="3992"/>
                    <a:pt x="12597" y="4076"/>
                  </a:cubicBezTo>
                  <a:cubicBezTo>
                    <a:pt x="12513" y="4118"/>
                    <a:pt x="12408" y="4160"/>
                    <a:pt x="12325" y="4202"/>
                  </a:cubicBezTo>
                  <a:cubicBezTo>
                    <a:pt x="12283" y="4118"/>
                    <a:pt x="12241" y="4013"/>
                    <a:pt x="12199" y="3930"/>
                  </a:cubicBezTo>
                  <a:cubicBezTo>
                    <a:pt x="12304" y="3888"/>
                    <a:pt x="12408" y="3825"/>
                    <a:pt x="12492" y="3783"/>
                  </a:cubicBezTo>
                  <a:close/>
                  <a:moveTo>
                    <a:pt x="22745" y="3741"/>
                  </a:moveTo>
                  <a:cubicBezTo>
                    <a:pt x="22766" y="3846"/>
                    <a:pt x="22787" y="3951"/>
                    <a:pt x="22849" y="4055"/>
                  </a:cubicBezTo>
                  <a:cubicBezTo>
                    <a:pt x="22766" y="4118"/>
                    <a:pt x="22682" y="4139"/>
                    <a:pt x="22577" y="4202"/>
                  </a:cubicBezTo>
                  <a:cubicBezTo>
                    <a:pt x="22535" y="4118"/>
                    <a:pt x="22473" y="4034"/>
                    <a:pt x="22431" y="3930"/>
                  </a:cubicBezTo>
                  <a:cubicBezTo>
                    <a:pt x="22535" y="3888"/>
                    <a:pt x="22640" y="3825"/>
                    <a:pt x="22745" y="3741"/>
                  </a:cubicBezTo>
                  <a:close/>
                  <a:moveTo>
                    <a:pt x="5001" y="3846"/>
                  </a:moveTo>
                  <a:cubicBezTo>
                    <a:pt x="5022" y="3951"/>
                    <a:pt x="5064" y="4034"/>
                    <a:pt x="5106" y="4139"/>
                  </a:cubicBezTo>
                  <a:cubicBezTo>
                    <a:pt x="5022" y="4202"/>
                    <a:pt x="4918" y="4223"/>
                    <a:pt x="4855" y="4265"/>
                  </a:cubicBezTo>
                  <a:cubicBezTo>
                    <a:pt x="4813" y="4202"/>
                    <a:pt x="4771" y="4097"/>
                    <a:pt x="4709" y="3992"/>
                  </a:cubicBezTo>
                  <a:cubicBezTo>
                    <a:pt x="4792" y="3930"/>
                    <a:pt x="4897" y="3909"/>
                    <a:pt x="5001" y="3846"/>
                  </a:cubicBezTo>
                  <a:close/>
                  <a:moveTo>
                    <a:pt x="15233" y="3846"/>
                  </a:moveTo>
                  <a:cubicBezTo>
                    <a:pt x="15254" y="3951"/>
                    <a:pt x="15317" y="4055"/>
                    <a:pt x="15359" y="4160"/>
                  </a:cubicBezTo>
                  <a:cubicBezTo>
                    <a:pt x="15275" y="4223"/>
                    <a:pt x="15170" y="4265"/>
                    <a:pt x="15108" y="4306"/>
                  </a:cubicBezTo>
                  <a:lnTo>
                    <a:pt x="14940" y="3992"/>
                  </a:lnTo>
                  <a:cubicBezTo>
                    <a:pt x="15024" y="3930"/>
                    <a:pt x="15128" y="3909"/>
                    <a:pt x="15233" y="3846"/>
                  </a:cubicBezTo>
                  <a:close/>
                  <a:moveTo>
                    <a:pt x="7805" y="3930"/>
                  </a:moveTo>
                  <a:cubicBezTo>
                    <a:pt x="7847" y="4013"/>
                    <a:pt x="7868" y="4118"/>
                    <a:pt x="7931" y="4223"/>
                  </a:cubicBezTo>
                  <a:cubicBezTo>
                    <a:pt x="7826" y="4244"/>
                    <a:pt x="7722" y="4306"/>
                    <a:pt x="7617" y="4348"/>
                  </a:cubicBezTo>
                  <a:cubicBezTo>
                    <a:pt x="7575" y="4265"/>
                    <a:pt x="7533" y="4160"/>
                    <a:pt x="7491" y="4097"/>
                  </a:cubicBezTo>
                  <a:lnTo>
                    <a:pt x="7805" y="3930"/>
                  </a:lnTo>
                  <a:close/>
                  <a:moveTo>
                    <a:pt x="18037" y="3930"/>
                  </a:moveTo>
                  <a:cubicBezTo>
                    <a:pt x="18058" y="4034"/>
                    <a:pt x="18100" y="4118"/>
                    <a:pt x="18183" y="4244"/>
                  </a:cubicBezTo>
                  <a:cubicBezTo>
                    <a:pt x="18079" y="4265"/>
                    <a:pt x="17995" y="4327"/>
                    <a:pt x="17890" y="4348"/>
                  </a:cubicBezTo>
                  <a:cubicBezTo>
                    <a:pt x="17849" y="4265"/>
                    <a:pt x="17828" y="4160"/>
                    <a:pt x="17765" y="4097"/>
                  </a:cubicBezTo>
                  <a:cubicBezTo>
                    <a:pt x="17849" y="4034"/>
                    <a:pt x="17932" y="3992"/>
                    <a:pt x="18037" y="3930"/>
                  </a:cubicBezTo>
                  <a:close/>
                  <a:moveTo>
                    <a:pt x="10546" y="4034"/>
                  </a:moveTo>
                  <a:cubicBezTo>
                    <a:pt x="10567" y="4118"/>
                    <a:pt x="10609" y="4202"/>
                    <a:pt x="10651" y="4306"/>
                  </a:cubicBezTo>
                  <a:cubicBezTo>
                    <a:pt x="10567" y="4327"/>
                    <a:pt x="10463" y="4348"/>
                    <a:pt x="10400" y="4411"/>
                  </a:cubicBezTo>
                  <a:cubicBezTo>
                    <a:pt x="10337" y="4327"/>
                    <a:pt x="10295" y="4244"/>
                    <a:pt x="10253" y="4160"/>
                  </a:cubicBezTo>
                  <a:cubicBezTo>
                    <a:pt x="10337" y="4118"/>
                    <a:pt x="10442" y="4076"/>
                    <a:pt x="10546" y="4034"/>
                  </a:cubicBezTo>
                  <a:close/>
                  <a:moveTo>
                    <a:pt x="20799" y="4034"/>
                  </a:moveTo>
                  <a:cubicBezTo>
                    <a:pt x="20820" y="4118"/>
                    <a:pt x="20882" y="4202"/>
                    <a:pt x="20903" y="4306"/>
                  </a:cubicBezTo>
                  <a:cubicBezTo>
                    <a:pt x="20799" y="4348"/>
                    <a:pt x="20715" y="4369"/>
                    <a:pt x="20652" y="4432"/>
                  </a:cubicBezTo>
                  <a:cubicBezTo>
                    <a:pt x="20590" y="4348"/>
                    <a:pt x="20548" y="4244"/>
                    <a:pt x="20485" y="4160"/>
                  </a:cubicBezTo>
                  <a:cubicBezTo>
                    <a:pt x="20590" y="4118"/>
                    <a:pt x="20673" y="4055"/>
                    <a:pt x="20799" y="4034"/>
                  </a:cubicBezTo>
                  <a:close/>
                  <a:moveTo>
                    <a:pt x="13329" y="4097"/>
                  </a:moveTo>
                  <a:cubicBezTo>
                    <a:pt x="13371" y="4202"/>
                    <a:pt x="13392" y="4265"/>
                    <a:pt x="13455" y="4369"/>
                  </a:cubicBezTo>
                  <a:cubicBezTo>
                    <a:pt x="13371" y="4411"/>
                    <a:pt x="13266" y="4453"/>
                    <a:pt x="13162" y="4516"/>
                  </a:cubicBezTo>
                  <a:cubicBezTo>
                    <a:pt x="13120" y="4432"/>
                    <a:pt x="13078" y="4327"/>
                    <a:pt x="13036" y="4244"/>
                  </a:cubicBezTo>
                  <a:cubicBezTo>
                    <a:pt x="13120" y="4202"/>
                    <a:pt x="13224" y="4139"/>
                    <a:pt x="13329" y="4097"/>
                  </a:cubicBezTo>
                  <a:close/>
                  <a:moveTo>
                    <a:pt x="16049" y="4139"/>
                  </a:moveTo>
                  <a:cubicBezTo>
                    <a:pt x="16070" y="4244"/>
                    <a:pt x="16112" y="4327"/>
                    <a:pt x="16154" y="4432"/>
                  </a:cubicBezTo>
                  <a:cubicBezTo>
                    <a:pt x="16070" y="4453"/>
                    <a:pt x="15986" y="4516"/>
                    <a:pt x="15903" y="4537"/>
                  </a:cubicBezTo>
                  <a:cubicBezTo>
                    <a:pt x="15882" y="4453"/>
                    <a:pt x="15840" y="4369"/>
                    <a:pt x="15777" y="4306"/>
                  </a:cubicBezTo>
                  <a:cubicBezTo>
                    <a:pt x="15882" y="4265"/>
                    <a:pt x="15965" y="4223"/>
                    <a:pt x="16049" y="4139"/>
                  </a:cubicBezTo>
                  <a:close/>
                  <a:moveTo>
                    <a:pt x="5838" y="4160"/>
                  </a:moveTo>
                  <a:cubicBezTo>
                    <a:pt x="5859" y="4265"/>
                    <a:pt x="5922" y="4348"/>
                    <a:pt x="5943" y="4453"/>
                  </a:cubicBezTo>
                  <a:cubicBezTo>
                    <a:pt x="5838" y="4474"/>
                    <a:pt x="5755" y="4516"/>
                    <a:pt x="5692" y="4557"/>
                  </a:cubicBezTo>
                  <a:cubicBezTo>
                    <a:pt x="5650" y="4474"/>
                    <a:pt x="5608" y="4411"/>
                    <a:pt x="5587" y="4327"/>
                  </a:cubicBezTo>
                  <a:cubicBezTo>
                    <a:pt x="5650" y="4265"/>
                    <a:pt x="5755" y="4223"/>
                    <a:pt x="5838" y="4160"/>
                  </a:cubicBezTo>
                  <a:close/>
                  <a:moveTo>
                    <a:pt x="8579" y="4244"/>
                  </a:moveTo>
                  <a:cubicBezTo>
                    <a:pt x="8642" y="4348"/>
                    <a:pt x="8663" y="4432"/>
                    <a:pt x="8726" y="4537"/>
                  </a:cubicBezTo>
                  <a:cubicBezTo>
                    <a:pt x="8621" y="4578"/>
                    <a:pt x="8538" y="4620"/>
                    <a:pt x="8454" y="4662"/>
                  </a:cubicBezTo>
                  <a:cubicBezTo>
                    <a:pt x="8412" y="4557"/>
                    <a:pt x="8349" y="4474"/>
                    <a:pt x="8307" y="4369"/>
                  </a:cubicBezTo>
                  <a:cubicBezTo>
                    <a:pt x="8412" y="4327"/>
                    <a:pt x="8475" y="4306"/>
                    <a:pt x="8579" y="4244"/>
                  </a:cubicBezTo>
                  <a:close/>
                  <a:moveTo>
                    <a:pt x="18832" y="4244"/>
                  </a:moveTo>
                  <a:cubicBezTo>
                    <a:pt x="18895" y="4348"/>
                    <a:pt x="18916" y="4432"/>
                    <a:pt x="18978" y="4537"/>
                  </a:cubicBezTo>
                  <a:cubicBezTo>
                    <a:pt x="18895" y="4578"/>
                    <a:pt x="18790" y="4620"/>
                    <a:pt x="18706" y="4662"/>
                  </a:cubicBezTo>
                  <a:cubicBezTo>
                    <a:pt x="18665" y="4557"/>
                    <a:pt x="18602" y="4474"/>
                    <a:pt x="18560" y="4369"/>
                  </a:cubicBezTo>
                  <a:cubicBezTo>
                    <a:pt x="18623" y="4327"/>
                    <a:pt x="18727" y="4306"/>
                    <a:pt x="18832" y="4244"/>
                  </a:cubicBezTo>
                  <a:close/>
                  <a:moveTo>
                    <a:pt x="21615" y="4306"/>
                  </a:moveTo>
                  <a:cubicBezTo>
                    <a:pt x="21636" y="4411"/>
                    <a:pt x="21698" y="4474"/>
                    <a:pt x="21719" y="4578"/>
                  </a:cubicBezTo>
                  <a:cubicBezTo>
                    <a:pt x="21636" y="4620"/>
                    <a:pt x="21552" y="4662"/>
                    <a:pt x="21489" y="4683"/>
                  </a:cubicBezTo>
                  <a:cubicBezTo>
                    <a:pt x="21426" y="4620"/>
                    <a:pt x="21385" y="4537"/>
                    <a:pt x="21343" y="4453"/>
                  </a:cubicBezTo>
                  <a:cubicBezTo>
                    <a:pt x="21426" y="4411"/>
                    <a:pt x="21510" y="4369"/>
                    <a:pt x="21615" y="4306"/>
                  </a:cubicBezTo>
                  <a:close/>
                  <a:moveTo>
                    <a:pt x="11362" y="4327"/>
                  </a:moveTo>
                  <a:cubicBezTo>
                    <a:pt x="11404" y="4411"/>
                    <a:pt x="11446" y="4474"/>
                    <a:pt x="11488" y="4578"/>
                  </a:cubicBezTo>
                  <a:cubicBezTo>
                    <a:pt x="11404" y="4641"/>
                    <a:pt x="11299" y="4662"/>
                    <a:pt x="11195" y="4725"/>
                  </a:cubicBezTo>
                  <a:cubicBezTo>
                    <a:pt x="11153" y="4641"/>
                    <a:pt x="11132" y="4537"/>
                    <a:pt x="11069" y="4474"/>
                  </a:cubicBezTo>
                  <a:cubicBezTo>
                    <a:pt x="11174" y="4432"/>
                    <a:pt x="11258" y="4369"/>
                    <a:pt x="11362" y="4327"/>
                  </a:cubicBezTo>
                  <a:close/>
                  <a:moveTo>
                    <a:pt x="14103" y="4432"/>
                  </a:moveTo>
                  <a:cubicBezTo>
                    <a:pt x="14124" y="4516"/>
                    <a:pt x="14187" y="4578"/>
                    <a:pt x="14208" y="4662"/>
                  </a:cubicBezTo>
                  <a:cubicBezTo>
                    <a:pt x="14124" y="4683"/>
                    <a:pt x="14061" y="4725"/>
                    <a:pt x="13978" y="4767"/>
                  </a:cubicBezTo>
                  <a:cubicBezTo>
                    <a:pt x="13915" y="4683"/>
                    <a:pt x="13894" y="4620"/>
                    <a:pt x="13852" y="4537"/>
                  </a:cubicBezTo>
                  <a:cubicBezTo>
                    <a:pt x="13915" y="4516"/>
                    <a:pt x="13999" y="4453"/>
                    <a:pt x="14103" y="4432"/>
                  </a:cubicBezTo>
                  <a:close/>
                  <a:moveTo>
                    <a:pt x="16907" y="4474"/>
                  </a:moveTo>
                  <a:cubicBezTo>
                    <a:pt x="16928" y="4557"/>
                    <a:pt x="16991" y="4662"/>
                    <a:pt x="17012" y="4725"/>
                  </a:cubicBezTo>
                  <a:cubicBezTo>
                    <a:pt x="16928" y="4767"/>
                    <a:pt x="16844" y="4788"/>
                    <a:pt x="16740" y="4850"/>
                  </a:cubicBezTo>
                  <a:cubicBezTo>
                    <a:pt x="16719" y="4767"/>
                    <a:pt x="16698" y="4683"/>
                    <a:pt x="16635" y="4620"/>
                  </a:cubicBezTo>
                  <a:cubicBezTo>
                    <a:pt x="16719" y="4578"/>
                    <a:pt x="16802" y="4537"/>
                    <a:pt x="16907" y="4474"/>
                  </a:cubicBezTo>
                  <a:close/>
                  <a:moveTo>
                    <a:pt x="6633" y="4516"/>
                  </a:moveTo>
                  <a:cubicBezTo>
                    <a:pt x="6675" y="4578"/>
                    <a:pt x="6696" y="4662"/>
                    <a:pt x="6759" y="4746"/>
                  </a:cubicBezTo>
                  <a:cubicBezTo>
                    <a:pt x="6696" y="4788"/>
                    <a:pt x="6592" y="4829"/>
                    <a:pt x="6529" y="4871"/>
                  </a:cubicBezTo>
                  <a:cubicBezTo>
                    <a:pt x="6466" y="4767"/>
                    <a:pt x="6445" y="4683"/>
                    <a:pt x="6382" y="4641"/>
                  </a:cubicBezTo>
                  <a:cubicBezTo>
                    <a:pt x="6466" y="4578"/>
                    <a:pt x="6550" y="4537"/>
                    <a:pt x="6633" y="4516"/>
                  </a:cubicBezTo>
                  <a:close/>
                  <a:moveTo>
                    <a:pt x="9416" y="4557"/>
                  </a:moveTo>
                  <a:cubicBezTo>
                    <a:pt x="9458" y="4641"/>
                    <a:pt x="9479" y="4725"/>
                    <a:pt x="9521" y="4829"/>
                  </a:cubicBezTo>
                  <a:cubicBezTo>
                    <a:pt x="9458" y="4850"/>
                    <a:pt x="9374" y="4892"/>
                    <a:pt x="9291" y="4934"/>
                  </a:cubicBezTo>
                  <a:cubicBezTo>
                    <a:pt x="9249" y="4850"/>
                    <a:pt x="9207" y="4767"/>
                    <a:pt x="9165" y="4683"/>
                  </a:cubicBezTo>
                  <a:cubicBezTo>
                    <a:pt x="9249" y="4641"/>
                    <a:pt x="9333" y="4599"/>
                    <a:pt x="9416" y="4557"/>
                  </a:cubicBezTo>
                  <a:close/>
                  <a:moveTo>
                    <a:pt x="19648" y="4557"/>
                  </a:moveTo>
                  <a:cubicBezTo>
                    <a:pt x="19669" y="4641"/>
                    <a:pt x="19711" y="4725"/>
                    <a:pt x="19753" y="4829"/>
                  </a:cubicBezTo>
                  <a:cubicBezTo>
                    <a:pt x="19669" y="4850"/>
                    <a:pt x="19606" y="4892"/>
                    <a:pt x="19522" y="4934"/>
                  </a:cubicBezTo>
                  <a:cubicBezTo>
                    <a:pt x="19460" y="4850"/>
                    <a:pt x="19439" y="4767"/>
                    <a:pt x="19397" y="4683"/>
                  </a:cubicBezTo>
                  <a:cubicBezTo>
                    <a:pt x="19460" y="4641"/>
                    <a:pt x="19543" y="4599"/>
                    <a:pt x="19648" y="4557"/>
                  </a:cubicBezTo>
                  <a:close/>
                  <a:moveTo>
                    <a:pt x="12136" y="4641"/>
                  </a:moveTo>
                  <a:cubicBezTo>
                    <a:pt x="12199" y="4725"/>
                    <a:pt x="12220" y="4829"/>
                    <a:pt x="12283" y="4892"/>
                  </a:cubicBezTo>
                  <a:cubicBezTo>
                    <a:pt x="12199" y="4934"/>
                    <a:pt x="12115" y="4976"/>
                    <a:pt x="12032" y="4997"/>
                  </a:cubicBezTo>
                  <a:cubicBezTo>
                    <a:pt x="12011" y="4934"/>
                    <a:pt x="11969" y="4829"/>
                    <a:pt x="11885" y="4746"/>
                  </a:cubicBezTo>
                  <a:cubicBezTo>
                    <a:pt x="11969" y="4725"/>
                    <a:pt x="12074" y="4662"/>
                    <a:pt x="12136" y="4641"/>
                  </a:cubicBezTo>
                  <a:close/>
                  <a:moveTo>
                    <a:pt x="14919" y="4746"/>
                  </a:moveTo>
                  <a:cubicBezTo>
                    <a:pt x="14961" y="4829"/>
                    <a:pt x="15003" y="4892"/>
                    <a:pt x="15024" y="4976"/>
                  </a:cubicBezTo>
                  <a:cubicBezTo>
                    <a:pt x="14940" y="4997"/>
                    <a:pt x="14856" y="5039"/>
                    <a:pt x="14794" y="5081"/>
                  </a:cubicBezTo>
                  <a:cubicBezTo>
                    <a:pt x="14752" y="4976"/>
                    <a:pt x="14731" y="4934"/>
                    <a:pt x="14647" y="4871"/>
                  </a:cubicBezTo>
                  <a:cubicBezTo>
                    <a:pt x="14731" y="4829"/>
                    <a:pt x="14836" y="4788"/>
                    <a:pt x="14919" y="4746"/>
                  </a:cubicBezTo>
                  <a:close/>
                  <a:moveTo>
                    <a:pt x="7429" y="4767"/>
                  </a:moveTo>
                  <a:cubicBezTo>
                    <a:pt x="7470" y="4850"/>
                    <a:pt x="7512" y="4934"/>
                    <a:pt x="7533" y="4997"/>
                  </a:cubicBezTo>
                  <a:cubicBezTo>
                    <a:pt x="7491" y="5039"/>
                    <a:pt x="7408" y="5081"/>
                    <a:pt x="7324" y="5101"/>
                  </a:cubicBezTo>
                  <a:cubicBezTo>
                    <a:pt x="7303" y="5039"/>
                    <a:pt x="7261" y="4976"/>
                    <a:pt x="7198" y="4892"/>
                  </a:cubicBezTo>
                  <a:cubicBezTo>
                    <a:pt x="7282" y="4850"/>
                    <a:pt x="7345" y="4829"/>
                    <a:pt x="7429" y="4767"/>
                  </a:cubicBezTo>
                  <a:close/>
                  <a:moveTo>
                    <a:pt x="17681" y="4788"/>
                  </a:moveTo>
                  <a:cubicBezTo>
                    <a:pt x="17744" y="4892"/>
                    <a:pt x="17765" y="4976"/>
                    <a:pt x="17828" y="5060"/>
                  </a:cubicBezTo>
                  <a:lnTo>
                    <a:pt x="17577" y="5143"/>
                  </a:lnTo>
                  <a:cubicBezTo>
                    <a:pt x="17535" y="5060"/>
                    <a:pt x="17493" y="4976"/>
                    <a:pt x="17451" y="4892"/>
                  </a:cubicBezTo>
                  <a:cubicBezTo>
                    <a:pt x="17535" y="4871"/>
                    <a:pt x="17597" y="4829"/>
                    <a:pt x="17681" y="4788"/>
                  </a:cubicBezTo>
                  <a:close/>
                  <a:moveTo>
                    <a:pt x="10232" y="4892"/>
                  </a:moveTo>
                  <a:cubicBezTo>
                    <a:pt x="10253" y="4955"/>
                    <a:pt x="10316" y="5039"/>
                    <a:pt x="10337" y="5101"/>
                  </a:cubicBezTo>
                  <a:cubicBezTo>
                    <a:pt x="10232" y="5164"/>
                    <a:pt x="10191" y="5185"/>
                    <a:pt x="10107" y="5248"/>
                  </a:cubicBezTo>
                  <a:cubicBezTo>
                    <a:pt x="10086" y="5164"/>
                    <a:pt x="10023" y="5081"/>
                    <a:pt x="10002" y="4997"/>
                  </a:cubicBezTo>
                  <a:cubicBezTo>
                    <a:pt x="10086" y="4976"/>
                    <a:pt x="10149" y="4934"/>
                    <a:pt x="10232" y="4892"/>
                  </a:cubicBezTo>
                  <a:close/>
                  <a:moveTo>
                    <a:pt x="20485" y="4871"/>
                  </a:moveTo>
                  <a:cubicBezTo>
                    <a:pt x="20506" y="4955"/>
                    <a:pt x="20569" y="5039"/>
                    <a:pt x="20590" y="5101"/>
                  </a:cubicBezTo>
                  <a:cubicBezTo>
                    <a:pt x="20506" y="5143"/>
                    <a:pt x="20401" y="5185"/>
                    <a:pt x="20359" y="5248"/>
                  </a:cubicBezTo>
                  <a:cubicBezTo>
                    <a:pt x="20338" y="5164"/>
                    <a:pt x="20276" y="5081"/>
                    <a:pt x="20255" y="4997"/>
                  </a:cubicBezTo>
                  <a:cubicBezTo>
                    <a:pt x="20338" y="4955"/>
                    <a:pt x="20401" y="4934"/>
                    <a:pt x="20485" y="4871"/>
                  </a:cubicBezTo>
                  <a:close/>
                  <a:moveTo>
                    <a:pt x="13015" y="4955"/>
                  </a:moveTo>
                  <a:lnTo>
                    <a:pt x="13078" y="5185"/>
                  </a:lnTo>
                  <a:cubicBezTo>
                    <a:pt x="13015" y="5206"/>
                    <a:pt x="12952" y="5248"/>
                    <a:pt x="12869" y="5269"/>
                  </a:cubicBezTo>
                  <a:cubicBezTo>
                    <a:pt x="12827" y="5185"/>
                    <a:pt x="12806" y="5143"/>
                    <a:pt x="12743" y="5060"/>
                  </a:cubicBezTo>
                  <a:cubicBezTo>
                    <a:pt x="12848" y="4997"/>
                    <a:pt x="12911" y="4976"/>
                    <a:pt x="13015" y="4955"/>
                  </a:cubicBezTo>
                  <a:close/>
                  <a:moveTo>
                    <a:pt x="15756" y="5060"/>
                  </a:moveTo>
                  <a:cubicBezTo>
                    <a:pt x="15777" y="5143"/>
                    <a:pt x="15798" y="5185"/>
                    <a:pt x="15861" y="5269"/>
                  </a:cubicBezTo>
                  <a:cubicBezTo>
                    <a:pt x="15777" y="5290"/>
                    <a:pt x="15735" y="5353"/>
                    <a:pt x="15652" y="5373"/>
                  </a:cubicBezTo>
                  <a:cubicBezTo>
                    <a:pt x="15631" y="5311"/>
                    <a:pt x="15568" y="5248"/>
                    <a:pt x="15547" y="5164"/>
                  </a:cubicBezTo>
                  <a:cubicBezTo>
                    <a:pt x="15631" y="5143"/>
                    <a:pt x="15672" y="5081"/>
                    <a:pt x="15756" y="5060"/>
                  </a:cubicBezTo>
                  <a:close/>
                  <a:moveTo>
                    <a:pt x="8307" y="5101"/>
                  </a:moveTo>
                  <a:cubicBezTo>
                    <a:pt x="8328" y="5164"/>
                    <a:pt x="8349" y="5248"/>
                    <a:pt x="8370" y="5353"/>
                  </a:cubicBezTo>
                  <a:cubicBezTo>
                    <a:pt x="8328" y="5373"/>
                    <a:pt x="8245" y="5415"/>
                    <a:pt x="8161" y="5457"/>
                  </a:cubicBezTo>
                  <a:cubicBezTo>
                    <a:pt x="8140" y="5373"/>
                    <a:pt x="8098" y="5311"/>
                    <a:pt x="8056" y="5248"/>
                  </a:cubicBezTo>
                  <a:cubicBezTo>
                    <a:pt x="8140" y="5185"/>
                    <a:pt x="8224" y="5164"/>
                    <a:pt x="8307" y="5101"/>
                  </a:cubicBezTo>
                  <a:close/>
                  <a:moveTo>
                    <a:pt x="18518" y="5101"/>
                  </a:moveTo>
                  <a:cubicBezTo>
                    <a:pt x="18560" y="5185"/>
                    <a:pt x="18581" y="5248"/>
                    <a:pt x="18581" y="5353"/>
                  </a:cubicBezTo>
                  <a:cubicBezTo>
                    <a:pt x="18518" y="5373"/>
                    <a:pt x="18455" y="5415"/>
                    <a:pt x="18372" y="5457"/>
                  </a:cubicBezTo>
                  <a:cubicBezTo>
                    <a:pt x="18351" y="5373"/>
                    <a:pt x="18288" y="5311"/>
                    <a:pt x="18267" y="5248"/>
                  </a:cubicBezTo>
                  <a:cubicBezTo>
                    <a:pt x="18372" y="5185"/>
                    <a:pt x="18455" y="5164"/>
                    <a:pt x="18518" y="5101"/>
                  </a:cubicBezTo>
                  <a:close/>
                  <a:moveTo>
                    <a:pt x="11027" y="5164"/>
                  </a:moveTo>
                  <a:cubicBezTo>
                    <a:pt x="11048" y="5248"/>
                    <a:pt x="11090" y="5311"/>
                    <a:pt x="11132" y="5394"/>
                  </a:cubicBezTo>
                  <a:cubicBezTo>
                    <a:pt x="11048" y="5415"/>
                    <a:pt x="10986" y="5457"/>
                    <a:pt x="10923" y="5478"/>
                  </a:cubicBezTo>
                  <a:cubicBezTo>
                    <a:pt x="10881" y="5394"/>
                    <a:pt x="10839" y="5353"/>
                    <a:pt x="10818" y="5269"/>
                  </a:cubicBezTo>
                  <a:cubicBezTo>
                    <a:pt x="10881" y="5248"/>
                    <a:pt x="10965" y="5206"/>
                    <a:pt x="11027" y="5164"/>
                  </a:cubicBezTo>
                  <a:close/>
                  <a:moveTo>
                    <a:pt x="13789" y="5269"/>
                  </a:moveTo>
                  <a:cubicBezTo>
                    <a:pt x="13810" y="5353"/>
                    <a:pt x="13873" y="5394"/>
                    <a:pt x="13894" y="5478"/>
                  </a:cubicBezTo>
                  <a:cubicBezTo>
                    <a:pt x="13810" y="5499"/>
                    <a:pt x="13768" y="5520"/>
                    <a:pt x="13706" y="5541"/>
                  </a:cubicBezTo>
                  <a:cubicBezTo>
                    <a:pt x="13664" y="5499"/>
                    <a:pt x="13643" y="5457"/>
                    <a:pt x="13601" y="5373"/>
                  </a:cubicBezTo>
                  <a:cubicBezTo>
                    <a:pt x="13664" y="5353"/>
                    <a:pt x="13706" y="5290"/>
                    <a:pt x="13789" y="5269"/>
                  </a:cubicBezTo>
                  <a:close/>
                  <a:moveTo>
                    <a:pt x="6341" y="5311"/>
                  </a:moveTo>
                  <a:cubicBezTo>
                    <a:pt x="6361" y="5394"/>
                    <a:pt x="6382" y="5478"/>
                    <a:pt x="6424" y="5520"/>
                  </a:cubicBezTo>
                  <a:cubicBezTo>
                    <a:pt x="6361" y="5562"/>
                    <a:pt x="6320" y="5583"/>
                    <a:pt x="6236" y="5604"/>
                  </a:cubicBezTo>
                  <a:cubicBezTo>
                    <a:pt x="6215" y="5562"/>
                    <a:pt x="6152" y="5499"/>
                    <a:pt x="6131" y="5415"/>
                  </a:cubicBezTo>
                  <a:cubicBezTo>
                    <a:pt x="6215" y="5394"/>
                    <a:pt x="6257" y="5373"/>
                    <a:pt x="6341" y="5311"/>
                  </a:cubicBezTo>
                  <a:close/>
                  <a:moveTo>
                    <a:pt x="16530" y="5311"/>
                  </a:moveTo>
                  <a:cubicBezTo>
                    <a:pt x="16593" y="5394"/>
                    <a:pt x="16614" y="5478"/>
                    <a:pt x="16635" y="5562"/>
                  </a:cubicBezTo>
                  <a:cubicBezTo>
                    <a:pt x="16593" y="5583"/>
                    <a:pt x="16530" y="5604"/>
                    <a:pt x="16468" y="5625"/>
                  </a:cubicBezTo>
                  <a:cubicBezTo>
                    <a:pt x="16426" y="5562"/>
                    <a:pt x="16405" y="5499"/>
                    <a:pt x="16363" y="5415"/>
                  </a:cubicBezTo>
                  <a:cubicBezTo>
                    <a:pt x="16426" y="5394"/>
                    <a:pt x="16509" y="5373"/>
                    <a:pt x="16530" y="5311"/>
                  </a:cubicBezTo>
                  <a:close/>
                  <a:moveTo>
                    <a:pt x="9102" y="5457"/>
                  </a:moveTo>
                  <a:lnTo>
                    <a:pt x="9186" y="5604"/>
                  </a:lnTo>
                  <a:cubicBezTo>
                    <a:pt x="9144" y="5666"/>
                    <a:pt x="9082" y="5687"/>
                    <a:pt x="8998" y="5708"/>
                  </a:cubicBezTo>
                  <a:cubicBezTo>
                    <a:pt x="8977" y="5666"/>
                    <a:pt x="8956" y="5604"/>
                    <a:pt x="8935" y="5520"/>
                  </a:cubicBezTo>
                  <a:cubicBezTo>
                    <a:pt x="8977" y="5499"/>
                    <a:pt x="9061" y="5478"/>
                    <a:pt x="9102" y="5457"/>
                  </a:cubicBezTo>
                  <a:close/>
                  <a:moveTo>
                    <a:pt x="19334" y="5457"/>
                  </a:moveTo>
                  <a:cubicBezTo>
                    <a:pt x="19355" y="5499"/>
                    <a:pt x="19418" y="5562"/>
                    <a:pt x="19439" y="5625"/>
                  </a:cubicBezTo>
                  <a:cubicBezTo>
                    <a:pt x="19355" y="5687"/>
                    <a:pt x="19313" y="5708"/>
                    <a:pt x="19230" y="5729"/>
                  </a:cubicBezTo>
                  <a:cubicBezTo>
                    <a:pt x="19209" y="5666"/>
                    <a:pt x="19188" y="5583"/>
                    <a:pt x="19146" y="5520"/>
                  </a:cubicBezTo>
                  <a:cubicBezTo>
                    <a:pt x="19209" y="5499"/>
                    <a:pt x="19250" y="5478"/>
                    <a:pt x="19334" y="5457"/>
                  </a:cubicBezTo>
                  <a:close/>
                  <a:moveTo>
                    <a:pt x="11843" y="5499"/>
                  </a:moveTo>
                  <a:cubicBezTo>
                    <a:pt x="11885" y="5562"/>
                    <a:pt x="11906" y="5604"/>
                    <a:pt x="11927" y="5687"/>
                  </a:cubicBezTo>
                  <a:cubicBezTo>
                    <a:pt x="11885" y="5708"/>
                    <a:pt x="11802" y="5729"/>
                    <a:pt x="11739" y="5792"/>
                  </a:cubicBezTo>
                  <a:cubicBezTo>
                    <a:pt x="11718" y="5708"/>
                    <a:pt x="11676" y="5666"/>
                    <a:pt x="11634" y="5604"/>
                  </a:cubicBezTo>
                  <a:cubicBezTo>
                    <a:pt x="11697" y="5583"/>
                    <a:pt x="11781" y="5562"/>
                    <a:pt x="11843" y="5499"/>
                  </a:cubicBezTo>
                  <a:close/>
                  <a:moveTo>
                    <a:pt x="14626" y="5541"/>
                  </a:moveTo>
                  <a:cubicBezTo>
                    <a:pt x="14647" y="5625"/>
                    <a:pt x="14689" y="5687"/>
                    <a:pt x="14710" y="5771"/>
                  </a:cubicBezTo>
                  <a:cubicBezTo>
                    <a:pt x="14647" y="5792"/>
                    <a:pt x="14584" y="5813"/>
                    <a:pt x="14522" y="5834"/>
                  </a:cubicBezTo>
                  <a:cubicBezTo>
                    <a:pt x="14501" y="5771"/>
                    <a:pt x="14480" y="5708"/>
                    <a:pt x="14438" y="5645"/>
                  </a:cubicBezTo>
                  <a:cubicBezTo>
                    <a:pt x="14501" y="5625"/>
                    <a:pt x="14584" y="5583"/>
                    <a:pt x="14626" y="5541"/>
                  </a:cubicBezTo>
                  <a:close/>
                  <a:moveTo>
                    <a:pt x="17346" y="5687"/>
                  </a:moveTo>
                  <a:lnTo>
                    <a:pt x="17430" y="5834"/>
                  </a:lnTo>
                  <a:lnTo>
                    <a:pt x="17263" y="5917"/>
                  </a:lnTo>
                  <a:cubicBezTo>
                    <a:pt x="17242" y="5876"/>
                    <a:pt x="17221" y="5813"/>
                    <a:pt x="17158" y="5771"/>
                  </a:cubicBezTo>
                  <a:cubicBezTo>
                    <a:pt x="17242" y="5729"/>
                    <a:pt x="17305" y="5708"/>
                    <a:pt x="17346" y="5687"/>
                  </a:cubicBezTo>
                  <a:close/>
                  <a:moveTo>
                    <a:pt x="7136" y="5666"/>
                  </a:moveTo>
                  <a:cubicBezTo>
                    <a:pt x="7178" y="5708"/>
                    <a:pt x="7198" y="5771"/>
                    <a:pt x="7219" y="5834"/>
                  </a:cubicBezTo>
                  <a:cubicBezTo>
                    <a:pt x="7178" y="5897"/>
                    <a:pt x="7094" y="5917"/>
                    <a:pt x="7052" y="5938"/>
                  </a:cubicBezTo>
                  <a:cubicBezTo>
                    <a:pt x="7010" y="5876"/>
                    <a:pt x="6989" y="5813"/>
                    <a:pt x="6968" y="5771"/>
                  </a:cubicBezTo>
                  <a:cubicBezTo>
                    <a:pt x="7010" y="5708"/>
                    <a:pt x="7094" y="5687"/>
                    <a:pt x="7136" y="5666"/>
                  </a:cubicBezTo>
                  <a:close/>
                  <a:moveTo>
                    <a:pt x="9919" y="5708"/>
                  </a:moveTo>
                  <a:cubicBezTo>
                    <a:pt x="9939" y="5792"/>
                    <a:pt x="9981" y="5834"/>
                    <a:pt x="10002" y="5917"/>
                  </a:cubicBezTo>
                  <a:lnTo>
                    <a:pt x="9835" y="6001"/>
                  </a:lnTo>
                  <a:cubicBezTo>
                    <a:pt x="9793" y="5917"/>
                    <a:pt x="9772" y="5876"/>
                    <a:pt x="9730" y="5813"/>
                  </a:cubicBezTo>
                  <a:cubicBezTo>
                    <a:pt x="9814" y="5750"/>
                    <a:pt x="9877" y="5729"/>
                    <a:pt x="9919" y="5708"/>
                  </a:cubicBezTo>
                  <a:close/>
                  <a:moveTo>
                    <a:pt x="12659" y="5813"/>
                  </a:moveTo>
                  <a:lnTo>
                    <a:pt x="12743" y="5980"/>
                  </a:lnTo>
                  <a:lnTo>
                    <a:pt x="12597" y="6043"/>
                  </a:lnTo>
                  <a:lnTo>
                    <a:pt x="12513" y="5897"/>
                  </a:lnTo>
                  <a:lnTo>
                    <a:pt x="12659" y="5813"/>
                  </a:lnTo>
                  <a:close/>
                  <a:moveTo>
                    <a:pt x="15442" y="5876"/>
                  </a:moveTo>
                  <a:cubicBezTo>
                    <a:pt x="15463" y="5938"/>
                    <a:pt x="15484" y="5980"/>
                    <a:pt x="15484" y="6022"/>
                  </a:cubicBezTo>
                  <a:lnTo>
                    <a:pt x="15338" y="6106"/>
                  </a:lnTo>
                  <a:cubicBezTo>
                    <a:pt x="15317" y="6085"/>
                    <a:pt x="15275" y="6022"/>
                    <a:pt x="15254" y="5980"/>
                  </a:cubicBezTo>
                  <a:cubicBezTo>
                    <a:pt x="15317" y="5938"/>
                    <a:pt x="15359" y="5917"/>
                    <a:pt x="15442" y="5876"/>
                  </a:cubicBezTo>
                  <a:close/>
                  <a:moveTo>
                    <a:pt x="18204" y="5980"/>
                  </a:moveTo>
                  <a:cubicBezTo>
                    <a:pt x="18246" y="6022"/>
                    <a:pt x="18267" y="6085"/>
                    <a:pt x="18288" y="6148"/>
                  </a:cubicBezTo>
                  <a:cubicBezTo>
                    <a:pt x="18246" y="6148"/>
                    <a:pt x="18183" y="6189"/>
                    <a:pt x="18141" y="6210"/>
                  </a:cubicBezTo>
                  <a:lnTo>
                    <a:pt x="18058" y="6043"/>
                  </a:lnTo>
                  <a:lnTo>
                    <a:pt x="18204" y="5980"/>
                  </a:lnTo>
                  <a:close/>
                  <a:moveTo>
                    <a:pt x="10714" y="6043"/>
                  </a:moveTo>
                  <a:cubicBezTo>
                    <a:pt x="10735" y="6106"/>
                    <a:pt x="10735" y="6127"/>
                    <a:pt x="10755" y="6169"/>
                  </a:cubicBezTo>
                  <a:cubicBezTo>
                    <a:pt x="10717" y="6227"/>
                    <a:pt x="10682" y="6258"/>
                    <a:pt x="10652" y="6258"/>
                  </a:cubicBezTo>
                  <a:cubicBezTo>
                    <a:pt x="10618" y="6258"/>
                    <a:pt x="10590" y="6216"/>
                    <a:pt x="10567" y="6127"/>
                  </a:cubicBezTo>
                  <a:cubicBezTo>
                    <a:pt x="10630" y="6106"/>
                    <a:pt x="10651" y="6085"/>
                    <a:pt x="10714" y="6043"/>
                  </a:cubicBezTo>
                  <a:close/>
                  <a:moveTo>
                    <a:pt x="13496" y="6106"/>
                  </a:moveTo>
                  <a:cubicBezTo>
                    <a:pt x="13538" y="6189"/>
                    <a:pt x="13538" y="6210"/>
                    <a:pt x="13580" y="6252"/>
                  </a:cubicBezTo>
                  <a:cubicBezTo>
                    <a:pt x="13538" y="6294"/>
                    <a:pt x="13496" y="6294"/>
                    <a:pt x="13455" y="6315"/>
                  </a:cubicBezTo>
                  <a:cubicBezTo>
                    <a:pt x="13413" y="6252"/>
                    <a:pt x="13392" y="6231"/>
                    <a:pt x="13371" y="6189"/>
                  </a:cubicBezTo>
                  <a:cubicBezTo>
                    <a:pt x="13392" y="6148"/>
                    <a:pt x="13455" y="6127"/>
                    <a:pt x="13496" y="6106"/>
                  </a:cubicBezTo>
                  <a:close/>
                  <a:moveTo>
                    <a:pt x="11417" y="0"/>
                  </a:moveTo>
                  <a:cubicBezTo>
                    <a:pt x="11286" y="0"/>
                    <a:pt x="11163" y="62"/>
                    <a:pt x="11090" y="163"/>
                  </a:cubicBezTo>
                  <a:cubicBezTo>
                    <a:pt x="10965" y="331"/>
                    <a:pt x="10986" y="540"/>
                    <a:pt x="11195" y="770"/>
                  </a:cubicBezTo>
                  <a:cubicBezTo>
                    <a:pt x="10965" y="791"/>
                    <a:pt x="10776" y="875"/>
                    <a:pt x="10735" y="1126"/>
                  </a:cubicBezTo>
                  <a:cubicBezTo>
                    <a:pt x="10714" y="1314"/>
                    <a:pt x="10755" y="1440"/>
                    <a:pt x="10923" y="1544"/>
                  </a:cubicBezTo>
                  <a:cubicBezTo>
                    <a:pt x="11012" y="1601"/>
                    <a:pt x="11095" y="1627"/>
                    <a:pt x="11172" y="1627"/>
                  </a:cubicBezTo>
                  <a:cubicBezTo>
                    <a:pt x="11293" y="1627"/>
                    <a:pt x="11398" y="1563"/>
                    <a:pt x="11488" y="1461"/>
                  </a:cubicBezTo>
                  <a:lnTo>
                    <a:pt x="11697" y="1879"/>
                  </a:lnTo>
                  <a:cubicBezTo>
                    <a:pt x="11571" y="1963"/>
                    <a:pt x="11404" y="2026"/>
                    <a:pt x="11279" y="2109"/>
                  </a:cubicBezTo>
                  <a:lnTo>
                    <a:pt x="11279" y="2068"/>
                  </a:lnTo>
                  <a:cubicBezTo>
                    <a:pt x="11279" y="1837"/>
                    <a:pt x="11174" y="1691"/>
                    <a:pt x="10965" y="1628"/>
                  </a:cubicBezTo>
                  <a:cubicBezTo>
                    <a:pt x="10928" y="1620"/>
                    <a:pt x="10892" y="1616"/>
                    <a:pt x="10856" y="1616"/>
                  </a:cubicBezTo>
                  <a:cubicBezTo>
                    <a:pt x="10712" y="1616"/>
                    <a:pt x="10580" y="1686"/>
                    <a:pt x="10463" y="1837"/>
                  </a:cubicBezTo>
                  <a:cubicBezTo>
                    <a:pt x="10442" y="1858"/>
                    <a:pt x="10421" y="1858"/>
                    <a:pt x="10400" y="1900"/>
                  </a:cubicBezTo>
                  <a:cubicBezTo>
                    <a:pt x="10400" y="1921"/>
                    <a:pt x="10421" y="1963"/>
                    <a:pt x="10421" y="2005"/>
                  </a:cubicBezTo>
                  <a:cubicBezTo>
                    <a:pt x="10400" y="2172"/>
                    <a:pt x="10504" y="2277"/>
                    <a:pt x="10609" y="2381"/>
                  </a:cubicBezTo>
                  <a:cubicBezTo>
                    <a:pt x="10442" y="2444"/>
                    <a:pt x="10316" y="2465"/>
                    <a:pt x="10191" y="2528"/>
                  </a:cubicBezTo>
                  <a:cubicBezTo>
                    <a:pt x="10107" y="2423"/>
                    <a:pt x="10044" y="2277"/>
                    <a:pt x="9981" y="2151"/>
                  </a:cubicBezTo>
                  <a:cubicBezTo>
                    <a:pt x="10128" y="2151"/>
                    <a:pt x="10316" y="2109"/>
                    <a:pt x="10358" y="1900"/>
                  </a:cubicBezTo>
                  <a:cubicBezTo>
                    <a:pt x="10504" y="1649"/>
                    <a:pt x="10358" y="1503"/>
                    <a:pt x="10211" y="1335"/>
                  </a:cubicBezTo>
                  <a:lnTo>
                    <a:pt x="10211" y="1335"/>
                  </a:lnTo>
                  <a:cubicBezTo>
                    <a:pt x="10248" y="1341"/>
                    <a:pt x="10283" y="1344"/>
                    <a:pt x="10317" y="1344"/>
                  </a:cubicBezTo>
                  <a:cubicBezTo>
                    <a:pt x="10515" y="1344"/>
                    <a:pt x="10660" y="1242"/>
                    <a:pt x="10714" y="1063"/>
                  </a:cubicBezTo>
                  <a:cubicBezTo>
                    <a:pt x="10755" y="854"/>
                    <a:pt x="10672" y="666"/>
                    <a:pt x="10504" y="561"/>
                  </a:cubicBezTo>
                  <a:cubicBezTo>
                    <a:pt x="10435" y="523"/>
                    <a:pt x="10361" y="504"/>
                    <a:pt x="10289" y="504"/>
                  </a:cubicBezTo>
                  <a:cubicBezTo>
                    <a:pt x="10164" y="504"/>
                    <a:pt x="10048" y="560"/>
                    <a:pt x="9981" y="666"/>
                  </a:cubicBezTo>
                  <a:cubicBezTo>
                    <a:pt x="9919" y="770"/>
                    <a:pt x="9898" y="896"/>
                    <a:pt x="9898" y="1000"/>
                  </a:cubicBezTo>
                  <a:cubicBezTo>
                    <a:pt x="9898" y="1105"/>
                    <a:pt x="10002" y="1210"/>
                    <a:pt x="10023" y="1293"/>
                  </a:cubicBezTo>
                  <a:cubicBezTo>
                    <a:pt x="9898" y="1335"/>
                    <a:pt x="9730" y="1419"/>
                    <a:pt x="9605" y="1482"/>
                  </a:cubicBezTo>
                  <a:cubicBezTo>
                    <a:pt x="9521" y="1210"/>
                    <a:pt x="9458" y="1084"/>
                    <a:pt x="9249" y="1063"/>
                  </a:cubicBezTo>
                  <a:cubicBezTo>
                    <a:pt x="9210" y="1054"/>
                    <a:pt x="9173" y="1050"/>
                    <a:pt x="9139" y="1050"/>
                  </a:cubicBezTo>
                  <a:cubicBezTo>
                    <a:pt x="9009" y="1050"/>
                    <a:pt x="8913" y="1110"/>
                    <a:pt x="8830" y="1210"/>
                  </a:cubicBezTo>
                  <a:cubicBezTo>
                    <a:pt x="8663" y="1440"/>
                    <a:pt x="8726" y="1649"/>
                    <a:pt x="8872" y="1816"/>
                  </a:cubicBezTo>
                  <a:cubicBezTo>
                    <a:pt x="8747" y="1900"/>
                    <a:pt x="8621" y="1942"/>
                    <a:pt x="8475" y="2005"/>
                  </a:cubicBezTo>
                  <a:cubicBezTo>
                    <a:pt x="8475" y="1796"/>
                    <a:pt x="8349" y="1691"/>
                    <a:pt x="8203" y="1586"/>
                  </a:cubicBezTo>
                  <a:cubicBezTo>
                    <a:pt x="8155" y="1578"/>
                    <a:pt x="8109" y="1574"/>
                    <a:pt x="8065" y="1574"/>
                  </a:cubicBezTo>
                  <a:cubicBezTo>
                    <a:pt x="7876" y="1574"/>
                    <a:pt x="7723" y="1651"/>
                    <a:pt x="7638" y="1837"/>
                  </a:cubicBezTo>
                  <a:cubicBezTo>
                    <a:pt x="7638" y="1858"/>
                    <a:pt x="7617" y="1858"/>
                    <a:pt x="7596" y="1858"/>
                  </a:cubicBezTo>
                  <a:cubicBezTo>
                    <a:pt x="7617" y="1942"/>
                    <a:pt x="7617" y="2047"/>
                    <a:pt x="7638" y="2130"/>
                  </a:cubicBezTo>
                  <a:cubicBezTo>
                    <a:pt x="7680" y="2214"/>
                    <a:pt x="7722" y="2277"/>
                    <a:pt x="7742" y="2340"/>
                  </a:cubicBezTo>
                  <a:cubicBezTo>
                    <a:pt x="7617" y="2381"/>
                    <a:pt x="7470" y="2465"/>
                    <a:pt x="7366" y="2528"/>
                  </a:cubicBezTo>
                  <a:cubicBezTo>
                    <a:pt x="7303" y="2423"/>
                    <a:pt x="7261" y="2256"/>
                    <a:pt x="7198" y="2130"/>
                  </a:cubicBezTo>
                  <a:cubicBezTo>
                    <a:pt x="7366" y="2109"/>
                    <a:pt x="7512" y="2047"/>
                    <a:pt x="7596" y="1858"/>
                  </a:cubicBezTo>
                  <a:cubicBezTo>
                    <a:pt x="7680" y="1649"/>
                    <a:pt x="7617" y="1440"/>
                    <a:pt x="7429" y="1335"/>
                  </a:cubicBezTo>
                  <a:cubicBezTo>
                    <a:pt x="7364" y="1289"/>
                    <a:pt x="7283" y="1263"/>
                    <a:pt x="7200" y="1263"/>
                  </a:cubicBezTo>
                  <a:cubicBezTo>
                    <a:pt x="7095" y="1263"/>
                    <a:pt x="6987" y="1304"/>
                    <a:pt x="6906" y="1398"/>
                  </a:cubicBezTo>
                  <a:cubicBezTo>
                    <a:pt x="6843" y="1482"/>
                    <a:pt x="6780" y="1586"/>
                    <a:pt x="6780" y="1649"/>
                  </a:cubicBezTo>
                  <a:cubicBezTo>
                    <a:pt x="6780" y="1796"/>
                    <a:pt x="6864" y="1921"/>
                    <a:pt x="6885" y="2047"/>
                  </a:cubicBezTo>
                  <a:cubicBezTo>
                    <a:pt x="6780" y="2068"/>
                    <a:pt x="6654" y="2130"/>
                    <a:pt x="6550" y="2172"/>
                  </a:cubicBezTo>
                  <a:cubicBezTo>
                    <a:pt x="6466" y="2026"/>
                    <a:pt x="6361" y="1900"/>
                    <a:pt x="6278" y="1796"/>
                  </a:cubicBezTo>
                  <a:lnTo>
                    <a:pt x="6278" y="1796"/>
                  </a:lnTo>
                  <a:cubicBezTo>
                    <a:pt x="6301" y="1798"/>
                    <a:pt x="6324" y="1799"/>
                    <a:pt x="6347" y="1799"/>
                  </a:cubicBezTo>
                  <a:cubicBezTo>
                    <a:pt x="6511" y="1799"/>
                    <a:pt x="6665" y="1733"/>
                    <a:pt x="6738" y="1586"/>
                  </a:cubicBezTo>
                  <a:cubicBezTo>
                    <a:pt x="6843" y="1335"/>
                    <a:pt x="6759" y="1126"/>
                    <a:pt x="6550" y="979"/>
                  </a:cubicBezTo>
                  <a:cubicBezTo>
                    <a:pt x="6864" y="979"/>
                    <a:pt x="7010" y="875"/>
                    <a:pt x="7073" y="666"/>
                  </a:cubicBezTo>
                  <a:cubicBezTo>
                    <a:pt x="7115" y="456"/>
                    <a:pt x="7010" y="268"/>
                    <a:pt x="6843" y="184"/>
                  </a:cubicBezTo>
                  <a:cubicBezTo>
                    <a:pt x="6788" y="160"/>
                    <a:pt x="6731" y="148"/>
                    <a:pt x="6676" y="148"/>
                  </a:cubicBezTo>
                  <a:cubicBezTo>
                    <a:pt x="6541" y="148"/>
                    <a:pt x="6415" y="218"/>
                    <a:pt x="6341" y="352"/>
                  </a:cubicBezTo>
                  <a:cubicBezTo>
                    <a:pt x="6278" y="456"/>
                    <a:pt x="6257" y="582"/>
                    <a:pt x="6278" y="687"/>
                  </a:cubicBezTo>
                  <a:cubicBezTo>
                    <a:pt x="6320" y="791"/>
                    <a:pt x="6424" y="896"/>
                    <a:pt x="6466" y="979"/>
                  </a:cubicBezTo>
                  <a:cubicBezTo>
                    <a:pt x="6420" y="966"/>
                    <a:pt x="6377" y="959"/>
                    <a:pt x="6336" y="959"/>
                  </a:cubicBezTo>
                  <a:cubicBezTo>
                    <a:pt x="6192" y="959"/>
                    <a:pt x="6078" y="1042"/>
                    <a:pt x="5964" y="1189"/>
                  </a:cubicBezTo>
                  <a:cubicBezTo>
                    <a:pt x="5964" y="896"/>
                    <a:pt x="5922" y="812"/>
                    <a:pt x="5713" y="666"/>
                  </a:cubicBezTo>
                  <a:cubicBezTo>
                    <a:pt x="5650" y="645"/>
                    <a:pt x="5629" y="645"/>
                    <a:pt x="5587" y="645"/>
                  </a:cubicBezTo>
                  <a:cubicBezTo>
                    <a:pt x="5399" y="645"/>
                    <a:pt x="5273" y="707"/>
                    <a:pt x="5190" y="875"/>
                  </a:cubicBezTo>
                  <a:cubicBezTo>
                    <a:pt x="5106" y="1021"/>
                    <a:pt x="5127" y="1189"/>
                    <a:pt x="5232" y="1314"/>
                  </a:cubicBezTo>
                  <a:cubicBezTo>
                    <a:pt x="5308" y="1406"/>
                    <a:pt x="5430" y="1464"/>
                    <a:pt x="5555" y="1464"/>
                  </a:cubicBezTo>
                  <a:cubicBezTo>
                    <a:pt x="5601" y="1464"/>
                    <a:pt x="5647" y="1457"/>
                    <a:pt x="5692" y="1440"/>
                  </a:cubicBezTo>
                  <a:cubicBezTo>
                    <a:pt x="5797" y="1398"/>
                    <a:pt x="5859" y="1314"/>
                    <a:pt x="5943" y="1272"/>
                  </a:cubicBezTo>
                  <a:lnTo>
                    <a:pt x="5943" y="1272"/>
                  </a:lnTo>
                  <a:cubicBezTo>
                    <a:pt x="5901" y="1482"/>
                    <a:pt x="6006" y="1628"/>
                    <a:pt x="6173" y="1754"/>
                  </a:cubicBezTo>
                  <a:cubicBezTo>
                    <a:pt x="6154" y="1752"/>
                    <a:pt x="6135" y="1751"/>
                    <a:pt x="6117" y="1751"/>
                  </a:cubicBezTo>
                  <a:cubicBezTo>
                    <a:pt x="5919" y="1751"/>
                    <a:pt x="5788" y="1853"/>
                    <a:pt x="5692" y="2026"/>
                  </a:cubicBezTo>
                  <a:cubicBezTo>
                    <a:pt x="5692" y="2047"/>
                    <a:pt x="5650" y="2047"/>
                    <a:pt x="5629" y="2047"/>
                  </a:cubicBezTo>
                  <a:cubicBezTo>
                    <a:pt x="5692" y="2214"/>
                    <a:pt x="5734" y="2360"/>
                    <a:pt x="5755" y="2528"/>
                  </a:cubicBezTo>
                  <a:cubicBezTo>
                    <a:pt x="5650" y="2570"/>
                    <a:pt x="5525" y="2653"/>
                    <a:pt x="5420" y="2695"/>
                  </a:cubicBezTo>
                  <a:cubicBezTo>
                    <a:pt x="5336" y="2570"/>
                    <a:pt x="5294" y="2444"/>
                    <a:pt x="5211" y="2319"/>
                  </a:cubicBezTo>
                  <a:cubicBezTo>
                    <a:pt x="5378" y="2319"/>
                    <a:pt x="5545" y="2277"/>
                    <a:pt x="5629" y="2047"/>
                  </a:cubicBezTo>
                  <a:cubicBezTo>
                    <a:pt x="5713" y="1858"/>
                    <a:pt x="5692" y="1691"/>
                    <a:pt x="5525" y="1544"/>
                  </a:cubicBezTo>
                  <a:cubicBezTo>
                    <a:pt x="5442" y="1480"/>
                    <a:pt x="5364" y="1448"/>
                    <a:pt x="5281" y="1448"/>
                  </a:cubicBezTo>
                  <a:cubicBezTo>
                    <a:pt x="5174" y="1448"/>
                    <a:pt x="5059" y="1501"/>
                    <a:pt x="4918" y="1607"/>
                  </a:cubicBezTo>
                  <a:cubicBezTo>
                    <a:pt x="4855" y="1461"/>
                    <a:pt x="4792" y="1314"/>
                    <a:pt x="4709" y="1189"/>
                  </a:cubicBezTo>
                  <a:lnTo>
                    <a:pt x="4771" y="1189"/>
                  </a:lnTo>
                  <a:cubicBezTo>
                    <a:pt x="4981" y="1147"/>
                    <a:pt x="5106" y="1021"/>
                    <a:pt x="5127" y="833"/>
                  </a:cubicBezTo>
                  <a:cubicBezTo>
                    <a:pt x="5190" y="666"/>
                    <a:pt x="5085" y="477"/>
                    <a:pt x="4897" y="394"/>
                  </a:cubicBezTo>
                  <a:cubicBezTo>
                    <a:pt x="4841" y="369"/>
                    <a:pt x="4784" y="357"/>
                    <a:pt x="4730" y="357"/>
                  </a:cubicBezTo>
                  <a:cubicBezTo>
                    <a:pt x="4602" y="357"/>
                    <a:pt x="4483" y="423"/>
                    <a:pt x="4395" y="540"/>
                  </a:cubicBezTo>
                  <a:cubicBezTo>
                    <a:pt x="4395" y="561"/>
                    <a:pt x="4374" y="582"/>
                    <a:pt x="4353" y="603"/>
                  </a:cubicBezTo>
                  <a:cubicBezTo>
                    <a:pt x="4290" y="812"/>
                    <a:pt x="4353" y="1000"/>
                    <a:pt x="4457" y="1063"/>
                  </a:cubicBezTo>
                  <a:cubicBezTo>
                    <a:pt x="4165" y="1063"/>
                    <a:pt x="4039" y="1189"/>
                    <a:pt x="3934" y="1398"/>
                  </a:cubicBezTo>
                  <a:cubicBezTo>
                    <a:pt x="3934" y="1586"/>
                    <a:pt x="3976" y="1754"/>
                    <a:pt x="4185" y="1900"/>
                  </a:cubicBezTo>
                  <a:cubicBezTo>
                    <a:pt x="4138" y="1892"/>
                    <a:pt x="4095" y="1887"/>
                    <a:pt x="4055" y="1887"/>
                  </a:cubicBezTo>
                  <a:cubicBezTo>
                    <a:pt x="3897" y="1887"/>
                    <a:pt x="3787" y="1951"/>
                    <a:pt x="3704" y="2068"/>
                  </a:cubicBezTo>
                  <a:cubicBezTo>
                    <a:pt x="3641" y="1921"/>
                    <a:pt x="3558" y="1796"/>
                    <a:pt x="3516" y="1628"/>
                  </a:cubicBezTo>
                  <a:lnTo>
                    <a:pt x="3516" y="1628"/>
                  </a:lnTo>
                  <a:cubicBezTo>
                    <a:pt x="3527" y="1630"/>
                    <a:pt x="3538" y="1630"/>
                    <a:pt x="3549" y="1630"/>
                  </a:cubicBezTo>
                  <a:cubicBezTo>
                    <a:pt x="3687" y="1630"/>
                    <a:pt x="3837" y="1514"/>
                    <a:pt x="3934" y="1398"/>
                  </a:cubicBezTo>
                  <a:lnTo>
                    <a:pt x="3934" y="1293"/>
                  </a:lnTo>
                  <a:cubicBezTo>
                    <a:pt x="3976" y="1063"/>
                    <a:pt x="3830" y="854"/>
                    <a:pt x="3600" y="791"/>
                  </a:cubicBezTo>
                  <a:cubicBezTo>
                    <a:pt x="3586" y="790"/>
                    <a:pt x="3573" y="789"/>
                    <a:pt x="3560" y="789"/>
                  </a:cubicBezTo>
                  <a:cubicBezTo>
                    <a:pt x="3364" y="789"/>
                    <a:pt x="3177" y="933"/>
                    <a:pt x="3118" y="1168"/>
                  </a:cubicBezTo>
                  <a:cubicBezTo>
                    <a:pt x="3097" y="1314"/>
                    <a:pt x="3181" y="1440"/>
                    <a:pt x="3286" y="1544"/>
                  </a:cubicBezTo>
                  <a:cubicBezTo>
                    <a:pt x="3118" y="1628"/>
                    <a:pt x="2993" y="1691"/>
                    <a:pt x="2867" y="1733"/>
                  </a:cubicBezTo>
                  <a:cubicBezTo>
                    <a:pt x="2825" y="1524"/>
                    <a:pt x="2763" y="1377"/>
                    <a:pt x="2512" y="1314"/>
                  </a:cubicBezTo>
                  <a:cubicBezTo>
                    <a:pt x="2488" y="1311"/>
                    <a:pt x="2465" y="1309"/>
                    <a:pt x="2441" y="1309"/>
                  </a:cubicBezTo>
                  <a:cubicBezTo>
                    <a:pt x="2314" y="1309"/>
                    <a:pt x="2181" y="1358"/>
                    <a:pt x="2093" y="1482"/>
                  </a:cubicBezTo>
                  <a:cubicBezTo>
                    <a:pt x="1947" y="1712"/>
                    <a:pt x="2030" y="1921"/>
                    <a:pt x="2156" y="2068"/>
                  </a:cubicBezTo>
                  <a:cubicBezTo>
                    <a:pt x="1988" y="2151"/>
                    <a:pt x="1863" y="2214"/>
                    <a:pt x="1737" y="2277"/>
                  </a:cubicBezTo>
                  <a:cubicBezTo>
                    <a:pt x="1758" y="2109"/>
                    <a:pt x="1612" y="1963"/>
                    <a:pt x="1507" y="1837"/>
                  </a:cubicBezTo>
                  <a:lnTo>
                    <a:pt x="1444" y="1837"/>
                  </a:lnTo>
                  <a:cubicBezTo>
                    <a:pt x="1415" y="1834"/>
                    <a:pt x="1387" y="1832"/>
                    <a:pt x="1359" y="1832"/>
                  </a:cubicBezTo>
                  <a:cubicBezTo>
                    <a:pt x="1205" y="1832"/>
                    <a:pt x="1066" y="1884"/>
                    <a:pt x="942" y="2026"/>
                  </a:cubicBezTo>
                  <a:cubicBezTo>
                    <a:pt x="921" y="1691"/>
                    <a:pt x="733" y="1524"/>
                    <a:pt x="503" y="1524"/>
                  </a:cubicBezTo>
                  <a:cubicBezTo>
                    <a:pt x="294" y="1524"/>
                    <a:pt x="189" y="1691"/>
                    <a:pt x="84" y="1837"/>
                  </a:cubicBezTo>
                  <a:cubicBezTo>
                    <a:pt x="1" y="2151"/>
                    <a:pt x="315" y="2465"/>
                    <a:pt x="607" y="2591"/>
                  </a:cubicBezTo>
                  <a:cubicBezTo>
                    <a:pt x="587" y="2528"/>
                    <a:pt x="524" y="2465"/>
                    <a:pt x="503" y="2444"/>
                  </a:cubicBezTo>
                  <a:cubicBezTo>
                    <a:pt x="628" y="2381"/>
                    <a:pt x="775" y="2340"/>
                    <a:pt x="880" y="2277"/>
                  </a:cubicBezTo>
                  <a:cubicBezTo>
                    <a:pt x="921" y="2423"/>
                    <a:pt x="984" y="2528"/>
                    <a:pt x="1026" y="2653"/>
                  </a:cubicBezTo>
                  <a:cubicBezTo>
                    <a:pt x="984" y="2695"/>
                    <a:pt x="900" y="2737"/>
                    <a:pt x="796" y="2758"/>
                  </a:cubicBezTo>
                  <a:cubicBezTo>
                    <a:pt x="817" y="2800"/>
                    <a:pt x="838" y="2842"/>
                    <a:pt x="880" y="2863"/>
                  </a:cubicBezTo>
                  <a:lnTo>
                    <a:pt x="2679" y="4034"/>
                  </a:lnTo>
                  <a:cubicBezTo>
                    <a:pt x="2755" y="4078"/>
                    <a:pt x="2821" y="4110"/>
                    <a:pt x="2886" y="4110"/>
                  </a:cubicBezTo>
                  <a:cubicBezTo>
                    <a:pt x="2946" y="4110"/>
                    <a:pt x="3007" y="4083"/>
                    <a:pt x="3076" y="4013"/>
                  </a:cubicBezTo>
                  <a:cubicBezTo>
                    <a:pt x="3164" y="4305"/>
                    <a:pt x="3333" y="4454"/>
                    <a:pt x="3555" y="4454"/>
                  </a:cubicBezTo>
                  <a:cubicBezTo>
                    <a:pt x="3651" y="4454"/>
                    <a:pt x="3757" y="4426"/>
                    <a:pt x="3872" y="4369"/>
                  </a:cubicBezTo>
                  <a:cubicBezTo>
                    <a:pt x="3913" y="4453"/>
                    <a:pt x="3955" y="4557"/>
                    <a:pt x="3976" y="4641"/>
                  </a:cubicBezTo>
                  <a:cubicBezTo>
                    <a:pt x="3955" y="4662"/>
                    <a:pt x="3934" y="4662"/>
                    <a:pt x="3872" y="4683"/>
                  </a:cubicBezTo>
                  <a:cubicBezTo>
                    <a:pt x="4123" y="4767"/>
                    <a:pt x="4290" y="4871"/>
                    <a:pt x="4541" y="4976"/>
                  </a:cubicBezTo>
                  <a:cubicBezTo>
                    <a:pt x="4499" y="4892"/>
                    <a:pt x="4478" y="4850"/>
                    <a:pt x="4457" y="4788"/>
                  </a:cubicBezTo>
                  <a:cubicBezTo>
                    <a:pt x="4541" y="4746"/>
                    <a:pt x="4646" y="4725"/>
                    <a:pt x="4709" y="4662"/>
                  </a:cubicBezTo>
                  <a:cubicBezTo>
                    <a:pt x="4771" y="4767"/>
                    <a:pt x="4813" y="4850"/>
                    <a:pt x="4855" y="4934"/>
                  </a:cubicBezTo>
                  <a:cubicBezTo>
                    <a:pt x="4771" y="4955"/>
                    <a:pt x="4709" y="4976"/>
                    <a:pt x="4604" y="5039"/>
                  </a:cubicBezTo>
                  <a:cubicBezTo>
                    <a:pt x="4688" y="5060"/>
                    <a:pt x="4709" y="5081"/>
                    <a:pt x="4750" y="5081"/>
                  </a:cubicBezTo>
                  <a:cubicBezTo>
                    <a:pt x="4949" y="5151"/>
                    <a:pt x="5150" y="5227"/>
                    <a:pt x="5352" y="5306"/>
                  </a:cubicBezTo>
                  <a:lnTo>
                    <a:pt x="5352" y="5306"/>
                  </a:lnTo>
                  <a:cubicBezTo>
                    <a:pt x="5320" y="5242"/>
                    <a:pt x="5297" y="5187"/>
                    <a:pt x="5253" y="5143"/>
                  </a:cubicBezTo>
                  <a:cubicBezTo>
                    <a:pt x="5336" y="5101"/>
                    <a:pt x="5420" y="5060"/>
                    <a:pt x="5504" y="5039"/>
                  </a:cubicBezTo>
                  <a:cubicBezTo>
                    <a:pt x="5545" y="5101"/>
                    <a:pt x="5587" y="5185"/>
                    <a:pt x="5629" y="5269"/>
                  </a:cubicBezTo>
                  <a:cubicBezTo>
                    <a:pt x="5572" y="5297"/>
                    <a:pt x="5525" y="5326"/>
                    <a:pt x="5474" y="5354"/>
                  </a:cubicBezTo>
                  <a:lnTo>
                    <a:pt x="5474" y="5354"/>
                  </a:lnTo>
                  <a:cubicBezTo>
                    <a:pt x="5433" y="5338"/>
                    <a:pt x="5393" y="5322"/>
                    <a:pt x="5352" y="5306"/>
                  </a:cubicBezTo>
                  <a:lnTo>
                    <a:pt x="5352" y="5306"/>
                  </a:lnTo>
                  <a:cubicBezTo>
                    <a:pt x="5365" y="5334"/>
                    <a:pt x="5380" y="5363"/>
                    <a:pt x="5399" y="5394"/>
                  </a:cubicBezTo>
                  <a:cubicBezTo>
                    <a:pt x="5426" y="5381"/>
                    <a:pt x="5451" y="5368"/>
                    <a:pt x="5474" y="5354"/>
                  </a:cubicBezTo>
                  <a:lnTo>
                    <a:pt x="5474" y="5354"/>
                  </a:lnTo>
                  <a:cubicBezTo>
                    <a:pt x="5892" y="5518"/>
                    <a:pt x="6315" y="5688"/>
                    <a:pt x="6738" y="5834"/>
                  </a:cubicBezTo>
                  <a:cubicBezTo>
                    <a:pt x="7115" y="5980"/>
                    <a:pt x="7491" y="6085"/>
                    <a:pt x="7889" y="6189"/>
                  </a:cubicBezTo>
                  <a:cubicBezTo>
                    <a:pt x="7889" y="6127"/>
                    <a:pt x="7847" y="6085"/>
                    <a:pt x="7826" y="6001"/>
                  </a:cubicBezTo>
                  <a:lnTo>
                    <a:pt x="7994" y="5917"/>
                  </a:lnTo>
                  <a:cubicBezTo>
                    <a:pt x="8014" y="6001"/>
                    <a:pt x="8035" y="6043"/>
                    <a:pt x="8056" y="6127"/>
                  </a:cubicBezTo>
                  <a:cubicBezTo>
                    <a:pt x="8014" y="6148"/>
                    <a:pt x="7931" y="6189"/>
                    <a:pt x="7889" y="6210"/>
                  </a:cubicBezTo>
                  <a:cubicBezTo>
                    <a:pt x="8119" y="6294"/>
                    <a:pt x="8370" y="6357"/>
                    <a:pt x="8579" y="6420"/>
                  </a:cubicBezTo>
                  <a:cubicBezTo>
                    <a:pt x="8684" y="6357"/>
                    <a:pt x="8747" y="6315"/>
                    <a:pt x="8789" y="6294"/>
                  </a:cubicBezTo>
                  <a:cubicBezTo>
                    <a:pt x="8872" y="6357"/>
                    <a:pt x="8830" y="6461"/>
                    <a:pt x="8956" y="6503"/>
                  </a:cubicBezTo>
                  <a:lnTo>
                    <a:pt x="9814" y="6650"/>
                  </a:lnTo>
                  <a:lnTo>
                    <a:pt x="11069" y="6817"/>
                  </a:lnTo>
                  <a:cubicBezTo>
                    <a:pt x="11571" y="6859"/>
                    <a:pt x="12095" y="6943"/>
                    <a:pt x="12618" y="6943"/>
                  </a:cubicBezTo>
                  <a:cubicBezTo>
                    <a:pt x="12826" y="6949"/>
                    <a:pt x="13036" y="6951"/>
                    <a:pt x="13247" y="6951"/>
                  </a:cubicBezTo>
                  <a:cubicBezTo>
                    <a:pt x="13754" y="6951"/>
                    <a:pt x="14264" y="6937"/>
                    <a:pt x="14752" y="6922"/>
                  </a:cubicBezTo>
                  <a:cubicBezTo>
                    <a:pt x="14856" y="6922"/>
                    <a:pt x="15003" y="6859"/>
                    <a:pt x="15128" y="6838"/>
                  </a:cubicBezTo>
                  <a:cubicBezTo>
                    <a:pt x="15149" y="6838"/>
                    <a:pt x="15212" y="6880"/>
                    <a:pt x="15254" y="6880"/>
                  </a:cubicBezTo>
                  <a:cubicBezTo>
                    <a:pt x="15672" y="6838"/>
                    <a:pt x="16091" y="6817"/>
                    <a:pt x="16509" y="6733"/>
                  </a:cubicBezTo>
                  <a:cubicBezTo>
                    <a:pt x="16677" y="6713"/>
                    <a:pt x="16886" y="6754"/>
                    <a:pt x="17012" y="6608"/>
                  </a:cubicBezTo>
                  <a:cubicBezTo>
                    <a:pt x="17012" y="6594"/>
                    <a:pt x="17016" y="6589"/>
                    <a:pt x="17024" y="6589"/>
                  </a:cubicBezTo>
                  <a:cubicBezTo>
                    <a:pt x="17040" y="6589"/>
                    <a:pt x="17067" y="6608"/>
                    <a:pt x="17095" y="6608"/>
                  </a:cubicBezTo>
                  <a:cubicBezTo>
                    <a:pt x="17137" y="6608"/>
                    <a:pt x="17158" y="6629"/>
                    <a:pt x="17200" y="6629"/>
                  </a:cubicBezTo>
                  <a:cubicBezTo>
                    <a:pt x="17472" y="6566"/>
                    <a:pt x="17744" y="6545"/>
                    <a:pt x="17995" y="6461"/>
                  </a:cubicBezTo>
                  <a:cubicBezTo>
                    <a:pt x="18623" y="6294"/>
                    <a:pt x="19292" y="6127"/>
                    <a:pt x="19920" y="5938"/>
                  </a:cubicBezTo>
                  <a:cubicBezTo>
                    <a:pt x="19941" y="5938"/>
                    <a:pt x="19983" y="5917"/>
                    <a:pt x="19983" y="5917"/>
                  </a:cubicBezTo>
                  <a:cubicBezTo>
                    <a:pt x="19962" y="5771"/>
                    <a:pt x="20129" y="5792"/>
                    <a:pt x="20171" y="5771"/>
                  </a:cubicBezTo>
                  <a:cubicBezTo>
                    <a:pt x="20192" y="5792"/>
                    <a:pt x="20255" y="5792"/>
                    <a:pt x="20297" y="5792"/>
                  </a:cubicBezTo>
                  <a:cubicBezTo>
                    <a:pt x="20401" y="5771"/>
                    <a:pt x="20506" y="5708"/>
                    <a:pt x="20610" y="5687"/>
                  </a:cubicBezTo>
                  <a:cubicBezTo>
                    <a:pt x="20799" y="5625"/>
                    <a:pt x="20987" y="5562"/>
                    <a:pt x="21175" y="5478"/>
                  </a:cubicBezTo>
                  <a:cubicBezTo>
                    <a:pt x="21134" y="5394"/>
                    <a:pt x="21113" y="5353"/>
                    <a:pt x="21092" y="5290"/>
                  </a:cubicBezTo>
                  <a:cubicBezTo>
                    <a:pt x="21175" y="5248"/>
                    <a:pt x="21217" y="5206"/>
                    <a:pt x="21301" y="5185"/>
                  </a:cubicBezTo>
                  <a:cubicBezTo>
                    <a:pt x="21343" y="5269"/>
                    <a:pt x="21385" y="5311"/>
                    <a:pt x="21406" y="5394"/>
                  </a:cubicBezTo>
                  <a:cubicBezTo>
                    <a:pt x="21719" y="5269"/>
                    <a:pt x="22012" y="5143"/>
                    <a:pt x="22284" y="4997"/>
                  </a:cubicBezTo>
                  <a:cubicBezTo>
                    <a:pt x="22243" y="4934"/>
                    <a:pt x="22222" y="4850"/>
                    <a:pt x="22180" y="4788"/>
                  </a:cubicBezTo>
                  <a:cubicBezTo>
                    <a:pt x="22263" y="4767"/>
                    <a:pt x="22347" y="4725"/>
                    <a:pt x="22431" y="4683"/>
                  </a:cubicBezTo>
                  <a:cubicBezTo>
                    <a:pt x="22468" y="4806"/>
                    <a:pt x="22483" y="4856"/>
                    <a:pt x="22531" y="4856"/>
                  </a:cubicBezTo>
                  <a:cubicBezTo>
                    <a:pt x="22565" y="4856"/>
                    <a:pt x="22616" y="4831"/>
                    <a:pt x="22703" y="4788"/>
                  </a:cubicBezTo>
                  <a:cubicBezTo>
                    <a:pt x="22954" y="4683"/>
                    <a:pt x="23163" y="4557"/>
                    <a:pt x="23372" y="4453"/>
                  </a:cubicBezTo>
                  <a:cubicBezTo>
                    <a:pt x="23310" y="4369"/>
                    <a:pt x="23289" y="4327"/>
                    <a:pt x="23268" y="4265"/>
                  </a:cubicBezTo>
                  <a:lnTo>
                    <a:pt x="23582" y="4118"/>
                  </a:lnTo>
                  <a:cubicBezTo>
                    <a:pt x="23603" y="4202"/>
                    <a:pt x="23623" y="4244"/>
                    <a:pt x="23644" y="4327"/>
                  </a:cubicBezTo>
                  <a:cubicBezTo>
                    <a:pt x="23895" y="4160"/>
                    <a:pt x="24126" y="4034"/>
                    <a:pt x="24335" y="3909"/>
                  </a:cubicBezTo>
                  <a:cubicBezTo>
                    <a:pt x="24377" y="3888"/>
                    <a:pt x="24419" y="3804"/>
                    <a:pt x="24439" y="3741"/>
                  </a:cubicBezTo>
                  <a:cubicBezTo>
                    <a:pt x="24439" y="3720"/>
                    <a:pt x="24419" y="3720"/>
                    <a:pt x="24419" y="3720"/>
                  </a:cubicBezTo>
                  <a:cubicBezTo>
                    <a:pt x="24523" y="3679"/>
                    <a:pt x="24586" y="3616"/>
                    <a:pt x="24691" y="3574"/>
                  </a:cubicBezTo>
                  <a:cubicBezTo>
                    <a:pt x="24711" y="3595"/>
                    <a:pt x="24732" y="3605"/>
                    <a:pt x="24759" y="3605"/>
                  </a:cubicBezTo>
                  <a:cubicBezTo>
                    <a:pt x="24785" y="3605"/>
                    <a:pt x="24816" y="3595"/>
                    <a:pt x="24858" y="3574"/>
                  </a:cubicBezTo>
                  <a:cubicBezTo>
                    <a:pt x="25276" y="3281"/>
                    <a:pt x="25716" y="2967"/>
                    <a:pt x="26134" y="2674"/>
                  </a:cubicBezTo>
                  <a:lnTo>
                    <a:pt x="26113" y="2653"/>
                  </a:lnTo>
                  <a:cubicBezTo>
                    <a:pt x="26030" y="2695"/>
                    <a:pt x="25988" y="2737"/>
                    <a:pt x="25925" y="2758"/>
                  </a:cubicBezTo>
                  <a:cubicBezTo>
                    <a:pt x="25841" y="2632"/>
                    <a:pt x="25800" y="2486"/>
                    <a:pt x="25716" y="2360"/>
                  </a:cubicBezTo>
                  <a:lnTo>
                    <a:pt x="25716" y="2360"/>
                  </a:lnTo>
                  <a:cubicBezTo>
                    <a:pt x="25732" y="2362"/>
                    <a:pt x="25748" y="2363"/>
                    <a:pt x="25763" y="2363"/>
                  </a:cubicBezTo>
                  <a:cubicBezTo>
                    <a:pt x="25926" y="2363"/>
                    <a:pt x="26039" y="2264"/>
                    <a:pt x="26134" y="2130"/>
                  </a:cubicBezTo>
                  <a:cubicBezTo>
                    <a:pt x="26218" y="1921"/>
                    <a:pt x="26155" y="1733"/>
                    <a:pt x="26009" y="1607"/>
                  </a:cubicBezTo>
                  <a:cubicBezTo>
                    <a:pt x="26134" y="1524"/>
                    <a:pt x="26302" y="1482"/>
                    <a:pt x="26406" y="1419"/>
                  </a:cubicBezTo>
                  <a:cubicBezTo>
                    <a:pt x="26448" y="1524"/>
                    <a:pt x="26532" y="1691"/>
                    <a:pt x="26616" y="1816"/>
                  </a:cubicBezTo>
                  <a:cubicBezTo>
                    <a:pt x="26602" y="1815"/>
                    <a:pt x="26589" y="1814"/>
                    <a:pt x="26576" y="1814"/>
                  </a:cubicBezTo>
                  <a:cubicBezTo>
                    <a:pt x="26388" y="1814"/>
                    <a:pt x="26252" y="1954"/>
                    <a:pt x="26134" y="2130"/>
                  </a:cubicBezTo>
                  <a:cubicBezTo>
                    <a:pt x="26134" y="2277"/>
                    <a:pt x="26134" y="2465"/>
                    <a:pt x="26302" y="2570"/>
                  </a:cubicBezTo>
                  <a:cubicBezTo>
                    <a:pt x="26511" y="2423"/>
                    <a:pt x="26720" y="2235"/>
                    <a:pt x="26950" y="2047"/>
                  </a:cubicBezTo>
                  <a:cubicBezTo>
                    <a:pt x="26846" y="1963"/>
                    <a:pt x="26783" y="1921"/>
                    <a:pt x="26720" y="1837"/>
                  </a:cubicBezTo>
                  <a:lnTo>
                    <a:pt x="26720" y="1837"/>
                  </a:lnTo>
                  <a:cubicBezTo>
                    <a:pt x="26753" y="1841"/>
                    <a:pt x="26784" y="1842"/>
                    <a:pt x="26814" y="1842"/>
                  </a:cubicBezTo>
                  <a:cubicBezTo>
                    <a:pt x="26979" y="1842"/>
                    <a:pt x="27110" y="1791"/>
                    <a:pt x="27180" y="1649"/>
                  </a:cubicBezTo>
                  <a:cubicBezTo>
                    <a:pt x="27348" y="1398"/>
                    <a:pt x="27243" y="1210"/>
                    <a:pt x="27034" y="1021"/>
                  </a:cubicBezTo>
                  <a:cubicBezTo>
                    <a:pt x="27348" y="1021"/>
                    <a:pt x="27494" y="917"/>
                    <a:pt x="27557" y="707"/>
                  </a:cubicBezTo>
                  <a:cubicBezTo>
                    <a:pt x="27578" y="498"/>
                    <a:pt x="27473" y="331"/>
                    <a:pt x="27285" y="247"/>
                  </a:cubicBezTo>
                  <a:cubicBezTo>
                    <a:pt x="27243" y="233"/>
                    <a:pt x="27199" y="226"/>
                    <a:pt x="27156" y="226"/>
                  </a:cubicBezTo>
                  <a:cubicBezTo>
                    <a:pt x="27008" y="226"/>
                    <a:pt x="26864" y="306"/>
                    <a:pt x="26783" y="435"/>
                  </a:cubicBezTo>
                  <a:cubicBezTo>
                    <a:pt x="26657" y="603"/>
                    <a:pt x="26741" y="812"/>
                    <a:pt x="26971" y="1021"/>
                  </a:cubicBezTo>
                  <a:cubicBezTo>
                    <a:pt x="26918" y="1005"/>
                    <a:pt x="26868" y="997"/>
                    <a:pt x="26822" y="997"/>
                  </a:cubicBezTo>
                  <a:cubicBezTo>
                    <a:pt x="26687" y="997"/>
                    <a:pt x="26578" y="1064"/>
                    <a:pt x="26469" y="1189"/>
                  </a:cubicBezTo>
                  <a:cubicBezTo>
                    <a:pt x="26427" y="896"/>
                    <a:pt x="26323" y="791"/>
                    <a:pt x="26134" y="749"/>
                  </a:cubicBezTo>
                  <a:cubicBezTo>
                    <a:pt x="26095" y="741"/>
                    <a:pt x="26058" y="736"/>
                    <a:pt x="26024" y="736"/>
                  </a:cubicBezTo>
                  <a:cubicBezTo>
                    <a:pt x="25895" y="736"/>
                    <a:pt x="25799" y="796"/>
                    <a:pt x="25716" y="896"/>
                  </a:cubicBezTo>
                  <a:cubicBezTo>
                    <a:pt x="25569" y="1105"/>
                    <a:pt x="25632" y="1314"/>
                    <a:pt x="25800" y="1482"/>
                  </a:cubicBezTo>
                  <a:cubicBezTo>
                    <a:pt x="25632" y="1524"/>
                    <a:pt x="25507" y="1607"/>
                    <a:pt x="25381" y="1649"/>
                  </a:cubicBezTo>
                  <a:cubicBezTo>
                    <a:pt x="25381" y="1440"/>
                    <a:pt x="25256" y="1272"/>
                    <a:pt x="25004" y="1231"/>
                  </a:cubicBezTo>
                  <a:cubicBezTo>
                    <a:pt x="24984" y="1228"/>
                    <a:pt x="24963" y="1227"/>
                    <a:pt x="24943" y="1227"/>
                  </a:cubicBezTo>
                  <a:cubicBezTo>
                    <a:pt x="24801" y="1227"/>
                    <a:pt x="24677" y="1291"/>
                    <a:pt x="24586" y="1419"/>
                  </a:cubicBezTo>
                  <a:cubicBezTo>
                    <a:pt x="24460" y="1628"/>
                    <a:pt x="24544" y="1816"/>
                    <a:pt x="24670" y="1963"/>
                  </a:cubicBezTo>
                  <a:cubicBezTo>
                    <a:pt x="24544" y="2047"/>
                    <a:pt x="24377" y="2109"/>
                    <a:pt x="24251" y="2172"/>
                  </a:cubicBezTo>
                  <a:cubicBezTo>
                    <a:pt x="24251" y="1963"/>
                    <a:pt x="24126" y="1837"/>
                    <a:pt x="23937" y="1733"/>
                  </a:cubicBezTo>
                  <a:cubicBezTo>
                    <a:pt x="23905" y="1730"/>
                    <a:pt x="23874" y="1728"/>
                    <a:pt x="23844" y="1728"/>
                  </a:cubicBezTo>
                  <a:cubicBezTo>
                    <a:pt x="23683" y="1728"/>
                    <a:pt x="23559" y="1780"/>
                    <a:pt x="23435" y="1921"/>
                  </a:cubicBezTo>
                  <a:cubicBezTo>
                    <a:pt x="23414" y="1628"/>
                    <a:pt x="23310" y="1503"/>
                    <a:pt x="23100" y="1440"/>
                  </a:cubicBezTo>
                  <a:cubicBezTo>
                    <a:pt x="23056" y="1430"/>
                    <a:pt x="23014" y="1425"/>
                    <a:pt x="22974" y="1425"/>
                  </a:cubicBezTo>
                  <a:cubicBezTo>
                    <a:pt x="22845" y="1425"/>
                    <a:pt x="22741" y="1479"/>
                    <a:pt x="22661" y="1607"/>
                  </a:cubicBezTo>
                  <a:cubicBezTo>
                    <a:pt x="22494" y="1837"/>
                    <a:pt x="22556" y="2047"/>
                    <a:pt x="22703" y="2214"/>
                  </a:cubicBezTo>
                  <a:cubicBezTo>
                    <a:pt x="22577" y="2256"/>
                    <a:pt x="22452" y="2319"/>
                    <a:pt x="22347" y="2360"/>
                  </a:cubicBezTo>
                  <a:cubicBezTo>
                    <a:pt x="22284" y="2256"/>
                    <a:pt x="22222" y="2130"/>
                    <a:pt x="22138" y="2005"/>
                  </a:cubicBezTo>
                  <a:cubicBezTo>
                    <a:pt x="22347" y="2005"/>
                    <a:pt x="22494" y="1921"/>
                    <a:pt x="22577" y="1712"/>
                  </a:cubicBezTo>
                  <a:cubicBezTo>
                    <a:pt x="22661" y="1482"/>
                    <a:pt x="22556" y="1314"/>
                    <a:pt x="22368" y="1168"/>
                  </a:cubicBezTo>
                  <a:lnTo>
                    <a:pt x="22368" y="1168"/>
                  </a:lnTo>
                  <a:cubicBezTo>
                    <a:pt x="22391" y="1170"/>
                    <a:pt x="22413" y="1171"/>
                    <a:pt x="22435" y="1171"/>
                  </a:cubicBezTo>
                  <a:cubicBezTo>
                    <a:pt x="22631" y="1171"/>
                    <a:pt x="22776" y="1086"/>
                    <a:pt x="22870" y="917"/>
                  </a:cubicBezTo>
                  <a:cubicBezTo>
                    <a:pt x="22870" y="1210"/>
                    <a:pt x="22975" y="1377"/>
                    <a:pt x="23184" y="1419"/>
                  </a:cubicBezTo>
                  <a:cubicBezTo>
                    <a:pt x="23209" y="1421"/>
                    <a:pt x="23235" y="1423"/>
                    <a:pt x="23259" y="1423"/>
                  </a:cubicBezTo>
                  <a:cubicBezTo>
                    <a:pt x="23437" y="1423"/>
                    <a:pt x="23589" y="1354"/>
                    <a:pt x="23644" y="1189"/>
                  </a:cubicBezTo>
                  <a:cubicBezTo>
                    <a:pt x="23728" y="1021"/>
                    <a:pt x="23686" y="791"/>
                    <a:pt x="23519" y="687"/>
                  </a:cubicBezTo>
                  <a:cubicBezTo>
                    <a:pt x="23439" y="623"/>
                    <a:pt x="23347" y="595"/>
                    <a:pt x="23261" y="595"/>
                  </a:cubicBezTo>
                  <a:cubicBezTo>
                    <a:pt x="23235" y="595"/>
                    <a:pt x="23209" y="598"/>
                    <a:pt x="23184" y="603"/>
                  </a:cubicBezTo>
                  <a:cubicBezTo>
                    <a:pt x="23079" y="645"/>
                    <a:pt x="22996" y="749"/>
                    <a:pt x="22891" y="791"/>
                  </a:cubicBezTo>
                  <a:cubicBezTo>
                    <a:pt x="22891" y="561"/>
                    <a:pt x="22787" y="394"/>
                    <a:pt x="22598" y="352"/>
                  </a:cubicBezTo>
                  <a:cubicBezTo>
                    <a:pt x="22554" y="335"/>
                    <a:pt x="22509" y="328"/>
                    <a:pt x="22465" y="328"/>
                  </a:cubicBezTo>
                  <a:cubicBezTo>
                    <a:pt x="22338" y="328"/>
                    <a:pt x="22215" y="390"/>
                    <a:pt x="22138" y="498"/>
                  </a:cubicBezTo>
                  <a:cubicBezTo>
                    <a:pt x="22012" y="687"/>
                    <a:pt x="22033" y="875"/>
                    <a:pt x="22222" y="1084"/>
                  </a:cubicBezTo>
                  <a:cubicBezTo>
                    <a:pt x="22075" y="1168"/>
                    <a:pt x="21929" y="1210"/>
                    <a:pt x="21824" y="1272"/>
                  </a:cubicBezTo>
                  <a:cubicBezTo>
                    <a:pt x="21740" y="1126"/>
                    <a:pt x="21657" y="979"/>
                    <a:pt x="21594" y="854"/>
                  </a:cubicBezTo>
                  <a:cubicBezTo>
                    <a:pt x="21824" y="854"/>
                    <a:pt x="21971" y="749"/>
                    <a:pt x="22033" y="540"/>
                  </a:cubicBezTo>
                  <a:cubicBezTo>
                    <a:pt x="22075" y="331"/>
                    <a:pt x="22012" y="143"/>
                    <a:pt x="21824" y="59"/>
                  </a:cubicBezTo>
                  <a:cubicBezTo>
                    <a:pt x="21773" y="33"/>
                    <a:pt x="21718" y="21"/>
                    <a:pt x="21662" y="21"/>
                  </a:cubicBezTo>
                  <a:cubicBezTo>
                    <a:pt x="21537" y="21"/>
                    <a:pt x="21409" y="83"/>
                    <a:pt x="21322" y="184"/>
                  </a:cubicBezTo>
                  <a:cubicBezTo>
                    <a:pt x="21196" y="373"/>
                    <a:pt x="21217" y="561"/>
                    <a:pt x="21426" y="812"/>
                  </a:cubicBezTo>
                  <a:cubicBezTo>
                    <a:pt x="21196" y="812"/>
                    <a:pt x="21008" y="917"/>
                    <a:pt x="20966" y="1168"/>
                  </a:cubicBezTo>
                  <a:cubicBezTo>
                    <a:pt x="20903" y="1335"/>
                    <a:pt x="20987" y="1482"/>
                    <a:pt x="21113" y="1586"/>
                  </a:cubicBezTo>
                  <a:cubicBezTo>
                    <a:pt x="21189" y="1640"/>
                    <a:pt x="21266" y="1663"/>
                    <a:pt x="21341" y="1663"/>
                  </a:cubicBezTo>
                  <a:cubicBezTo>
                    <a:pt x="21470" y="1663"/>
                    <a:pt x="21593" y="1595"/>
                    <a:pt x="21698" y="1503"/>
                  </a:cubicBezTo>
                  <a:cubicBezTo>
                    <a:pt x="21761" y="1628"/>
                    <a:pt x="21845" y="1796"/>
                    <a:pt x="21929" y="1921"/>
                  </a:cubicBezTo>
                  <a:cubicBezTo>
                    <a:pt x="21845" y="1921"/>
                    <a:pt x="21761" y="1942"/>
                    <a:pt x="21698" y="1963"/>
                  </a:cubicBezTo>
                  <a:cubicBezTo>
                    <a:pt x="21615" y="2005"/>
                    <a:pt x="21552" y="2068"/>
                    <a:pt x="21489" y="2130"/>
                  </a:cubicBezTo>
                  <a:lnTo>
                    <a:pt x="21489" y="2068"/>
                  </a:lnTo>
                  <a:cubicBezTo>
                    <a:pt x="21489" y="1837"/>
                    <a:pt x="21385" y="1691"/>
                    <a:pt x="21175" y="1628"/>
                  </a:cubicBezTo>
                  <a:cubicBezTo>
                    <a:pt x="21138" y="1620"/>
                    <a:pt x="21102" y="1616"/>
                    <a:pt x="21065" y="1616"/>
                  </a:cubicBezTo>
                  <a:cubicBezTo>
                    <a:pt x="20916" y="1616"/>
                    <a:pt x="20774" y="1686"/>
                    <a:pt x="20673" y="1837"/>
                  </a:cubicBezTo>
                  <a:cubicBezTo>
                    <a:pt x="20652" y="1858"/>
                    <a:pt x="20610" y="1858"/>
                    <a:pt x="20590" y="1900"/>
                  </a:cubicBezTo>
                  <a:cubicBezTo>
                    <a:pt x="20590" y="1921"/>
                    <a:pt x="20610" y="1963"/>
                    <a:pt x="20610" y="2005"/>
                  </a:cubicBezTo>
                  <a:cubicBezTo>
                    <a:pt x="20590" y="2172"/>
                    <a:pt x="20694" y="2277"/>
                    <a:pt x="20799" y="2381"/>
                  </a:cubicBezTo>
                  <a:cubicBezTo>
                    <a:pt x="20652" y="2444"/>
                    <a:pt x="20506" y="2465"/>
                    <a:pt x="20380" y="2528"/>
                  </a:cubicBezTo>
                  <a:cubicBezTo>
                    <a:pt x="20297" y="2423"/>
                    <a:pt x="20255" y="2277"/>
                    <a:pt x="20171" y="2151"/>
                  </a:cubicBezTo>
                  <a:cubicBezTo>
                    <a:pt x="20338" y="2151"/>
                    <a:pt x="20506" y="2109"/>
                    <a:pt x="20569" y="1900"/>
                  </a:cubicBezTo>
                  <a:cubicBezTo>
                    <a:pt x="20652" y="1691"/>
                    <a:pt x="20610" y="1544"/>
                    <a:pt x="20380" y="1335"/>
                  </a:cubicBezTo>
                  <a:lnTo>
                    <a:pt x="20485" y="1335"/>
                  </a:lnTo>
                  <a:cubicBezTo>
                    <a:pt x="20694" y="1314"/>
                    <a:pt x="20882" y="1189"/>
                    <a:pt x="20903" y="1000"/>
                  </a:cubicBezTo>
                  <a:cubicBezTo>
                    <a:pt x="20966" y="791"/>
                    <a:pt x="20862" y="603"/>
                    <a:pt x="20673" y="540"/>
                  </a:cubicBezTo>
                  <a:cubicBezTo>
                    <a:pt x="20612" y="513"/>
                    <a:pt x="20549" y="499"/>
                    <a:pt x="20487" y="499"/>
                  </a:cubicBezTo>
                  <a:cubicBezTo>
                    <a:pt x="20358" y="499"/>
                    <a:pt x="20235" y="559"/>
                    <a:pt x="20150" y="687"/>
                  </a:cubicBezTo>
                  <a:cubicBezTo>
                    <a:pt x="20129" y="707"/>
                    <a:pt x="20129" y="749"/>
                    <a:pt x="20087" y="770"/>
                  </a:cubicBezTo>
                  <a:cubicBezTo>
                    <a:pt x="20046" y="979"/>
                    <a:pt x="20066" y="1168"/>
                    <a:pt x="20234" y="1272"/>
                  </a:cubicBezTo>
                  <a:cubicBezTo>
                    <a:pt x="20087" y="1314"/>
                    <a:pt x="19941" y="1398"/>
                    <a:pt x="19815" y="1440"/>
                  </a:cubicBezTo>
                  <a:cubicBezTo>
                    <a:pt x="19774" y="1231"/>
                    <a:pt x="19669" y="1084"/>
                    <a:pt x="19439" y="1021"/>
                  </a:cubicBezTo>
                  <a:cubicBezTo>
                    <a:pt x="19413" y="1014"/>
                    <a:pt x="19386" y="1011"/>
                    <a:pt x="19359" y="1011"/>
                  </a:cubicBezTo>
                  <a:cubicBezTo>
                    <a:pt x="19230" y="1011"/>
                    <a:pt x="19089" y="1089"/>
                    <a:pt x="19020" y="1210"/>
                  </a:cubicBezTo>
                  <a:cubicBezTo>
                    <a:pt x="18895" y="1440"/>
                    <a:pt x="18937" y="1628"/>
                    <a:pt x="19104" y="1796"/>
                  </a:cubicBezTo>
                  <a:cubicBezTo>
                    <a:pt x="18978" y="1858"/>
                    <a:pt x="18832" y="1921"/>
                    <a:pt x="18706" y="1963"/>
                  </a:cubicBezTo>
                  <a:cubicBezTo>
                    <a:pt x="18665" y="1754"/>
                    <a:pt x="18623" y="1712"/>
                    <a:pt x="18393" y="1544"/>
                  </a:cubicBezTo>
                  <a:cubicBezTo>
                    <a:pt x="18372" y="1543"/>
                    <a:pt x="18351" y="1542"/>
                    <a:pt x="18331" y="1542"/>
                  </a:cubicBezTo>
                  <a:cubicBezTo>
                    <a:pt x="18111" y="1542"/>
                    <a:pt x="17943" y="1647"/>
                    <a:pt x="17828" y="1858"/>
                  </a:cubicBezTo>
                  <a:cubicBezTo>
                    <a:pt x="17828" y="2026"/>
                    <a:pt x="17849" y="2214"/>
                    <a:pt x="17974" y="2319"/>
                  </a:cubicBezTo>
                  <a:cubicBezTo>
                    <a:pt x="17828" y="2360"/>
                    <a:pt x="17681" y="2444"/>
                    <a:pt x="17577" y="2486"/>
                  </a:cubicBezTo>
                  <a:cubicBezTo>
                    <a:pt x="17514" y="2381"/>
                    <a:pt x="17409" y="2235"/>
                    <a:pt x="17325" y="2109"/>
                  </a:cubicBezTo>
                  <a:lnTo>
                    <a:pt x="17242" y="2109"/>
                  </a:lnTo>
                  <a:cubicBezTo>
                    <a:pt x="17197" y="2099"/>
                    <a:pt x="17155" y="2094"/>
                    <a:pt x="17115" y="2094"/>
                  </a:cubicBezTo>
                  <a:cubicBezTo>
                    <a:pt x="16983" y="2094"/>
                    <a:pt x="16867" y="2149"/>
                    <a:pt x="16740" y="2277"/>
                  </a:cubicBezTo>
                  <a:cubicBezTo>
                    <a:pt x="16740" y="2026"/>
                    <a:pt x="16635" y="1900"/>
                    <a:pt x="16468" y="1796"/>
                  </a:cubicBezTo>
                  <a:lnTo>
                    <a:pt x="16468" y="1796"/>
                  </a:lnTo>
                  <a:cubicBezTo>
                    <a:pt x="16493" y="1798"/>
                    <a:pt x="16517" y="1799"/>
                    <a:pt x="16541" y="1799"/>
                  </a:cubicBezTo>
                  <a:cubicBezTo>
                    <a:pt x="16755" y="1799"/>
                    <a:pt x="16915" y="1714"/>
                    <a:pt x="16991" y="1544"/>
                  </a:cubicBezTo>
                  <a:cubicBezTo>
                    <a:pt x="17095" y="1335"/>
                    <a:pt x="17033" y="1189"/>
                    <a:pt x="16823" y="979"/>
                  </a:cubicBezTo>
                  <a:cubicBezTo>
                    <a:pt x="17137" y="979"/>
                    <a:pt x="17305" y="854"/>
                    <a:pt x="17325" y="645"/>
                  </a:cubicBezTo>
                  <a:cubicBezTo>
                    <a:pt x="17346" y="456"/>
                    <a:pt x="17242" y="268"/>
                    <a:pt x="17053" y="184"/>
                  </a:cubicBezTo>
                  <a:cubicBezTo>
                    <a:pt x="17024" y="177"/>
                    <a:pt x="16994" y="174"/>
                    <a:pt x="16963" y="174"/>
                  </a:cubicBezTo>
                  <a:cubicBezTo>
                    <a:pt x="16816" y="174"/>
                    <a:pt x="16659" y="252"/>
                    <a:pt x="16572" y="373"/>
                  </a:cubicBezTo>
                  <a:cubicBezTo>
                    <a:pt x="16468" y="561"/>
                    <a:pt x="16509" y="749"/>
                    <a:pt x="16740" y="979"/>
                  </a:cubicBezTo>
                  <a:cubicBezTo>
                    <a:pt x="16688" y="965"/>
                    <a:pt x="16641" y="959"/>
                    <a:pt x="16598" y="959"/>
                  </a:cubicBezTo>
                  <a:cubicBezTo>
                    <a:pt x="16451" y="959"/>
                    <a:pt x="16346" y="1038"/>
                    <a:pt x="16217" y="1168"/>
                  </a:cubicBezTo>
                  <a:cubicBezTo>
                    <a:pt x="16196" y="896"/>
                    <a:pt x="16091" y="749"/>
                    <a:pt x="15861" y="687"/>
                  </a:cubicBezTo>
                  <a:cubicBezTo>
                    <a:pt x="15842" y="684"/>
                    <a:pt x="15822" y="683"/>
                    <a:pt x="15803" y="683"/>
                  </a:cubicBezTo>
                  <a:cubicBezTo>
                    <a:pt x="15635" y="683"/>
                    <a:pt x="15478" y="764"/>
                    <a:pt x="15421" y="896"/>
                  </a:cubicBezTo>
                  <a:cubicBezTo>
                    <a:pt x="15317" y="1105"/>
                    <a:pt x="15359" y="1314"/>
                    <a:pt x="15526" y="1440"/>
                  </a:cubicBezTo>
                  <a:cubicBezTo>
                    <a:pt x="15380" y="1503"/>
                    <a:pt x="15233" y="1586"/>
                    <a:pt x="15108" y="1628"/>
                  </a:cubicBezTo>
                  <a:cubicBezTo>
                    <a:pt x="15066" y="1419"/>
                    <a:pt x="14961" y="1272"/>
                    <a:pt x="14731" y="1210"/>
                  </a:cubicBezTo>
                  <a:cubicBezTo>
                    <a:pt x="14702" y="1201"/>
                    <a:pt x="14671" y="1197"/>
                    <a:pt x="14639" y="1197"/>
                  </a:cubicBezTo>
                  <a:cubicBezTo>
                    <a:pt x="14513" y="1197"/>
                    <a:pt x="14379" y="1264"/>
                    <a:pt x="14312" y="1398"/>
                  </a:cubicBezTo>
                  <a:cubicBezTo>
                    <a:pt x="14187" y="1607"/>
                    <a:pt x="14271" y="1796"/>
                    <a:pt x="14396" y="1942"/>
                  </a:cubicBezTo>
                  <a:cubicBezTo>
                    <a:pt x="14271" y="2026"/>
                    <a:pt x="14103" y="2109"/>
                    <a:pt x="13999" y="2151"/>
                  </a:cubicBezTo>
                  <a:cubicBezTo>
                    <a:pt x="13957" y="2047"/>
                    <a:pt x="13894" y="1900"/>
                    <a:pt x="13852" y="1754"/>
                  </a:cubicBezTo>
                  <a:cubicBezTo>
                    <a:pt x="14124" y="1691"/>
                    <a:pt x="14292" y="1586"/>
                    <a:pt x="14292" y="1335"/>
                  </a:cubicBezTo>
                  <a:cubicBezTo>
                    <a:pt x="14312" y="1168"/>
                    <a:pt x="14187" y="979"/>
                    <a:pt x="14020" y="917"/>
                  </a:cubicBezTo>
                  <a:cubicBezTo>
                    <a:pt x="13977" y="898"/>
                    <a:pt x="13929" y="889"/>
                    <a:pt x="13880" y="889"/>
                  </a:cubicBezTo>
                  <a:cubicBezTo>
                    <a:pt x="13760" y="889"/>
                    <a:pt x="13633" y="945"/>
                    <a:pt x="13559" y="1063"/>
                  </a:cubicBezTo>
                  <a:cubicBezTo>
                    <a:pt x="13496" y="1126"/>
                    <a:pt x="13476" y="1272"/>
                    <a:pt x="13476" y="1377"/>
                  </a:cubicBezTo>
                  <a:cubicBezTo>
                    <a:pt x="13496" y="1482"/>
                    <a:pt x="13580" y="1586"/>
                    <a:pt x="13601" y="1649"/>
                  </a:cubicBezTo>
                  <a:lnTo>
                    <a:pt x="13224" y="1816"/>
                  </a:lnTo>
                  <a:cubicBezTo>
                    <a:pt x="13183" y="1607"/>
                    <a:pt x="13078" y="1440"/>
                    <a:pt x="12848" y="1398"/>
                  </a:cubicBezTo>
                  <a:cubicBezTo>
                    <a:pt x="12819" y="1390"/>
                    <a:pt x="12788" y="1385"/>
                    <a:pt x="12758" y="1385"/>
                  </a:cubicBezTo>
                  <a:cubicBezTo>
                    <a:pt x="12637" y="1385"/>
                    <a:pt x="12513" y="1452"/>
                    <a:pt x="12429" y="1586"/>
                  </a:cubicBezTo>
                  <a:cubicBezTo>
                    <a:pt x="12304" y="1775"/>
                    <a:pt x="12346" y="1984"/>
                    <a:pt x="12513" y="2151"/>
                  </a:cubicBezTo>
                  <a:cubicBezTo>
                    <a:pt x="12387" y="2193"/>
                    <a:pt x="12241" y="2256"/>
                    <a:pt x="12136" y="2298"/>
                  </a:cubicBezTo>
                  <a:cubicBezTo>
                    <a:pt x="12095" y="2172"/>
                    <a:pt x="12011" y="2068"/>
                    <a:pt x="11927" y="1942"/>
                  </a:cubicBezTo>
                  <a:cubicBezTo>
                    <a:pt x="12199" y="1921"/>
                    <a:pt x="12325" y="1837"/>
                    <a:pt x="12387" y="1628"/>
                  </a:cubicBezTo>
                  <a:cubicBezTo>
                    <a:pt x="12408" y="1461"/>
                    <a:pt x="12346" y="1293"/>
                    <a:pt x="12220" y="1189"/>
                  </a:cubicBezTo>
                  <a:cubicBezTo>
                    <a:pt x="12125" y="1111"/>
                    <a:pt x="12034" y="1080"/>
                    <a:pt x="11948" y="1080"/>
                  </a:cubicBezTo>
                  <a:cubicBezTo>
                    <a:pt x="11825" y="1080"/>
                    <a:pt x="11712" y="1144"/>
                    <a:pt x="11613" y="1231"/>
                  </a:cubicBezTo>
                  <a:cubicBezTo>
                    <a:pt x="11551" y="1105"/>
                    <a:pt x="11467" y="938"/>
                    <a:pt x="11383" y="812"/>
                  </a:cubicBezTo>
                  <a:cubicBezTo>
                    <a:pt x="11613" y="812"/>
                    <a:pt x="11781" y="707"/>
                    <a:pt x="11823" y="498"/>
                  </a:cubicBezTo>
                  <a:cubicBezTo>
                    <a:pt x="11885" y="310"/>
                    <a:pt x="11781" y="122"/>
                    <a:pt x="11592" y="38"/>
                  </a:cubicBezTo>
                  <a:cubicBezTo>
                    <a:pt x="11535" y="12"/>
                    <a:pt x="11475" y="0"/>
                    <a:pt x="1141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33"/>
            <p:cNvSpPr/>
            <p:nvPr/>
          </p:nvSpPr>
          <p:spPr>
            <a:xfrm>
              <a:off x="1995650" y="1667475"/>
              <a:ext cx="44475" cy="48400"/>
            </a:xfrm>
            <a:custGeom>
              <a:rect b="b" l="l" r="r" t="t"/>
              <a:pathLst>
                <a:path extrusionOk="0" h="1936" w="1779">
                  <a:moveTo>
                    <a:pt x="490" y="0"/>
                  </a:moveTo>
                  <a:cubicBezTo>
                    <a:pt x="372" y="0"/>
                    <a:pt x="258" y="60"/>
                    <a:pt x="189" y="157"/>
                  </a:cubicBezTo>
                  <a:cubicBezTo>
                    <a:pt x="126" y="261"/>
                    <a:pt x="105" y="387"/>
                    <a:pt x="105" y="491"/>
                  </a:cubicBezTo>
                  <a:cubicBezTo>
                    <a:pt x="126" y="596"/>
                    <a:pt x="210" y="680"/>
                    <a:pt x="252" y="784"/>
                  </a:cubicBezTo>
                  <a:cubicBezTo>
                    <a:pt x="189" y="805"/>
                    <a:pt x="105" y="847"/>
                    <a:pt x="0" y="868"/>
                  </a:cubicBezTo>
                  <a:cubicBezTo>
                    <a:pt x="419" y="1224"/>
                    <a:pt x="816" y="1580"/>
                    <a:pt x="1235" y="1935"/>
                  </a:cubicBezTo>
                  <a:cubicBezTo>
                    <a:pt x="1298" y="1831"/>
                    <a:pt x="1360" y="1789"/>
                    <a:pt x="1444" y="1705"/>
                  </a:cubicBezTo>
                  <a:cubicBezTo>
                    <a:pt x="1486" y="1475"/>
                    <a:pt x="1444" y="1287"/>
                    <a:pt x="1193" y="1182"/>
                  </a:cubicBezTo>
                  <a:lnTo>
                    <a:pt x="1193" y="1182"/>
                  </a:lnTo>
                  <a:cubicBezTo>
                    <a:pt x="1219" y="1184"/>
                    <a:pt x="1245" y="1185"/>
                    <a:pt x="1269" y="1185"/>
                  </a:cubicBezTo>
                  <a:cubicBezTo>
                    <a:pt x="1534" y="1185"/>
                    <a:pt x="1678" y="1081"/>
                    <a:pt x="1716" y="889"/>
                  </a:cubicBezTo>
                  <a:cubicBezTo>
                    <a:pt x="1779" y="680"/>
                    <a:pt x="1695" y="491"/>
                    <a:pt x="1507" y="387"/>
                  </a:cubicBezTo>
                  <a:cubicBezTo>
                    <a:pt x="1456" y="365"/>
                    <a:pt x="1396" y="354"/>
                    <a:pt x="1334" y="354"/>
                  </a:cubicBezTo>
                  <a:cubicBezTo>
                    <a:pt x="1217" y="354"/>
                    <a:pt x="1094" y="396"/>
                    <a:pt x="1026" y="491"/>
                  </a:cubicBezTo>
                  <a:cubicBezTo>
                    <a:pt x="942" y="575"/>
                    <a:pt x="921" y="701"/>
                    <a:pt x="921" y="805"/>
                  </a:cubicBezTo>
                  <a:cubicBezTo>
                    <a:pt x="921" y="910"/>
                    <a:pt x="1026" y="1015"/>
                    <a:pt x="1047" y="1098"/>
                  </a:cubicBezTo>
                  <a:cubicBezTo>
                    <a:pt x="921" y="1140"/>
                    <a:pt x="754" y="1203"/>
                    <a:pt x="649" y="1245"/>
                  </a:cubicBezTo>
                  <a:cubicBezTo>
                    <a:pt x="607" y="1119"/>
                    <a:pt x="524" y="973"/>
                    <a:pt x="440" y="847"/>
                  </a:cubicBezTo>
                  <a:cubicBezTo>
                    <a:pt x="712" y="805"/>
                    <a:pt x="858" y="701"/>
                    <a:pt x="879" y="491"/>
                  </a:cubicBezTo>
                  <a:cubicBezTo>
                    <a:pt x="942" y="324"/>
                    <a:pt x="837" y="136"/>
                    <a:pt x="670" y="52"/>
                  </a:cubicBezTo>
                  <a:cubicBezTo>
                    <a:pt x="613" y="16"/>
                    <a:pt x="551" y="0"/>
                    <a:pt x="49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33"/>
            <p:cNvSpPr/>
            <p:nvPr/>
          </p:nvSpPr>
          <p:spPr>
            <a:xfrm>
              <a:off x="2039600" y="1662475"/>
              <a:ext cx="41325" cy="47950"/>
            </a:xfrm>
            <a:custGeom>
              <a:rect b="b" l="l" r="r" t="t"/>
              <a:pathLst>
                <a:path extrusionOk="0" h="1918" w="1653">
                  <a:moveTo>
                    <a:pt x="677" y="0"/>
                  </a:moveTo>
                  <a:cubicBezTo>
                    <a:pt x="559" y="0"/>
                    <a:pt x="445" y="51"/>
                    <a:pt x="377" y="147"/>
                  </a:cubicBezTo>
                  <a:cubicBezTo>
                    <a:pt x="335" y="252"/>
                    <a:pt x="314" y="378"/>
                    <a:pt x="314" y="482"/>
                  </a:cubicBezTo>
                  <a:cubicBezTo>
                    <a:pt x="335" y="587"/>
                    <a:pt x="419" y="671"/>
                    <a:pt x="460" y="775"/>
                  </a:cubicBezTo>
                  <a:cubicBezTo>
                    <a:pt x="167" y="838"/>
                    <a:pt x="42" y="922"/>
                    <a:pt x="21" y="1152"/>
                  </a:cubicBezTo>
                  <a:cubicBezTo>
                    <a:pt x="0" y="1298"/>
                    <a:pt x="63" y="1487"/>
                    <a:pt x="230" y="1570"/>
                  </a:cubicBezTo>
                  <a:cubicBezTo>
                    <a:pt x="292" y="1601"/>
                    <a:pt x="353" y="1616"/>
                    <a:pt x="411" y="1616"/>
                  </a:cubicBezTo>
                  <a:cubicBezTo>
                    <a:pt x="550" y="1616"/>
                    <a:pt x="678" y="1535"/>
                    <a:pt x="795" y="1403"/>
                  </a:cubicBezTo>
                  <a:cubicBezTo>
                    <a:pt x="795" y="1633"/>
                    <a:pt x="879" y="1800"/>
                    <a:pt x="1067" y="1905"/>
                  </a:cubicBezTo>
                  <a:lnTo>
                    <a:pt x="1109" y="1905"/>
                  </a:lnTo>
                  <a:cubicBezTo>
                    <a:pt x="1151" y="1913"/>
                    <a:pt x="1192" y="1918"/>
                    <a:pt x="1231" y="1918"/>
                  </a:cubicBezTo>
                  <a:cubicBezTo>
                    <a:pt x="1389" y="1918"/>
                    <a:pt x="1523" y="1851"/>
                    <a:pt x="1590" y="1717"/>
                  </a:cubicBezTo>
                  <a:cubicBezTo>
                    <a:pt x="1653" y="1570"/>
                    <a:pt x="1632" y="1319"/>
                    <a:pt x="1486" y="1215"/>
                  </a:cubicBezTo>
                  <a:cubicBezTo>
                    <a:pt x="1402" y="1131"/>
                    <a:pt x="1276" y="1110"/>
                    <a:pt x="1172" y="1110"/>
                  </a:cubicBezTo>
                  <a:cubicBezTo>
                    <a:pt x="1067" y="1110"/>
                    <a:pt x="963" y="1194"/>
                    <a:pt x="858" y="1235"/>
                  </a:cubicBezTo>
                  <a:cubicBezTo>
                    <a:pt x="837" y="1173"/>
                    <a:pt x="837" y="1089"/>
                    <a:pt x="774" y="1005"/>
                  </a:cubicBezTo>
                  <a:cubicBezTo>
                    <a:pt x="753" y="963"/>
                    <a:pt x="670" y="880"/>
                    <a:pt x="628" y="817"/>
                  </a:cubicBezTo>
                  <a:cubicBezTo>
                    <a:pt x="879" y="817"/>
                    <a:pt x="1046" y="733"/>
                    <a:pt x="1088" y="524"/>
                  </a:cubicBezTo>
                  <a:cubicBezTo>
                    <a:pt x="1109" y="294"/>
                    <a:pt x="1046" y="127"/>
                    <a:pt x="858" y="43"/>
                  </a:cubicBezTo>
                  <a:cubicBezTo>
                    <a:pt x="800" y="14"/>
                    <a:pt x="738" y="0"/>
                    <a:pt x="6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33"/>
            <p:cNvSpPr/>
            <p:nvPr/>
          </p:nvSpPr>
          <p:spPr>
            <a:xfrm>
              <a:off x="2452825" y="1693275"/>
              <a:ext cx="23050" cy="20950"/>
            </a:xfrm>
            <a:custGeom>
              <a:rect b="b" l="l" r="r" t="t"/>
              <a:pathLst>
                <a:path extrusionOk="0" h="838" w="922">
                  <a:moveTo>
                    <a:pt x="452" y="1"/>
                  </a:moveTo>
                  <a:cubicBezTo>
                    <a:pt x="306" y="1"/>
                    <a:pt x="178" y="67"/>
                    <a:pt x="84" y="192"/>
                  </a:cubicBezTo>
                  <a:cubicBezTo>
                    <a:pt x="1" y="380"/>
                    <a:pt x="22" y="610"/>
                    <a:pt x="168" y="736"/>
                  </a:cubicBezTo>
                  <a:cubicBezTo>
                    <a:pt x="210" y="778"/>
                    <a:pt x="252" y="799"/>
                    <a:pt x="273" y="820"/>
                  </a:cubicBezTo>
                  <a:lnTo>
                    <a:pt x="356" y="820"/>
                  </a:lnTo>
                  <a:cubicBezTo>
                    <a:pt x="402" y="832"/>
                    <a:pt x="444" y="838"/>
                    <a:pt x="483" y="838"/>
                  </a:cubicBezTo>
                  <a:cubicBezTo>
                    <a:pt x="644" y="838"/>
                    <a:pt x="758" y="741"/>
                    <a:pt x="859" y="589"/>
                  </a:cubicBezTo>
                  <a:cubicBezTo>
                    <a:pt x="859" y="568"/>
                    <a:pt x="879" y="506"/>
                    <a:pt x="879" y="485"/>
                  </a:cubicBezTo>
                  <a:cubicBezTo>
                    <a:pt x="921" y="296"/>
                    <a:pt x="796" y="87"/>
                    <a:pt x="607" y="24"/>
                  </a:cubicBezTo>
                  <a:cubicBezTo>
                    <a:pt x="554" y="8"/>
                    <a:pt x="502" y="1"/>
                    <a:pt x="4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33"/>
            <p:cNvSpPr/>
            <p:nvPr/>
          </p:nvSpPr>
          <p:spPr>
            <a:xfrm>
              <a:off x="2618650" y="1684300"/>
              <a:ext cx="23575" cy="20650"/>
            </a:xfrm>
            <a:custGeom>
              <a:rect b="b" l="l" r="r" t="t"/>
              <a:pathLst>
                <a:path extrusionOk="0" h="826" w="943">
                  <a:moveTo>
                    <a:pt x="469" y="1"/>
                  </a:moveTo>
                  <a:cubicBezTo>
                    <a:pt x="319" y="1"/>
                    <a:pt x="180" y="60"/>
                    <a:pt x="105" y="195"/>
                  </a:cubicBezTo>
                  <a:cubicBezTo>
                    <a:pt x="0" y="383"/>
                    <a:pt x="21" y="614"/>
                    <a:pt x="189" y="739"/>
                  </a:cubicBezTo>
                  <a:cubicBezTo>
                    <a:pt x="231" y="760"/>
                    <a:pt x="272" y="802"/>
                    <a:pt x="293" y="823"/>
                  </a:cubicBezTo>
                  <a:lnTo>
                    <a:pt x="398" y="823"/>
                  </a:lnTo>
                  <a:cubicBezTo>
                    <a:pt x="416" y="825"/>
                    <a:pt x="433" y="825"/>
                    <a:pt x="451" y="825"/>
                  </a:cubicBezTo>
                  <a:cubicBezTo>
                    <a:pt x="641" y="825"/>
                    <a:pt x="820" y="722"/>
                    <a:pt x="858" y="530"/>
                  </a:cubicBezTo>
                  <a:cubicBezTo>
                    <a:pt x="942" y="342"/>
                    <a:pt x="837" y="132"/>
                    <a:pt x="649" y="28"/>
                  </a:cubicBezTo>
                  <a:cubicBezTo>
                    <a:pt x="590" y="10"/>
                    <a:pt x="529" y="1"/>
                    <a:pt x="46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33"/>
            <p:cNvSpPr/>
            <p:nvPr/>
          </p:nvSpPr>
          <p:spPr>
            <a:xfrm>
              <a:off x="2225275" y="1679675"/>
              <a:ext cx="22000" cy="21175"/>
            </a:xfrm>
            <a:custGeom>
              <a:rect b="b" l="l" r="r" t="t"/>
              <a:pathLst>
                <a:path extrusionOk="0" h="847" w="880">
                  <a:moveTo>
                    <a:pt x="431" y="1"/>
                  </a:moveTo>
                  <a:cubicBezTo>
                    <a:pt x="252" y="1"/>
                    <a:pt x="139" y="103"/>
                    <a:pt x="43" y="275"/>
                  </a:cubicBezTo>
                  <a:cubicBezTo>
                    <a:pt x="1" y="527"/>
                    <a:pt x="64" y="715"/>
                    <a:pt x="315" y="840"/>
                  </a:cubicBezTo>
                  <a:lnTo>
                    <a:pt x="378" y="840"/>
                  </a:lnTo>
                  <a:cubicBezTo>
                    <a:pt x="404" y="845"/>
                    <a:pt x="429" y="847"/>
                    <a:pt x="454" y="847"/>
                  </a:cubicBezTo>
                  <a:cubicBezTo>
                    <a:pt x="670" y="847"/>
                    <a:pt x="840" y="691"/>
                    <a:pt x="859" y="485"/>
                  </a:cubicBezTo>
                  <a:cubicBezTo>
                    <a:pt x="880" y="255"/>
                    <a:pt x="733" y="45"/>
                    <a:pt x="482" y="3"/>
                  </a:cubicBezTo>
                  <a:cubicBezTo>
                    <a:pt x="464" y="2"/>
                    <a:pt x="447" y="1"/>
                    <a:pt x="4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33"/>
            <p:cNvSpPr/>
            <p:nvPr/>
          </p:nvSpPr>
          <p:spPr>
            <a:xfrm>
              <a:off x="2480550" y="1680575"/>
              <a:ext cx="23050" cy="21225"/>
            </a:xfrm>
            <a:custGeom>
              <a:rect b="b" l="l" r="r" t="t"/>
              <a:pathLst>
                <a:path extrusionOk="0" h="849" w="922">
                  <a:moveTo>
                    <a:pt x="451" y="0"/>
                  </a:moveTo>
                  <a:cubicBezTo>
                    <a:pt x="328" y="0"/>
                    <a:pt x="203" y="65"/>
                    <a:pt x="105" y="177"/>
                  </a:cubicBezTo>
                  <a:cubicBezTo>
                    <a:pt x="105" y="219"/>
                    <a:pt x="84" y="239"/>
                    <a:pt x="63" y="260"/>
                  </a:cubicBezTo>
                  <a:cubicBezTo>
                    <a:pt x="1" y="491"/>
                    <a:pt x="84" y="679"/>
                    <a:pt x="294" y="846"/>
                  </a:cubicBezTo>
                  <a:lnTo>
                    <a:pt x="377" y="846"/>
                  </a:lnTo>
                  <a:cubicBezTo>
                    <a:pt x="395" y="848"/>
                    <a:pt x="412" y="849"/>
                    <a:pt x="430" y="849"/>
                  </a:cubicBezTo>
                  <a:cubicBezTo>
                    <a:pt x="620" y="849"/>
                    <a:pt x="799" y="745"/>
                    <a:pt x="838" y="553"/>
                  </a:cubicBezTo>
                  <a:cubicBezTo>
                    <a:pt x="921" y="365"/>
                    <a:pt x="817" y="156"/>
                    <a:pt x="628" y="51"/>
                  </a:cubicBezTo>
                  <a:cubicBezTo>
                    <a:pt x="573" y="16"/>
                    <a:pt x="512" y="0"/>
                    <a:pt x="4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33"/>
            <p:cNvSpPr/>
            <p:nvPr/>
          </p:nvSpPr>
          <p:spPr>
            <a:xfrm>
              <a:off x="2343500" y="1676750"/>
              <a:ext cx="22000" cy="20525"/>
            </a:xfrm>
            <a:custGeom>
              <a:rect b="b" l="l" r="r" t="t"/>
              <a:pathLst>
                <a:path extrusionOk="0" h="821" w="880">
                  <a:moveTo>
                    <a:pt x="412" y="1"/>
                  </a:moveTo>
                  <a:cubicBezTo>
                    <a:pt x="285" y="1"/>
                    <a:pt x="164" y="56"/>
                    <a:pt x="84" y="162"/>
                  </a:cubicBezTo>
                  <a:cubicBezTo>
                    <a:pt x="42" y="183"/>
                    <a:pt x="22" y="225"/>
                    <a:pt x="1" y="267"/>
                  </a:cubicBezTo>
                  <a:lnTo>
                    <a:pt x="1" y="372"/>
                  </a:lnTo>
                  <a:cubicBezTo>
                    <a:pt x="1" y="581"/>
                    <a:pt x="126" y="748"/>
                    <a:pt x="315" y="811"/>
                  </a:cubicBezTo>
                  <a:cubicBezTo>
                    <a:pt x="346" y="817"/>
                    <a:pt x="377" y="820"/>
                    <a:pt x="408" y="820"/>
                  </a:cubicBezTo>
                  <a:cubicBezTo>
                    <a:pt x="583" y="820"/>
                    <a:pt x="745" y="723"/>
                    <a:pt x="817" y="581"/>
                  </a:cubicBezTo>
                  <a:cubicBezTo>
                    <a:pt x="879" y="392"/>
                    <a:pt x="817" y="162"/>
                    <a:pt x="628" y="58"/>
                  </a:cubicBezTo>
                  <a:cubicBezTo>
                    <a:pt x="559" y="19"/>
                    <a:pt x="485"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33"/>
            <p:cNvSpPr/>
            <p:nvPr/>
          </p:nvSpPr>
          <p:spPr>
            <a:xfrm>
              <a:off x="2087200" y="1676550"/>
              <a:ext cx="21975" cy="21000"/>
            </a:xfrm>
            <a:custGeom>
              <a:rect b="b" l="l" r="r" t="t"/>
              <a:pathLst>
                <a:path extrusionOk="0" h="840" w="879">
                  <a:moveTo>
                    <a:pt x="416" y="1"/>
                  </a:moveTo>
                  <a:cubicBezTo>
                    <a:pt x="233" y="1"/>
                    <a:pt x="118" y="120"/>
                    <a:pt x="21" y="275"/>
                  </a:cubicBezTo>
                  <a:lnTo>
                    <a:pt x="21" y="400"/>
                  </a:lnTo>
                  <a:cubicBezTo>
                    <a:pt x="0" y="631"/>
                    <a:pt x="167" y="819"/>
                    <a:pt x="419" y="840"/>
                  </a:cubicBezTo>
                  <a:cubicBezTo>
                    <a:pt x="649" y="840"/>
                    <a:pt x="837" y="693"/>
                    <a:pt x="858" y="442"/>
                  </a:cubicBezTo>
                  <a:cubicBezTo>
                    <a:pt x="879" y="212"/>
                    <a:pt x="691" y="24"/>
                    <a:pt x="460" y="3"/>
                  </a:cubicBezTo>
                  <a:cubicBezTo>
                    <a:pt x="445" y="1"/>
                    <a:pt x="430" y="1"/>
                    <a:pt x="41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33"/>
            <p:cNvSpPr/>
            <p:nvPr/>
          </p:nvSpPr>
          <p:spPr>
            <a:xfrm>
              <a:off x="2392675" y="1671200"/>
              <a:ext cx="20950" cy="20675"/>
            </a:xfrm>
            <a:custGeom>
              <a:rect b="b" l="l" r="r" t="t"/>
              <a:pathLst>
                <a:path extrusionOk="0" h="827" w="838">
                  <a:moveTo>
                    <a:pt x="389" y="1"/>
                  </a:moveTo>
                  <a:cubicBezTo>
                    <a:pt x="275" y="1"/>
                    <a:pt x="153" y="43"/>
                    <a:pt x="63" y="133"/>
                  </a:cubicBezTo>
                  <a:cubicBezTo>
                    <a:pt x="42" y="175"/>
                    <a:pt x="21" y="217"/>
                    <a:pt x="0" y="238"/>
                  </a:cubicBezTo>
                  <a:lnTo>
                    <a:pt x="0" y="405"/>
                  </a:lnTo>
                  <a:cubicBezTo>
                    <a:pt x="0" y="614"/>
                    <a:pt x="126" y="803"/>
                    <a:pt x="314" y="824"/>
                  </a:cubicBezTo>
                  <a:cubicBezTo>
                    <a:pt x="332" y="825"/>
                    <a:pt x="349" y="826"/>
                    <a:pt x="366" y="826"/>
                  </a:cubicBezTo>
                  <a:cubicBezTo>
                    <a:pt x="551" y="826"/>
                    <a:pt x="698" y="724"/>
                    <a:pt x="775" y="552"/>
                  </a:cubicBezTo>
                  <a:cubicBezTo>
                    <a:pt x="837" y="363"/>
                    <a:pt x="775" y="175"/>
                    <a:pt x="586" y="50"/>
                  </a:cubicBezTo>
                  <a:cubicBezTo>
                    <a:pt x="530" y="17"/>
                    <a:pt x="461" y="1"/>
                    <a:pt x="3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33"/>
            <p:cNvSpPr/>
            <p:nvPr/>
          </p:nvSpPr>
          <p:spPr>
            <a:xfrm>
              <a:off x="2461725" y="1671900"/>
              <a:ext cx="21475" cy="21100"/>
            </a:xfrm>
            <a:custGeom>
              <a:rect b="b" l="l" r="r" t="t"/>
              <a:pathLst>
                <a:path extrusionOk="0" h="844" w="859">
                  <a:moveTo>
                    <a:pt x="419" y="1"/>
                  </a:moveTo>
                  <a:cubicBezTo>
                    <a:pt x="189" y="1"/>
                    <a:pt x="0" y="210"/>
                    <a:pt x="0" y="461"/>
                  </a:cubicBezTo>
                  <a:cubicBezTo>
                    <a:pt x="0" y="686"/>
                    <a:pt x="169" y="844"/>
                    <a:pt x="400" y="844"/>
                  </a:cubicBezTo>
                  <a:cubicBezTo>
                    <a:pt x="426" y="844"/>
                    <a:pt x="454" y="842"/>
                    <a:pt x="482" y="838"/>
                  </a:cubicBezTo>
                  <a:cubicBezTo>
                    <a:pt x="628" y="817"/>
                    <a:pt x="733" y="712"/>
                    <a:pt x="816" y="586"/>
                  </a:cubicBezTo>
                  <a:cubicBezTo>
                    <a:pt x="858" y="356"/>
                    <a:pt x="795" y="168"/>
                    <a:pt x="586" y="42"/>
                  </a:cubicBezTo>
                  <a:cubicBezTo>
                    <a:pt x="523" y="42"/>
                    <a:pt x="482" y="4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33"/>
            <p:cNvSpPr/>
            <p:nvPr/>
          </p:nvSpPr>
          <p:spPr>
            <a:xfrm>
              <a:off x="2205400" y="1671375"/>
              <a:ext cx="22525" cy="21550"/>
            </a:xfrm>
            <a:custGeom>
              <a:rect b="b" l="l" r="r" t="t"/>
              <a:pathLst>
                <a:path extrusionOk="0" h="862" w="901">
                  <a:moveTo>
                    <a:pt x="482" y="1"/>
                  </a:moveTo>
                  <a:cubicBezTo>
                    <a:pt x="294" y="1"/>
                    <a:pt x="168" y="84"/>
                    <a:pt x="85" y="231"/>
                  </a:cubicBezTo>
                  <a:cubicBezTo>
                    <a:pt x="1" y="398"/>
                    <a:pt x="1" y="545"/>
                    <a:pt x="105" y="691"/>
                  </a:cubicBezTo>
                  <a:cubicBezTo>
                    <a:pt x="198" y="799"/>
                    <a:pt x="314" y="862"/>
                    <a:pt x="427" y="862"/>
                  </a:cubicBezTo>
                  <a:cubicBezTo>
                    <a:pt x="467" y="862"/>
                    <a:pt x="507" y="854"/>
                    <a:pt x="545" y="838"/>
                  </a:cubicBezTo>
                  <a:cubicBezTo>
                    <a:pt x="649" y="817"/>
                    <a:pt x="733" y="691"/>
                    <a:pt x="838" y="607"/>
                  </a:cubicBezTo>
                  <a:cubicBezTo>
                    <a:pt x="901" y="377"/>
                    <a:pt x="817" y="189"/>
                    <a:pt x="608" y="22"/>
                  </a:cubicBezTo>
                  <a:cubicBezTo>
                    <a:pt x="545" y="1"/>
                    <a:pt x="524" y="1"/>
                    <a:pt x="4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33"/>
            <p:cNvSpPr/>
            <p:nvPr/>
          </p:nvSpPr>
          <p:spPr>
            <a:xfrm>
              <a:off x="2647950" y="1671200"/>
              <a:ext cx="20950" cy="20675"/>
            </a:xfrm>
            <a:custGeom>
              <a:rect b="b" l="l" r="r" t="t"/>
              <a:pathLst>
                <a:path extrusionOk="0" h="827" w="838">
                  <a:moveTo>
                    <a:pt x="404" y="1"/>
                  </a:moveTo>
                  <a:cubicBezTo>
                    <a:pt x="286" y="1"/>
                    <a:pt x="161" y="43"/>
                    <a:pt x="84" y="133"/>
                  </a:cubicBezTo>
                  <a:cubicBezTo>
                    <a:pt x="63" y="175"/>
                    <a:pt x="42" y="217"/>
                    <a:pt x="0" y="238"/>
                  </a:cubicBezTo>
                  <a:lnTo>
                    <a:pt x="0" y="405"/>
                  </a:lnTo>
                  <a:cubicBezTo>
                    <a:pt x="0" y="614"/>
                    <a:pt x="147" y="803"/>
                    <a:pt x="314" y="824"/>
                  </a:cubicBezTo>
                  <a:cubicBezTo>
                    <a:pt x="332" y="825"/>
                    <a:pt x="349" y="826"/>
                    <a:pt x="367" y="826"/>
                  </a:cubicBezTo>
                  <a:cubicBezTo>
                    <a:pt x="554" y="826"/>
                    <a:pt x="719" y="724"/>
                    <a:pt x="795" y="552"/>
                  </a:cubicBezTo>
                  <a:cubicBezTo>
                    <a:pt x="837" y="363"/>
                    <a:pt x="795" y="175"/>
                    <a:pt x="607" y="50"/>
                  </a:cubicBezTo>
                  <a:cubicBezTo>
                    <a:pt x="551" y="17"/>
                    <a:pt x="479" y="1"/>
                    <a:pt x="40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33"/>
            <p:cNvSpPr/>
            <p:nvPr/>
          </p:nvSpPr>
          <p:spPr>
            <a:xfrm>
              <a:off x="2323100" y="1668775"/>
              <a:ext cx="20950" cy="20425"/>
            </a:xfrm>
            <a:custGeom>
              <a:rect b="b" l="l" r="r" t="t"/>
              <a:pathLst>
                <a:path extrusionOk="0" h="817" w="838">
                  <a:moveTo>
                    <a:pt x="398" y="0"/>
                  </a:moveTo>
                  <a:cubicBezTo>
                    <a:pt x="168" y="0"/>
                    <a:pt x="1" y="188"/>
                    <a:pt x="1" y="419"/>
                  </a:cubicBezTo>
                  <a:cubicBezTo>
                    <a:pt x="1" y="649"/>
                    <a:pt x="210" y="816"/>
                    <a:pt x="440" y="816"/>
                  </a:cubicBezTo>
                  <a:cubicBezTo>
                    <a:pt x="628" y="816"/>
                    <a:pt x="712" y="691"/>
                    <a:pt x="817" y="544"/>
                  </a:cubicBezTo>
                  <a:cubicBezTo>
                    <a:pt x="817" y="523"/>
                    <a:pt x="838" y="481"/>
                    <a:pt x="817" y="419"/>
                  </a:cubicBezTo>
                  <a:cubicBezTo>
                    <a:pt x="817" y="188"/>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33"/>
            <p:cNvSpPr/>
            <p:nvPr/>
          </p:nvSpPr>
          <p:spPr>
            <a:xfrm>
              <a:off x="2116475" y="1663525"/>
              <a:ext cx="20950" cy="20425"/>
            </a:xfrm>
            <a:custGeom>
              <a:rect b="b" l="l" r="r" t="t"/>
              <a:pathLst>
                <a:path extrusionOk="0" h="817" w="838">
                  <a:moveTo>
                    <a:pt x="419" y="1"/>
                  </a:moveTo>
                  <a:cubicBezTo>
                    <a:pt x="189" y="1"/>
                    <a:pt x="1" y="189"/>
                    <a:pt x="1" y="419"/>
                  </a:cubicBezTo>
                  <a:cubicBezTo>
                    <a:pt x="1" y="629"/>
                    <a:pt x="189" y="817"/>
                    <a:pt x="419" y="817"/>
                  </a:cubicBezTo>
                  <a:cubicBezTo>
                    <a:pt x="608" y="817"/>
                    <a:pt x="712" y="691"/>
                    <a:pt x="817" y="545"/>
                  </a:cubicBezTo>
                  <a:cubicBezTo>
                    <a:pt x="817" y="503"/>
                    <a:pt x="817" y="440"/>
                    <a:pt x="838" y="419"/>
                  </a:cubicBezTo>
                  <a:cubicBezTo>
                    <a:pt x="838"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33"/>
            <p:cNvSpPr/>
            <p:nvPr/>
          </p:nvSpPr>
          <p:spPr>
            <a:xfrm>
              <a:off x="2372275" y="1663525"/>
              <a:ext cx="20950" cy="20425"/>
            </a:xfrm>
            <a:custGeom>
              <a:rect b="b" l="l" r="r" t="t"/>
              <a:pathLst>
                <a:path extrusionOk="0" h="817" w="838">
                  <a:moveTo>
                    <a:pt x="419" y="1"/>
                  </a:moveTo>
                  <a:cubicBezTo>
                    <a:pt x="189" y="1"/>
                    <a:pt x="0" y="189"/>
                    <a:pt x="0" y="419"/>
                  </a:cubicBezTo>
                  <a:cubicBezTo>
                    <a:pt x="0" y="629"/>
                    <a:pt x="189" y="817"/>
                    <a:pt x="419" y="817"/>
                  </a:cubicBezTo>
                  <a:cubicBezTo>
                    <a:pt x="607" y="817"/>
                    <a:pt x="712" y="691"/>
                    <a:pt x="816" y="545"/>
                  </a:cubicBezTo>
                  <a:cubicBezTo>
                    <a:pt x="816" y="503"/>
                    <a:pt x="816" y="440"/>
                    <a:pt x="837" y="419"/>
                  </a:cubicBezTo>
                  <a:cubicBezTo>
                    <a:pt x="837"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33"/>
            <p:cNvSpPr/>
            <p:nvPr/>
          </p:nvSpPr>
          <p:spPr>
            <a:xfrm>
              <a:off x="2628075" y="1663525"/>
              <a:ext cx="20950" cy="20425"/>
            </a:xfrm>
            <a:custGeom>
              <a:rect b="b" l="l" r="r" t="t"/>
              <a:pathLst>
                <a:path extrusionOk="0" h="817" w="838">
                  <a:moveTo>
                    <a:pt x="419" y="1"/>
                  </a:moveTo>
                  <a:cubicBezTo>
                    <a:pt x="167" y="1"/>
                    <a:pt x="0" y="189"/>
                    <a:pt x="0" y="419"/>
                  </a:cubicBezTo>
                  <a:cubicBezTo>
                    <a:pt x="0" y="629"/>
                    <a:pt x="167" y="817"/>
                    <a:pt x="419" y="817"/>
                  </a:cubicBezTo>
                  <a:cubicBezTo>
                    <a:pt x="586" y="817"/>
                    <a:pt x="691" y="691"/>
                    <a:pt x="795" y="545"/>
                  </a:cubicBezTo>
                  <a:cubicBezTo>
                    <a:pt x="795" y="503"/>
                    <a:pt x="795" y="440"/>
                    <a:pt x="837" y="419"/>
                  </a:cubicBezTo>
                  <a:cubicBezTo>
                    <a:pt x="837" y="189"/>
                    <a:pt x="64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33"/>
            <p:cNvSpPr/>
            <p:nvPr/>
          </p:nvSpPr>
          <p:spPr>
            <a:xfrm>
              <a:off x="2254050" y="1667575"/>
              <a:ext cx="19900" cy="20050"/>
            </a:xfrm>
            <a:custGeom>
              <a:rect b="b" l="l" r="r" t="t"/>
              <a:pathLst>
                <a:path extrusionOk="0" h="802" w="796">
                  <a:moveTo>
                    <a:pt x="446" y="0"/>
                  </a:moveTo>
                  <a:cubicBezTo>
                    <a:pt x="424" y="0"/>
                    <a:pt x="401" y="2"/>
                    <a:pt x="377" y="6"/>
                  </a:cubicBezTo>
                  <a:cubicBezTo>
                    <a:pt x="168" y="6"/>
                    <a:pt x="1" y="174"/>
                    <a:pt x="1" y="425"/>
                  </a:cubicBezTo>
                  <a:cubicBezTo>
                    <a:pt x="1" y="634"/>
                    <a:pt x="168" y="801"/>
                    <a:pt x="419" y="801"/>
                  </a:cubicBezTo>
                  <a:cubicBezTo>
                    <a:pt x="628" y="801"/>
                    <a:pt x="796" y="634"/>
                    <a:pt x="796" y="383"/>
                  </a:cubicBezTo>
                  <a:cubicBezTo>
                    <a:pt x="796" y="174"/>
                    <a:pt x="659" y="0"/>
                    <a:pt x="44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33"/>
            <p:cNvSpPr/>
            <p:nvPr/>
          </p:nvSpPr>
          <p:spPr>
            <a:xfrm>
              <a:off x="2510375" y="1666600"/>
              <a:ext cx="21475" cy="21100"/>
            </a:xfrm>
            <a:custGeom>
              <a:rect b="b" l="l" r="r" t="t"/>
              <a:pathLst>
                <a:path extrusionOk="0" h="844" w="859">
                  <a:moveTo>
                    <a:pt x="405" y="0"/>
                  </a:moveTo>
                  <a:cubicBezTo>
                    <a:pt x="247" y="0"/>
                    <a:pt x="138" y="81"/>
                    <a:pt x="63" y="213"/>
                  </a:cubicBezTo>
                  <a:cubicBezTo>
                    <a:pt x="0" y="380"/>
                    <a:pt x="0" y="526"/>
                    <a:pt x="105" y="673"/>
                  </a:cubicBezTo>
                  <a:cubicBezTo>
                    <a:pt x="182" y="781"/>
                    <a:pt x="282" y="844"/>
                    <a:pt x="397" y="844"/>
                  </a:cubicBezTo>
                  <a:cubicBezTo>
                    <a:pt x="437" y="844"/>
                    <a:pt x="480" y="836"/>
                    <a:pt x="523" y="819"/>
                  </a:cubicBezTo>
                  <a:cubicBezTo>
                    <a:pt x="628" y="798"/>
                    <a:pt x="733" y="673"/>
                    <a:pt x="837" y="589"/>
                  </a:cubicBezTo>
                  <a:cubicBezTo>
                    <a:pt x="858" y="359"/>
                    <a:pt x="774" y="171"/>
                    <a:pt x="586" y="45"/>
                  </a:cubicBezTo>
                  <a:cubicBezTo>
                    <a:pt x="565" y="3"/>
                    <a:pt x="523" y="3"/>
                    <a:pt x="461" y="3"/>
                  </a:cubicBezTo>
                  <a:cubicBezTo>
                    <a:pt x="441" y="1"/>
                    <a:pt x="423" y="0"/>
                    <a:pt x="4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33"/>
            <p:cNvSpPr/>
            <p:nvPr/>
          </p:nvSpPr>
          <p:spPr>
            <a:xfrm>
              <a:off x="2067300" y="1668900"/>
              <a:ext cx="22000" cy="20850"/>
            </a:xfrm>
            <a:custGeom>
              <a:rect b="b" l="l" r="r" t="t"/>
              <a:pathLst>
                <a:path extrusionOk="0" h="834" w="880">
                  <a:moveTo>
                    <a:pt x="503" y="0"/>
                  </a:moveTo>
                  <a:cubicBezTo>
                    <a:pt x="477" y="0"/>
                    <a:pt x="451" y="6"/>
                    <a:pt x="419" y="16"/>
                  </a:cubicBezTo>
                  <a:cubicBezTo>
                    <a:pt x="189" y="16"/>
                    <a:pt x="1" y="204"/>
                    <a:pt x="1" y="434"/>
                  </a:cubicBezTo>
                  <a:cubicBezTo>
                    <a:pt x="1" y="671"/>
                    <a:pt x="187" y="834"/>
                    <a:pt x="419" y="834"/>
                  </a:cubicBezTo>
                  <a:cubicBezTo>
                    <a:pt x="433" y="834"/>
                    <a:pt x="447" y="833"/>
                    <a:pt x="461" y="832"/>
                  </a:cubicBezTo>
                  <a:cubicBezTo>
                    <a:pt x="629" y="811"/>
                    <a:pt x="733" y="706"/>
                    <a:pt x="817" y="581"/>
                  </a:cubicBezTo>
                  <a:cubicBezTo>
                    <a:pt x="880" y="330"/>
                    <a:pt x="796" y="162"/>
                    <a:pt x="587" y="16"/>
                  </a:cubicBezTo>
                  <a:cubicBezTo>
                    <a:pt x="555" y="6"/>
                    <a:pt x="529" y="0"/>
                    <a:pt x="5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33"/>
            <p:cNvSpPr/>
            <p:nvPr/>
          </p:nvSpPr>
          <p:spPr>
            <a:xfrm>
              <a:off x="2420400" y="1657725"/>
              <a:ext cx="20950" cy="20525"/>
            </a:xfrm>
            <a:custGeom>
              <a:rect b="b" l="l" r="r" t="t"/>
              <a:pathLst>
                <a:path extrusionOk="0" h="821" w="838">
                  <a:moveTo>
                    <a:pt x="380" y="1"/>
                  </a:moveTo>
                  <a:cubicBezTo>
                    <a:pt x="168" y="1"/>
                    <a:pt x="0" y="163"/>
                    <a:pt x="0" y="400"/>
                  </a:cubicBezTo>
                  <a:cubicBezTo>
                    <a:pt x="0" y="630"/>
                    <a:pt x="168" y="819"/>
                    <a:pt x="398" y="819"/>
                  </a:cubicBezTo>
                  <a:cubicBezTo>
                    <a:pt x="410" y="820"/>
                    <a:pt x="421" y="820"/>
                    <a:pt x="433" y="820"/>
                  </a:cubicBezTo>
                  <a:cubicBezTo>
                    <a:pt x="647" y="820"/>
                    <a:pt x="816" y="640"/>
                    <a:pt x="816" y="421"/>
                  </a:cubicBezTo>
                  <a:cubicBezTo>
                    <a:pt x="837" y="212"/>
                    <a:pt x="670" y="24"/>
                    <a:pt x="419" y="3"/>
                  </a:cubicBezTo>
                  <a:cubicBezTo>
                    <a:pt x="406" y="2"/>
                    <a:pt x="393" y="1"/>
                    <a:pt x="38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33"/>
            <p:cNvSpPr/>
            <p:nvPr/>
          </p:nvSpPr>
          <p:spPr>
            <a:xfrm>
              <a:off x="2233125" y="1659875"/>
              <a:ext cx="20950" cy="19900"/>
            </a:xfrm>
            <a:custGeom>
              <a:rect b="b" l="l" r="r" t="t"/>
              <a:pathLst>
                <a:path extrusionOk="0" h="796" w="838">
                  <a:moveTo>
                    <a:pt x="377" y="0"/>
                  </a:moveTo>
                  <a:cubicBezTo>
                    <a:pt x="168" y="0"/>
                    <a:pt x="1" y="147"/>
                    <a:pt x="1" y="377"/>
                  </a:cubicBezTo>
                  <a:cubicBezTo>
                    <a:pt x="1" y="628"/>
                    <a:pt x="168" y="795"/>
                    <a:pt x="419" y="795"/>
                  </a:cubicBezTo>
                  <a:cubicBezTo>
                    <a:pt x="649" y="795"/>
                    <a:pt x="838" y="628"/>
                    <a:pt x="838" y="377"/>
                  </a:cubicBezTo>
                  <a:cubicBezTo>
                    <a:pt x="838" y="147"/>
                    <a:pt x="649"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33"/>
            <p:cNvSpPr/>
            <p:nvPr/>
          </p:nvSpPr>
          <p:spPr>
            <a:xfrm>
              <a:off x="2676700" y="1658300"/>
              <a:ext cx="20450" cy="20425"/>
            </a:xfrm>
            <a:custGeom>
              <a:rect b="b" l="l" r="r" t="t"/>
              <a:pathLst>
                <a:path extrusionOk="0" h="817" w="818">
                  <a:moveTo>
                    <a:pt x="419" y="1"/>
                  </a:moveTo>
                  <a:cubicBezTo>
                    <a:pt x="189" y="1"/>
                    <a:pt x="1" y="189"/>
                    <a:pt x="1" y="419"/>
                  </a:cubicBezTo>
                  <a:cubicBezTo>
                    <a:pt x="1" y="628"/>
                    <a:pt x="168" y="817"/>
                    <a:pt x="399" y="817"/>
                  </a:cubicBezTo>
                  <a:cubicBezTo>
                    <a:pt x="629" y="817"/>
                    <a:pt x="817" y="628"/>
                    <a:pt x="817" y="398"/>
                  </a:cubicBezTo>
                  <a:cubicBezTo>
                    <a:pt x="817" y="168"/>
                    <a:pt x="62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33"/>
            <p:cNvSpPr/>
            <p:nvPr/>
          </p:nvSpPr>
          <p:spPr>
            <a:xfrm>
              <a:off x="2164075" y="1658300"/>
              <a:ext cx="20425" cy="20425"/>
            </a:xfrm>
            <a:custGeom>
              <a:rect b="b" l="l" r="r" t="t"/>
              <a:pathLst>
                <a:path extrusionOk="0" h="817" w="817">
                  <a:moveTo>
                    <a:pt x="398" y="1"/>
                  </a:moveTo>
                  <a:cubicBezTo>
                    <a:pt x="168" y="1"/>
                    <a:pt x="1" y="189"/>
                    <a:pt x="1" y="419"/>
                  </a:cubicBezTo>
                  <a:cubicBezTo>
                    <a:pt x="1" y="628"/>
                    <a:pt x="147" y="733"/>
                    <a:pt x="294" y="817"/>
                  </a:cubicBezTo>
                  <a:lnTo>
                    <a:pt x="419" y="817"/>
                  </a:lnTo>
                  <a:cubicBezTo>
                    <a:pt x="670" y="817"/>
                    <a:pt x="817" y="628"/>
                    <a:pt x="817" y="398"/>
                  </a:cubicBezTo>
                  <a:cubicBezTo>
                    <a:pt x="817" y="168"/>
                    <a:pt x="629"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33"/>
            <p:cNvSpPr/>
            <p:nvPr/>
          </p:nvSpPr>
          <p:spPr>
            <a:xfrm>
              <a:off x="2489450" y="1659875"/>
              <a:ext cx="20950" cy="19900"/>
            </a:xfrm>
            <a:custGeom>
              <a:rect b="b" l="l" r="r" t="t"/>
              <a:pathLst>
                <a:path extrusionOk="0" h="796" w="838">
                  <a:moveTo>
                    <a:pt x="419" y="0"/>
                  </a:moveTo>
                  <a:cubicBezTo>
                    <a:pt x="168" y="0"/>
                    <a:pt x="0" y="168"/>
                    <a:pt x="0" y="419"/>
                  </a:cubicBezTo>
                  <a:cubicBezTo>
                    <a:pt x="21" y="628"/>
                    <a:pt x="168" y="795"/>
                    <a:pt x="419" y="795"/>
                  </a:cubicBezTo>
                  <a:cubicBezTo>
                    <a:pt x="649" y="795"/>
                    <a:pt x="837" y="628"/>
                    <a:pt x="837" y="377"/>
                  </a:cubicBezTo>
                  <a:cubicBezTo>
                    <a:pt x="837" y="168"/>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33"/>
            <p:cNvSpPr/>
            <p:nvPr/>
          </p:nvSpPr>
          <p:spPr>
            <a:xfrm>
              <a:off x="2073600" y="1648950"/>
              <a:ext cx="21450" cy="20375"/>
            </a:xfrm>
            <a:custGeom>
              <a:rect b="b" l="l" r="r" t="t"/>
              <a:pathLst>
                <a:path extrusionOk="0" h="815" w="858">
                  <a:moveTo>
                    <a:pt x="431" y="1"/>
                  </a:moveTo>
                  <a:cubicBezTo>
                    <a:pt x="278" y="1"/>
                    <a:pt x="130" y="98"/>
                    <a:pt x="63" y="249"/>
                  </a:cubicBezTo>
                  <a:cubicBezTo>
                    <a:pt x="0" y="437"/>
                    <a:pt x="42" y="647"/>
                    <a:pt x="230" y="751"/>
                  </a:cubicBezTo>
                  <a:cubicBezTo>
                    <a:pt x="272" y="772"/>
                    <a:pt x="314" y="793"/>
                    <a:pt x="335" y="814"/>
                  </a:cubicBezTo>
                  <a:cubicBezTo>
                    <a:pt x="356" y="804"/>
                    <a:pt x="377" y="798"/>
                    <a:pt x="395" y="798"/>
                  </a:cubicBezTo>
                  <a:cubicBezTo>
                    <a:pt x="413" y="798"/>
                    <a:pt x="429" y="804"/>
                    <a:pt x="439" y="814"/>
                  </a:cubicBezTo>
                  <a:cubicBezTo>
                    <a:pt x="649" y="793"/>
                    <a:pt x="795" y="668"/>
                    <a:pt x="837" y="458"/>
                  </a:cubicBezTo>
                  <a:cubicBezTo>
                    <a:pt x="858" y="249"/>
                    <a:pt x="732" y="61"/>
                    <a:pt x="544" y="19"/>
                  </a:cubicBezTo>
                  <a:cubicBezTo>
                    <a:pt x="507" y="7"/>
                    <a:pt x="469" y="1"/>
                    <a:pt x="4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33"/>
            <p:cNvSpPr/>
            <p:nvPr/>
          </p:nvSpPr>
          <p:spPr>
            <a:xfrm>
              <a:off x="2330950" y="1648375"/>
              <a:ext cx="20425" cy="19925"/>
            </a:xfrm>
            <a:custGeom>
              <a:rect b="b" l="l" r="r" t="t"/>
              <a:pathLst>
                <a:path extrusionOk="0" h="797" w="817">
                  <a:moveTo>
                    <a:pt x="419" y="0"/>
                  </a:moveTo>
                  <a:cubicBezTo>
                    <a:pt x="210" y="0"/>
                    <a:pt x="21" y="188"/>
                    <a:pt x="0" y="377"/>
                  </a:cubicBezTo>
                  <a:cubicBezTo>
                    <a:pt x="0" y="607"/>
                    <a:pt x="189" y="795"/>
                    <a:pt x="398" y="795"/>
                  </a:cubicBezTo>
                  <a:cubicBezTo>
                    <a:pt x="410" y="796"/>
                    <a:pt x="421" y="797"/>
                    <a:pt x="433" y="797"/>
                  </a:cubicBezTo>
                  <a:cubicBezTo>
                    <a:pt x="647" y="797"/>
                    <a:pt x="817" y="616"/>
                    <a:pt x="817" y="398"/>
                  </a:cubicBezTo>
                  <a:cubicBezTo>
                    <a:pt x="817"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33"/>
            <p:cNvSpPr/>
            <p:nvPr/>
          </p:nvSpPr>
          <p:spPr>
            <a:xfrm>
              <a:off x="2587275" y="1649400"/>
              <a:ext cx="20425" cy="19925"/>
            </a:xfrm>
            <a:custGeom>
              <a:rect b="b" l="l" r="r" t="t"/>
              <a:pathLst>
                <a:path extrusionOk="0" h="797" w="817">
                  <a:moveTo>
                    <a:pt x="398" y="1"/>
                  </a:moveTo>
                  <a:cubicBezTo>
                    <a:pt x="188" y="1"/>
                    <a:pt x="0" y="147"/>
                    <a:pt x="0" y="378"/>
                  </a:cubicBezTo>
                  <a:cubicBezTo>
                    <a:pt x="0" y="587"/>
                    <a:pt x="188" y="775"/>
                    <a:pt x="419" y="796"/>
                  </a:cubicBezTo>
                  <a:cubicBezTo>
                    <a:pt x="628" y="796"/>
                    <a:pt x="816" y="629"/>
                    <a:pt x="816" y="419"/>
                  </a:cubicBezTo>
                  <a:cubicBezTo>
                    <a:pt x="816" y="168"/>
                    <a:pt x="62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33"/>
            <p:cNvSpPr/>
            <p:nvPr/>
          </p:nvSpPr>
          <p:spPr>
            <a:xfrm>
              <a:off x="2144725" y="1650425"/>
              <a:ext cx="20425" cy="20450"/>
            </a:xfrm>
            <a:custGeom>
              <a:rect b="b" l="l" r="r" t="t"/>
              <a:pathLst>
                <a:path extrusionOk="0" h="818" w="817">
                  <a:moveTo>
                    <a:pt x="384" y="0"/>
                  </a:moveTo>
                  <a:cubicBezTo>
                    <a:pt x="170" y="0"/>
                    <a:pt x="1" y="181"/>
                    <a:pt x="1" y="399"/>
                  </a:cubicBezTo>
                  <a:cubicBezTo>
                    <a:pt x="1" y="629"/>
                    <a:pt x="189" y="818"/>
                    <a:pt x="398" y="818"/>
                  </a:cubicBezTo>
                  <a:cubicBezTo>
                    <a:pt x="587" y="818"/>
                    <a:pt x="775" y="629"/>
                    <a:pt x="817" y="420"/>
                  </a:cubicBezTo>
                  <a:cubicBezTo>
                    <a:pt x="817" y="190"/>
                    <a:pt x="628" y="2"/>
                    <a:pt x="419" y="2"/>
                  </a:cubicBezTo>
                  <a:cubicBezTo>
                    <a:pt x="407" y="1"/>
                    <a:pt x="396" y="0"/>
                    <a:pt x="38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33"/>
            <p:cNvSpPr/>
            <p:nvPr/>
          </p:nvSpPr>
          <p:spPr>
            <a:xfrm>
              <a:off x="2399475" y="1649925"/>
              <a:ext cx="20950" cy="20425"/>
            </a:xfrm>
            <a:custGeom>
              <a:rect b="b" l="l" r="r" t="t"/>
              <a:pathLst>
                <a:path extrusionOk="0" h="817" w="838">
                  <a:moveTo>
                    <a:pt x="461" y="1"/>
                  </a:moveTo>
                  <a:cubicBezTo>
                    <a:pt x="210" y="1"/>
                    <a:pt x="42" y="189"/>
                    <a:pt x="42" y="398"/>
                  </a:cubicBezTo>
                  <a:cubicBezTo>
                    <a:pt x="0" y="629"/>
                    <a:pt x="189" y="817"/>
                    <a:pt x="419" y="817"/>
                  </a:cubicBezTo>
                  <a:cubicBezTo>
                    <a:pt x="628" y="817"/>
                    <a:pt x="816" y="629"/>
                    <a:pt x="816" y="419"/>
                  </a:cubicBezTo>
                  <a:cubicBezTo>
                    <a:pt x="837" y="210"/>
                    <a:pt x="670" y="22"/>
                    <a:pt x="4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33"/>
            <p:cNvSpPr/>
            <p:nvPr/>
          </p:nvSpPr>
          <p:spPr>
            <a:xfrm>
              <a:off x="2211675" y="1652325"/>
              <a:ext cx="22525" cy="21175"/>
            </a:xfrm>
            <a:custGeom>
              <a:rect b="b" l="l" r="r" t="t"/>
              <a:pathLst>
                <a:path extrusionOk="0" h="847" w="901">
                  <a:moveTo>
                    <a:pt x="454" y="1"/>
                  </a:moveTo>
                  <a:cubicBezTo>
                    <a:pt x="321" y="1"/>
                    <a:pt x="206" y="92"/>
                    <a:pt x="126" y="219"/>
                  </a:cubicBezTo>
                  <a:cubicBezTo>
                    <a:pt x="1" y="407"/>
                    <a:pt x="64" y="616"/>
                    <a:pt x="231" y="742"/>
                  </a:cubicBezTo>
                  <a:cubicBezTo>
                    <a:pt x="252" y="784"/>
                    <a:pt x="294" y="825"/>
                    <a:pt x="357" y="846"/>
                  </a:cubicBezTo>
                  <a:cubicBezTo>
                    <a:pt x="378" y="825"/>
                    <a:pt x="440" y="825"/>
                    <a:pt x="503" y="825"/>
                  </a:cubicBezTo>
                  <a:cubicBezTo>
                    <a:pt x="691" y="825"/>
                    <a:pt x="859" y="658"/>
                    <a:pt x="880" y="470"/>
                  </a:cubicBezTo>
                  <a:cubicBezTo>
                    <a:pt x="901" y="261"/>
                    <a:pt x="775" y="93"/>
                    <a:pt x="587" y="30"/>
                  </a:cubicBezTo>
                  <a:cubicBezTo>
                    <a:pt x="541" y="10"/>
                    <a:pt x="497" y="1"/>
                    <a:pt x="45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33"/>
            <p:cNvSpPr/>
            <p:nvPr/>
          </p:nvSpPr>
          <p:spPr>
            <a:xfrm>
              <a:off x="2467475" y="1652325"/>
              <a:ext cx="22525" cy="21175"/>
            </a:xfrm>
            <a:custGeom>
              <a:rect b="b" l="l" r="r" t="t"/>
              <a:pathLst>
                <a:path extrusionOk="0" h="847" w="901">
                  <a:moveTo>
                    <a:pt x="451" y="1"/>
                  </a:moveTo>
                  <a:cubicBezTo>
                    <a:pt x="312" y="1"/>
                    <a:pt x="184" y="92"/>
                    <a:pt x="105" y="219"/>
                  </a:cubicBezTo>
                  <a:cubicBezTo>
                    <a:pt x="1" y="407"/>
                    <a:pt x="63" y="616"/>
                    <a:pt x="210" y="742"/>
                  </a:cubicBezTo>
                  <a:cubicBezTo>
                    <a:pt x="252" y="784"/>
                    <a:pt x="293" y="825"/>
                    <a:pt x="356" y="846"/>
                  </a:cubicBezTo>
                  <a:cubicBezTo>
                    <a:pt x="398" y="825"/>
                    <a:pt x="419" y="825"/>
                    <a:pt x="503" y="825"/>
                  </a:cubicBezTo>
                  <a:cubicBezTo>
                    <a:pt x="691" y="825"/>
                    <a:pt x="837" y="658"/>
                    <a:pt x="879" y="470"/>
                  </a:cubicBezTo>
                  <a:cubicBezTo>
                    <a:pt x="900" y="261"/>
                    <a:pt x="775" y="93"/>
                    <a:pt x="586" y="30"/>
                  </a:cubicBezTo>
                  <a:cubicBezTo>
                    <a:pt x="541" y="10"/>
                    <a:pt x="495" y="1"/>
                    <a:pt x="4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33"/>
            <p:cNvSpPr/>
            <p:nvPr/>
          </p:nvSpPr>
          <p:spPr>
            <a:xfrm>
              <a:off x="2192850" y="1644700"/>
              <a:ext cx="20425" cy="20425"/>
            </a:xfrm>
            <a:custGeom>
              <a:rect b="b" l="l" r="r" t="t"/>
              <a:pathLst>
                <a:path extrusionOk="0" h="817" w="817">
                  <a:moveTo>
                    <a:pt x="419" y="1"/>
                  </a:moveTo>
                  <a:cubicBezTo>
                    <a:pt x="189" y="1"/>
                    <a:pt x="1" y="189"/>
                    <a:pt x="1" y="398"/>
                  </a:cubicBezTo>
                  <a:cubicBezTo>
                    <a:pt x="1" y="628"/>
                    <a:pt x="189" y="817"/>
                    <a:pt x="398" y="817"/>
                  </a:cubicBezTo>
                  <a:cubicBezTo>
                    <a:pt x="628" y="817"/>
                    <a:pt x="817" y="628"/>
                    <a:pt x="817" y="419"/>
                  </a:cubicBezTo>
                  <a:cubicBezTo>
                    <a:pt x="817" y="210"/>
                    <a:pt x="628" y="2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33"/>
            <p:cNvSpPr/>
            <p:nvPr/>
          </p:nvSpPr>
          <p:spPr>
            <a:xfrm>
              <a:off x="2027025" y="1655125"/>
              <a:ext cx="20425" cy="19425"/>
            </a:xfrm>
            <a:custGeom>
              <a:rect b="b" l="l" r="r" t="t"/>
              <a:pathLst>
                <a:path extrusionOk="0" h="777" w="817">
                  <a:moveTo>
                    <a:pt x="381" y="0"/>
                  </a:moveTo>
                  <a:cubicBezTo>
                    <a:pt x="169" y="0"/>
                    <a:pt x="1" y="163"/>
                    <a:pt x="1" y="400"/>
                  </a:cubicBezTo>
                  <a:cubicBezTo>
                    <a:pt x="1" y="609"/>
                    <a:pt x="147" y="776"/>
                    <a:pt x="398" y="776"/>
                  </a:cubicBezTo>
                  <a:cubicBezTo>
                    <a:pt x="629" y="776"/>
                    <a:pt x="775" y="609"/>
                    <a:pt x="817" y="421"/>
                  </a:cubicBezTo>
                  <a:cubicBezTo>
                    <a:pt x="817" y="169"/>
                    <a:pt x="649" y="2"/>
                    <a:pt x="419" y="2"/>
                  </a:cubicBezTo>
                  <a:cubicBezTo>
                    <a:pt x="406" y="1"/>
                    <a:pt x="393" y="0"/>
                    <a:pt x="38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33"/>
            <p:cNvSpPr/>
            <p:nvPr/>
          </p:nvSpPr>
          <p:spPr>
            <a:xfrm>
              <a:off x="2724825" y="1653075"/>
              <a:ext cx="19925" cy="20425"/>
            </a:xfrm>
            <a:custGeom>
              <a:rect b="b" l="l" r="r" t="t"/>
              <a:pathLst>
                <a:path extrusionOk="0" h="817" w="797">
                  <a:moveTo>
                    <a:pt x="378" y="0"/>
                  </a:moveTo>
                  <a:cubicBezTo>
                    <a:pt x="147" y="0"/>
                    <a:pt x="1" y="189"/>
                    <a:pt x="1" y="419"/>
                  </a:cubicBezTo>
                  <a:cubicBezTo>
                    <a:pt x="22" y="607"/>
                    <a:pt x="147" y="712"/>
                    <a:pt x="273" y="795"/>
                  </a:cubicBezTo>
                  <a:cubicBezTo>
                    <a:pt x="315" y="795"/>
                    <a:pt x="357" y="795"/>
                    <a:pt x="419" y="816"/>
                  </a:cubicBezTo>
                  <a:cubicBezTo>
                    <a:pt x="650" y="816"/>
                    <a:pt x="796" y="628"/>
                    <a:pt x="796" y="398"/>
                  </a:cubicBezTo>
                  <a:cubicBezTo>
                    <a:pt x="796" y="168"/>
                    <a:pt x="629"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33"/>
            <p:cNvSpPr/>
            <p:nvPr/>
          </p:nvSpPr>
          <p:spPr>
            <a:xfrm>
              <a:off x="2516650" y="1646850"/>
              <a:ext cx="21475" cy="20900"/>
            </a:xfrm>
            <a:custGeom>
              <a:rect b="b" l="l" r="r" t="t"/>
              <a:pathLst>
                <a:path extrusionOk="0" h="836" w="859">
                  <a:moveTo>
                    <a:pt x="442" y="1"/>
                  </a:moveTo>
                  <a:cubicBezTo>
                    <a:pt x="299" y="1"/>
                    <a:pt x="151" y="98"/>
                    <a:pt x="84" y="249"/>
                  </a:cubicBezTo>
                  <a:cubicBezTo>
                    <a:pt x="0" y="438"/>
                    <a:pt x="84" y="647"/>
                    <a:pt x="231" y="752"/>
                  </a:cubicBezTo>
                  <a:cubicBezTo>
                    <a:pt x="272" y="772"/>
                    <a:pt x="314" y="793"/>
                    <a:pt x="335" y="835"/>
                  </a:cubicBezTo>
                  <a:cubicBezTo>
                    <a:pt x="377" y="835"/>
                    <a:pt x="419" y="835"/>
                    <a:pt x="440" y="793"/>
                  </a:cubicBezTo>
                  <a:cubicBezTo>
                    <a:pt x="649" y="772"/>
                    <a:pt x="816" y="605"/>
                    <a:pt x="837" y="438"/>
                  </a:cubicBezTo>
                  <a:cubicBezTo>
                    <a:pt x="858" y="249"/>
                    <a:pt x="733" y="61"/>
                    <a:pt x="544" y="19"/>
                  </a:cubicBezTo>
                  <a:cubicBezTo>
                    <a:pt x="511" y="7"/>
                    <a:pt x="477" y="1"/>
                    <a:pt x="4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33"/>
            <p:cNvSpPr/>
            <p:nvPr/>
          </p:nvSpPr>
          <p:spPr>
            <a:xfrm>
              <a:off x="2606100" y="1656200"/>
              <a:ext cx="22000" cy="20425"/>
            </a:xfrm>
            <a:custGeom>
              <a:rect b="b" l="l" r="r" t="t"/>
              <a:pathLst>
                <a:path extrusionOk="0" h="817" w="880">
                  <a:moveTo>
                    <a:pt x="461" y="1"/>
                  </a:moveTo>
                  <a:cubicBezTo>
                    <a:pt x="210" y="1"/>
                    <a:pt x="63" y="189"/>
                    <a:pt x="42" y="398"/>
                  </a:cubicBezTo>
                  <a:cubicBezTo>
                    <a:pt x="0" y="629"/>
                    <a:pt x="189" y="817"/>
                    <a:pt x="419" y="817"/>
                  </a:cubicBezTo>
                  <a:cubicBezTo>
                    <a:pt x="670" y="817"/>
                    <a:pt x="837" y="670"/>
                    <a:pt x="837" y="419"/>
                  </a:cubicBezTo>
                  <a:cubicBezTo>
                    <a:pt x="879" y="189"/>
                    <a:pt x="691" y="1"/>
                    <a:pt x="4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33"/>
            <p:cNvSpPr/>
            <p:nvPr/>
          </p:nvSpPr>
          <p:spPr>
            <a:xfrm>
              <a:off x="2351350" y="1656200"/>
              <a:ext cx="20425" cy="20425"/>
            </a:xfrm>
            <a:custGeom>
              <a:rect b="b" l="l" r="r" t="t"/>
              <a:pathLst>
                <a:path extrusionOk="0" h="817" w="817">
                  <a:moveTo>
                    <a:pt x="419" y="1"/>
                  </a:moveTo>
                  <a:cubicBezTo>
                    <a:pt x="189" y="1"/>
                    <a:pt x="1" y="189"/>
                    <a:pt x="1" y="419"/>
                  </a:cubicBezTo>
                  <a:cubicBezTo>
                    <a:pt x="1" y="629"/>
                    <a:pt x="147" y="817"/>
                    <a:pt x="398" y="817"/>
                  </a:cubicBezTo>
                  <a:cubicBezTo>
                    <a:pt x="628" y="817"/>
                    <a:pt x="817" y="629"/>
                    <a:pt x="817" y="398"/>
                  </a:cubicBezTo>
                  <a:cubicBezTo>
                    <a:pt x="817"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33"/>
            <p:cNvSpPr/>
            <p:nvPr/>
          </p:nvSpPr>
          <p:spPr>
            <a:xfrm>
              <a:off x="2095550" y="1655675"/>
              <a:ext cx="20425" cy="20450"/>
            </a:xfrm>
            <a:custGeom>
              <a:rect b="b" l="l" r="r" t="t"/>
              <a:pathLst>
                <a:path extrusionOk="0" h="818" w="817">
                  <a:moveTo>
                    <a:pt x="419" y="1"/>
                  </a:moveTo>
                  <a:cubicBezTo>
                    <a:pt x="189" y="1"/>
                    <a:pt x="1" y="168"/>
                    <a:pt x="1" y="399"/>
                  </a:cubicBezTo>
                  <a:cubicBezTo>
                    <a:pt x="1" y="629"/>
                    <a:pt x="168" y="817"/>
                    <a:pt x="398" y="817"/>
                  </a:cubicBezTo>
                  <a:cubicBezTo>
                    <a:pt x="629" y="817"/>
                    <a:pt x="817" y="650"/>
                    <a:pt x="817" y="419"/>
                  </a:cubicBezTo>
                  <a:cubicBezTo>
                    <a:pt x="817" y="189"/>
                    <a:pt x="629"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33"/>
            <p:cNvSpPr/>
            <p:nvPr/>
          </p:nvSpPr>
          <p:spPr>
            <a:xfrm>
              <a:off x="2538100" y="1654650"/>
              <a:ext cx="20425" cy="19900"/>
            </a:xfrm>
            <a:custGeom>
              <a:rect b="b" l="l" r="r" t="t"/>
              <a:pathLst>
                <a:path extrusionOk="0" h="796" w="817">
                  <a:moveTo>
                    <a:pt x="398" y="0"/>
                  </a:moveTo>
                  <a:cubicBezTo>
                    <a:pt x="189" y="0"/>
                    <a:pt x="0" y="147"/>
                    <a:pt x="0" y="377"/>
                  </a:cubicBezTo>
                  <a:cubicBezTo>
                    <a:pt x="0" y="628"/>
                    <a:pt x="189" y="795"/>
                    <a:pt x="419" y="795"/>
                  </a:cubicBezTo>
                  <a:cubicBezTo>
                    <a:pt x="628" y="774"/>
                    <a:pt x="816" y="628"/>
                    <a:pt x="816" y="377"/>
                  </a:cubicBezTo>
                  <a:cubicBezTo>
                    <a:pt x="816" y="147"/>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33"/>
            <p:cNvSpPr/>
            <p:nvPr/>
          </p:nvSpPr>
          <p:spPr>
            <a:xfrm>
              <a:off x="2655800" y="1650425"/>
              <a:ext cx="20425" cy="20450"/>
            </a:xfrm>
            <a:custGeom>
              <a:rect b="b" l="l" r="r" t="t"/>
              <a:pathLst>
                <a:path extrusionOk="0" h="818" w="817">
                  <a:moveTo>
                    <a:pt x="387" y="0"/>
                  </a:moveTo>
                  <a:cubicBezTo>
                    <a:pt x="192" y="0"/>
                    <a:pt x="40" y="180"/>
                    <a:pt x="0" y="378"/>
                  </a:cubicBezTo>
                  <a:cubicBezTo>
                    <a:pt x="0" y="609"/>
                    <a:pt x="167" y="818"/>
                    <a:pt x="398" y="818"/>
                  </a:cubicBezTo>
                  <a:cubicBezTo>
                    <a:pt x="607" y="818"/>
                    <a:pt x="816" y="629"/>
                    <a:pt x="816" y="420"/>
                  </a:cubicBezTo>
                  <a:cubicBezTo>
                    <a:pt x="816" y="211"/>
                    <a:pt x="670" y="2"/>
                    <a:pt x="419" y="2"/>
                  </a:cubicBezTo>
                  <a:cubicBezTo>
                    <a:pt x="408" y="1"/>
                    <a:pt x="397" y="0"/>
                    <a:pt x="38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33"/>
            <p:cNvSpPr/>
            <p:nvPr/>
          </p:nvSpPr>
          <p:spPr>
            <a:xfrm>
              <a:off x="2282825" y="1654650"/>
              <a:ext cx="19900" cy="20050"/>
            </a:xfrm>
            <a:custGeom>
              <a:rect b="b" l="l" r="r" t="t"/>
              <a:pathLst>
                <a:path extrusionOk="0" h="802" w="796">
                  <a:moveTo>
                    <a:pt x="419" y="0"/>
                  </a:moveTo>
                  <a:cubicBezTo>
                    <a:pt x="168" y="0"/>
                    <a:pt x="1" y="147"/>
                    <a:pt x="1" y="377"/>
                  </a:cubicBezTo>
                  <a:cubicBezTo>
                    <a:pt x="1" y="628"/>
                    <a:pt x="147" y="795"/>
                    <a:pt x="377" y="795"/>
                  </a:cubicBezTo>
                  <a:cubicBezTo>
                    <a:pt x="401" y="799"/>
                    <a:pt x="424" y="801"/>
                    <a:pt x="446" y="801"/>
                  </a:cubicBezTo>
                  <a:cubicBezTo>
                    <a:pt x="658" y="801"/>
                    <a:pt x="796" y="627"/>
                    <a:pt x="796" y="419"/>
                  </a:cubicBezTo>
                  <a:cubicBezTo>
                    <a:pt x="796" y="168"/>
                    <a:pt x="64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33"/>
            <p:cNvSpPr/>
            <p:nvPr/>
          </p:nvSpPr>
          <p:spPr>
            <a:xfrm>
              <a:off x="2448650" y="1644700"/>
              <a:ext cx="20425" cy="20425"/>
            </a:xfrm>
            <a:custGeom>
              <a:rect b="b" l="l" r="r" t="t"/>
              <a:pathLst>
                <a:path extrusionOk="0" h="817" w="817">
                  <a:moveTo>
                    <a:pt x="419" y="1"/>
                  </a:moveTo>
                  <a:cubicBezTo>
                    <a:pt x="189" y="1"/>
                    <a:pt x="0" y="189"/>
                    <a:pt x="0" y="398"/>
                  </a:cubicBezTo>
                  <a:cubicBezTo>
                    <a:pt x="0" y="628"/>
                    <a:pt x="189" y="817"/>
                    <a:pt x="398" y="817"/>
                  </a:cubicBezTo>
                  <a:cubicBezTo>
                    <a:pt x="628" y="817"/>
                    <a:pt x="816" y="628"/>
                    <a:pt x="816" y="419"/>
                  </a:cubicBezTo>
                  <a:cubicBezTo>
                    <a:pt x="816" y="210"/>
                    <a:pt x="628" y="2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33"/>
            <p:cNvSpPr/>
            <p:nvPr/>
          </p:nvSpPr>
          <p:spPr>
            <a:xfrm>
              <a:off x="2704425" y="1645175"/>
              <a:ext cx="20425" cy="20475"/>
            </a:xfrm>
            <a:custGeom>
              <a:rect b="b" l="l" r="r" t="t"/>
              <a:pathLst>
                <a:path extrusionOk="0" h="819" w="817">
                  <a:moveTo>
                    <a:pt x="388" y="1"/>
                  </a:moveTo>
                  <a:cubicBezTo>
                    <a:pt x="191" y="1"/>
                    <a:pt x="21" y="182"/>
                    <a:pt x="1" y="400"/>
                  </a:cubicBezTo>
                  <a:cubicBezTo>
                    <a:pt x="1" y="630"/>
                    <a:pt x="189" y="819"/>
                    <a:pt x="398" y="819"/>
                  </a:cubicBezTo>
                  <a:cubicBezTo>
                    <a:pt x="629" y="819"/>
                    <a:pt x="817" y="630"/>
                    <a:pt x="817" y="421"/>
                  </a:cubicBezTo>
                  <a:cubicBezTo>
                    <a:pt x="817" y="191"/>
                    <a:pt x="629" y="3"/>
                    <a:pt x="419" y="3"/>
                  </a:cubicBezTo>
                  <a:cubicBezTo>
                    <a:pt x="409" y="1"/>
                    <a:pt x="398" y="1"/>
                    <a:pt x="3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33"/>
            <p:cNvSpPr/>
            <p:nvPr/>
          </p:nvSpPr>
          <p:spPr>
            <a:xfrm>
              <a:off x="2006100" y="1646800"/>
              <a:ext cx="20425" cy="19900"/>
            </a:xfrm>
            <a:custGeom>
              <a:rect b="b" l="l" r="r" t="t"/>
              <a:pathLst>
                <a:path extrusionOk="0" h="796" w="817">
                  <a:moveTo>
                    <a:pt x="398" y="0"/>
                  </a:moveTo>
                  <a:cubicBezTo>
                    <a:pt x="189" y="21"/>
                    <a:pt x="1" y="210"/>
                    <a:pt x="1" y="419"/>
                  </a:cubicBezTo>
                  <a:cubicBezTo>
                    <a:pt x="22" y="628"/>
                    <a:pt x="210" y="795"/>
                    <a:pt x="419" y="795"/>
                  </a:cubicBezTo>
                  <a:cubicBezTo>
                    <a:pt x="629" y="774"/>
                    <a:pt x="817" y="586"/>
                    <a:pt x="817" y="377"/>
                  </a:cubicBezTo>
                  <a:cubicBezTo>
                    <a:pt x="775" y="168"/>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33"/>
            <p:cNvSpPr/>
            <p:nvPr/>
          </p:nvSpPr>
          <p:spPr>
            <a:xfrm>
              <a:off x="2262425" y="1646800"/>
              <a:ext cx="19375" cy="19375"/>
            </a:xfrm>
            <a:custGeom>
              <a:rect b="b" l="l" r="r" t="t"/>
              <a:pathLst>
                <a:path extrusionOk="0" h="775" w="775">
                  <a:moveTo>
                    <a:pt x="398" y="0"/>
                  </a:moveTo>
                  <a:cubicBezTo>
                    <a:pt x="189" y="0"/>
                    <a:pt x="0" y="168"/>
                    <a:pt x="0" y="377"/>
                  </a:cubicBezTo>
                  <a:cubicBezTo>
                    <a:pt x="0" y="586"/>
                    <a:pt x="189" y="774"/>
                    <a:pt x="398" y="774"/>
                  </a:cubicBezTo>
                  <a:cubicBezTo>
                    <a:pt x="607" y="774"/>
                    <a:pt x="775" y="586"/>
                    <a:pt x="775" y="377"/>
                  </a:cubicBezTo>
                  <a:cubicBezTo>
                    <a:pt x="775"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33"/>
            <p:cNvSpPr/>
            <p:nvPr/>
          </p:nvSpPr>
          <p:spPr>
            <a:xfrm>
              <a:off x="2378550" y="1643125"/>
              <a:ext cx="20950" cy="20425"/>
            </a:xfrm>
            <a:custGeom>
              <a:rect b="b" l="l" r="r" t="t"/>
              <a:pathLst>
                <a:path extrusionOk="0" h="817" w="838">
                  <a:moveTo>
                    <a:pt x="398" y="1"/>
                  </a:moveTo>
                  <a:cubicBezTo>
                    <a:pt x="189" y="1"/>
                    <a:pt x="1" y="189"/>
                    <a:pt x="1" y="398"/>
                  </a:cubicBezTo>
                  <a:cubicBezTo>
                    <a:pt x="1" y="629"/>
                    <a:pt x="189" y="817"/>
                    <a:pt x="398" y="817"/>
                  </a:cubicBezTo>
                  <a:cubicBezTo>
                    <a:pt x="628" y="817"/>
                    <a:pt x="817" y="629"/>
                    <a:pt x="817" y="419"/>
                  </a:cubicBezTo>
                  <a:cubicBezTo>
                    <a:pt x="837" y="189"/>
                    <a:pt x="670"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33"/>
            <p:cNvSpPr/>
            <p:nvPr/>
          </p:nvSpPr>
          <p:spPr>
            <a:xfrm>
              <a:off x="2635900" y="1643125"/>
              <a:ext cx="19400" cy="20425"/>
            </a:xfrm>
            <a:custGeom>
              <a:rect b="b" l="l" r="r" t="t"/>
              <a:pathLst>
                <a:path extrusionOk="0" h="817" w="776">
                  <a:moveTo>
                    <a:pt x="378" y="1"/>
                  </a:moveTo>
                  <a:cubicBezTo>
                    <a:pt x="168" y="1"/>
                    <a:pt x="1" y="189"/>
                    <a:pt x="1" y="398"/>
                  </a:cubicBezTo>
                  <a:cubicBezTo>
                    <a:pt x="1" y="629"/>
                    <a:pt x="168" y="817"/>
                    <a:pt x="378" y="817"/>
                  </a:cubicBezTo>
                  <a:cubicBezTo>
                    <a:pt x="587" y="817"/>
                    <a:pt x="775" y="629"/>
                    <a:pt x="775" y="419"/>
                  </a:cubicBezTo>
                  <a:cubicBezTo>
                    <a:pt x="775" y="189"/>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33"/>
            <p:cNvSpPr/>
            <p:nvPr/>
          </p:nvSpPr>
          <p:spPr>
            <a:xfrm>
              <a:off x="2054750" y="1640525"/>
              <a:ext cx="19900" cy="20425"/>
            </a:xfrm>
            <a:custGeom>
              <a:rect b="b" l="l" r="r" t="t"/>
              <a:pathLst>
                <a:path extrusionOk="0" h="817" w="796">
                  <a:moveTo>
                    <a:pt x="398" y="0"/>
                  </a:moveTo>
                  <a:cubicBezTo>
                    <a:pt x="189" y="0"/>
                    <a:pt x="1" y="189"/>
                    <a:pt x="1" y="398"/>
                  </a:cubicBezTo>
                  <a:cubicBezTo>
                    <a:pt x="1" y="628"/>
                    <a:pt x="189" y="816"/>
                    <a:pt x="398" y="816"/>
                  </a:cubicBezTo>
                  <a:cubicBezTo>
                    <a:pt x="608" y="816"/>
                    <a:pt x="796" y="628"/>
                    <a:pt x="796" y="419"/>
                  </a:cubicBezTo>
                  <a:cubicBezTo>
                    <a:pt x="796" y="209"/>
                    <a:pt x="608"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33"/>
            <p:cNvSpPr/>
            <p:nvPr/>
          </p:nvSpPr>
          <p:spPr>
            <a:xfrm>
              <a:off x="2310025" y="1641425"/>
              <a:ext cx="20950" cy="19550"/>
            </a:xfrm>
            <a:custGeom>
              <a:rect b="b" l="l" r="r" t="t"/>
              <a:pathLst>
                <a:path extrusionOk="0" h="782" w="838">
                  <a:moveTo>
                    <a:pt x="381" y="0"/>
                  </a:moveTo>
                  <a:cubicBezTo>
                    <a:pt x="200" y="0"/>
                    <a:pt x="59" y="172"/>
                    <a:pt x="21" y="362"/>
                  </a:cubicBezTo>
                  <a:cubicBezTo>
                    <a:pt x="1" y="571"/>
                    <a:pt x="189" y="759"/>
                    <a:pt x="398" y="780"/>
                  </a:cubicBezTo>
                  <a:cubicBezTo>
                    <a:pt x="410" y="781"/>
                    <a:pt x="422" y="782"/>
                    <a:pt x="434" y="782"/>
                  </a:cubicBezTo>
                  <a:cubicBezTo>
                    <a:pt x="628" y="782"/>
                    <a:pt x="797" y="622"/>
                    <a:pt x="817" y="425"/>
                  </a:cubicBezTo>
                  <a:cubicBezTo>
                    <a:pt x="837" y="215"/>
                    <a:pt x="649" y="6"/>
                    <a:pt x="440" y="6"/>
                  </a:cubicBezTo>
                  <a:cubicBezTo>
                    <a:pt x="420" y="2"/>
                    <a:pt x="401" y="0"/>
                    <a:pt x="38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33"/>
            <p:cNvSpPr/>
            <p:nvPr/>
          </p:nvSpPr>
          <p:spPr>
            <a:xfrm>
              <a:off x="2566350" y="1640525"/>
              <a:ext cx="20425" cy="20425"/>
            </a:xfrm>
            <a:custGeom>
              <a:rect b="b" l="l" r="r" t="t"/>
              <a:pathLst>
                <a:path extrusionOk="0" h="817" w="817">
                  <a:moveTo>
                    <a:pt x="398" y="0"/>
                  </a:moveTo>
                  <a:cubicBezTo>
                    <a:pt x="188" y="0"/>
                    <a:pt x="0" y="189"/>
                    <a:pt x="0" y="398"/>
                  </a:cubicBezTo>
                  <a:cubicBezTo>
                    <a:pt x="0" y="628"/>
                    <a:pt x="188" y="816"/>
                    <a:pt x="398" y="816"/>
                  </a:cubicBezTo>
                  <a:cubicBezTo>
                    <a:pt x="607" y="816"/>
                    <a:pt x="795" y="628"/>
                    <a:pt x="795" y="419"/>
                  </a:cubicBezTo>
                  <a:cubicBezTo>
                    <a:pt x="816" y="209"/>
                    <a:pt x="607"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33"/>
            <p:cNvSpPr/>
            <p:nvPr/>
          </p:nvSpPr>
          <p:spPr>
            <a:xfrm>
              <a:off x="2123800" y="1643125"/>
              <a:ext cx="19900" cy="20425"/>
            </a:xfrm>
            <a:custGeom>
              <a:rect b="b" l="l" r="r" t="t"/>
              <a:pathLst>
                <a:path extrusionOk="0" h="817" w="796">
                  <a:moveTo>
                    <a:pt x="419" y="1"/>
                  </a:moveTo>
                  <a:cubicBezTo>
                    <a:pt x="168" y="1"/>
                    <a:pt x="1" y="189"/>
                    <a:pt x="1" y="398"/>
                  </a:cubicBezTo>
                  <a:cubicBezTo>
                    <a:pt x="1" y="629"/>
                    <a:pt x="168" y="817"/>
                    <a:pt x="377" y="817"/>
                  </a:cubicBezTo>
                  <a:cubicBezTo>
                    <a:pt x="608" y="817"/>
                    <a:pt x="775" y="629"/>
                    <a:pt x="796" y="398"/>
                  </a:cubicBezTo>
                  <a:cubicBezTo>
                    <a:pt x="796"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33"/>
            <p:cNvSpPr/>
            <p:nvPr/>
          </p:nvSpPr>
          <p:spPr>
            <a:xfrm>
              <a:off x="2171925" y="1637375"/>
              <a:ext cx="20425" cy="19900"/>
            </a:xfrm>
            <a:custGeom>
              <a:rect b="b" l="l" r="r" t="t"/>
              <a:pathLst>
                <a:path extrusionOk="0" h="796" w="817">
                  <a:moveTo>
                    <a:pt x="419" y="1"/>
                  </a:moveTo>
                  <a:cubicBezTo>
                    <a:pt x="189" y="1"/>
                    <a:pt x="1" y="189"/>
                    <a:pt x="1" y="398"/>
                  </a:cubicBezTo>
                  <a:cubicBezTo>
                    <a:pt x="1" y="607"/>
                    <a:pt x="189" y="796"/>
                    <a:pt x="398" y="796"/>
                  </a:cubicBezTo>
                  <a:cubicBezTo>
                    <a:pt x="628" y="796"/>
                    <a:pt x="817" y="607"/>
                    <a:pt x="817" y="398"/>
                  </a:cubicBezTo>
                  <a:cubicBezTo>
                    <a:pt x="817"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33"/>
            <p:cNvSpPr/>
            <p:nvPr/>
          </p:nvSpPr>
          <p:spPr>
            <a:xfrm>
              <a:off x="2497825" y="1640000"/>
              <a:ext cx="19375" cy="19900"/>
            </a:xfrm>
            <a:custGeom>
              <a:rect b="b" l="l" r="r" t="t"/>
              <a:pathLst>
                <a:path extrusionOk="0" h="796" w="775">
                  <a:moveTo>
                    <a:pt x="398" y="0"/>
                  </a:moveTo>
                  <a:cubicBezTo>
                    <a:pt x="188" y="0"/>
                    <a:pt x="0" y="189"/>
                    <a:pt x="0" y="398"/>
                  </a:cubicBezTo>
                  <a:cubicBezTo>
                    <a:pt x="0" y="607"/>
                    <a:pt x="188" y="795"/>
                    <a:pt x="398" y="795"/>
                  </a:cubicBezTo>
                  <a:cubicBezTo>
                    <a:pt x="607" y="795"/>
                    <a:pt x="774" y="607"/>
                    <a:pt x="774" y="398"/>
                  </a:cubicBezTo>
                  <a:cubicBezTo>
                    <a:pt x="774"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33"/>
            <p:cNvSpPr/>
            <p:nvPr/>
          </p:nvSpPr>
          <p:spPr>
            <a:xfrm>
              <a:off x="2544900" y="1634250"/>
              <a:ext cx="20425" cy="19375"/>
            </a:xfrm>
            <a:custGeom>
              <a:rect b="b" l="l" r="r" t="t"/>
              <a:pathLst>
                <a:path extrusionOk="0" h="775" w="817">
                  <a:moveTo>
                    <a:pt x="419" y="0"/>
                  </a:moveTo>
                  <a:cubicBezTo>
                    <a:pt x="209" y="0"/>
                    <a:pt x="21" y="188"/>
                    <a:pt x="21" y="398"/>
                  </a:cubicBezTo>
                  <a:cubicBezTo>
                    <a:pt x="0" y="607"/>
                    <a:pt x="209" y="774"/>
                    <a:pt x="419" y="774"/>
                  </a:cubicBezTo>
                  <a:cubicBezTo>
                    <a:pt x="628" y="774"/>
                    <a:pt x="816" y="607"/>
                    <a:pt x="816" y="398"/>
                  </a:cubicBezTo>
                  <a:cubicBezTo>
                    <a:pt x="816"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33"/>
            <p:cNvSpPr/>
            <p:nvPr/>
          </p:nvSpPr>
          <p:spPr>
            <a:xfrm>
              <a:off x="2103400" y="1636200"/>
              <a:ext cx="20425" cy="19500"/>
            </a:xfrm>
            <a:custGeom>
              <a:rect b="b" l="l" r="r" t="t"/>
              <a:pathLst>
                <a:path extrusionOk="0" h="780" w="817">
                  <a:moveTo>
                    <a:pt x="360" y="0"/>
                  </a:moveTo>
                  <a:cubicBezTo>
                    <a:pt x="158" y="0"/>
                    <a:pt x="1" y="191"/>
                    <a:pt x="1" y="382"/>
                  </a:cubicBezTo>
                  <a:cubicBezTo>
                    <a:pt x="1" y="592"/>
                    <a:pt x="189" y="780"/>
                    <a:pt x="398" y="780"/>
                  </a:cubicBezTo>
                  <a:cubicBezTo>
                    <a:pt x="607" y="780"/>
                    <a:pt x="796" y="592"/>
                    <a:pt x="817" y="382"/>
                  </a:cubicBezTo>
                  <a:cubicBezTo>
                    <a:pt x="817" y="173"/>
                    <a:pt x="628" y="6"/>
                    <a:pt x="419" y="6"/>
                  </a:cubicBezTo>
                  <a:cubicBezTo>
                    <a:pt x="399" y="2"/>
                    <a:pt x="379" y="0"/>
                    <a:pt x="36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33"/>
            <p:cNvSpPr/>
            <p:nvPr/>
          </p:nvSpPr>
          <p:spPr>
            <a:xfrm>
              <a:off x="2359725" y="1635275"/>
              <a:ext cx="19900" cy="20425"/>
            </a:xfrm>
            <a:custGeom>
              <a:rect b="b" l="l" r="r" t="t"/>
              <a:pathLst>
                <a:path extrusionOk="0" h="817" w="796">
                  <a:moveTo>
                    <a:pt x="419" y="1"/>
                  </a:moveTo>
                  <a:cubicBezTo>
                    <a:pt x="210" y="1"/>
                    <a:pt x="0" y="189"/>
                    <a:pt x="0" y="399"/>
                  </a:cubicBezTo>
                  <a:cubicBezTo>
                    <a:pt x="0" y="629"/>
                    <a:pt x="189" y="817"/>
                    <a:pt x="398" y="817"/>
                  </a:cubicBezTo>
                  <a:cubicBezTo>
                    <a:pt x="607" y="817"/>
                    <a:pt x="795" y="629"/>
                    <a:pt x="795" y="419"/>
                  </a:cubicBezTo>
                  <a:cubicBezTo>
                    <a:pt x="795" y="210"/>
                    <a:pt x="607" y="43"/>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33"/>
            <p:cNvSpPr/>
            <p:nvPr/>
          </p:nvSpPr>
          <p:spPr>
            <a:xfrm>
              <a:off x="2615500" y="1636325"/>
              <a:ext cx="19400" cy="19425"/>
            </a:xfrm>
            <a:custGeom>
              <a:rect b="b" l="l" r="r" t="t"/>
              <a:pathLst>
                <a:path extrusionOk="0" h="777" w="776">
                  <a:moveTo>
                    <a:pt x="398" y="1"/>
                  </a:moveTo>
                  <a:cubicBezTo>
                    <a:pt x="147" y="1"/>
                    <a:pt x="1" y="168"/>
                    <a:pt x="1" y="377"/>
                  </a:cubicBezTo>
                  <a:cubicBezTo>
                    <a:pt x="1" y="587"/>
                    <a:pt x="189" y="775"/>
                    <a:pt x="398" y="775"/>
                  </a:cubicBezTo>
                  <a:cubicBezTo>
                    <a:pt x="408" y="776"/>
                    <a:pt x="418" y="776"/>
                    <a:pt x="427" y="776"/>
                  </a:cubicBezTo>
                  <a:cubicBezTo>
                    <a:pt x="623" y="776"/>
                    <a:pt x="775" y="577"/>
                    <a:pt x="775" y="377"/>
                  </a:cubicBezTo>
                  <a:cubicBezTo>
                    <a:pt x="775"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33"/>
            <p:cNvSpPr/>
            <p:nvPr/>
          </p:nvSpPr>
          <p:spPr>
            <a:xfrm>
              <a:off x="2289100" y="1634250"/>
              <a:ext cx="20425" cy="19375"/>
            </a:xfrm>
            <a:custGeom>
              <a:rect b="b" l="l" r="r" t="t"/>
              <a:pathLst>
                <a:path extrusionOk="0" h="775" w="817">
                  <a:moveTo>
                    <a:pt x="419" y="0"/>
                  </a:moveTo>
                  <a:cubicBezTo>
                    <a:pt x="210" y="0"/>
                    <a:pt x="22" y="188"/>
                    <a:pt x="1" y="356"/>
                  </a:cubicBezTo>
                  <a:cubicBezTo>
                    <a:pt x="1" y="607"/>
                    <a:pt x="189" y="774"/>
                    <a:pt x="398" y="774"/>
                  </a:cubicBezTo>
                  <a:cubicBezTo>
                    <a:pt x="628" y="774"/>
                    <a:pt x="817" y="607"/>
                    <a:pt x="817" y="398"/>
                  </a:cubicBezTo>
                  <a:cubicBezTo>
                    <a:pt x="817" y="188"/>
                    <a:pt x="628"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33"/>
            <p:cNvSpPr/>
            <p:nvPr/>
          </p:nvSpPr>
          <p:spPr>
            <a:xfrm>
              <a:off x="2427725" y="1637375"/>
              <a:ext cx="20425" cy="19900"/>
            </a:xfrm>
            <a:custGeom>
              <a:rect b="b" l="l" r="r" t="t"/>
              <a:pathLst>
                <a:path extrusionOk="0" h="796" w="817">
                  <a:moveTo>
                    <a:pt x="419" y="1"/>
                  </a:moveTo>
                  <a:cubicBezTo>
                    <a:pt x="210" y="1"/>
                    <a:pt x="0" y="189"/>
                    <a:pt x="0" y="398"/>
                  </a:cubicBezTo>
                  <a:cubicBezTo>
                    <a:pt x="0" y="607"/>
                    <a:pt x="189" y="796"/>
                    <a:pt x="398" y="796"/>
                  </a:cubicBezTo>
                  <a:cubicBezTo>
                    <a:pt x="607" y="796"/>
                    <a:pt x="816" y="607"/>
                    <a:pt x="816" y="398"/>
                  </a:cubicBezTo>
                  <a:cubicBezTo>
                    <a:pt x="816" y="189"/>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33"/>
            <p:cNvSpPr/>
            <p:nvPr/>
          </p:nvSpPr>
          <p:spPr>
            <a:xfrm>
              <a:off x="2684025" y="1638950"/>
              <a:ext cx="19925" cy="19375"/>
            </a:xfrm>
            <a:custGeom>
              <a:rect b="b" l="l" r="r" t="t"/>
              <a:pathLst>
                <a:path extrusionOk="0" h="775" w="797">
                  <a:moveTo>
                    <a:pt x="398" y="0"/>
                  </a:moveTo>
                  <a:cubicBezTo>
                    <a:pt x="189" y="0"/>
                    <a:pt x="1" y="168"/>
                    <a:pt x="1" y="377"/>
                  </a:cubicBezTo>
                  <a:cubicBezTo>
                    <a:pt x="1" y="586"/>
                    <a:pt x="189" y="775"/>
                    <a:pt x="398" y="775"/>
                  </a:cubicBezTo>
                  <a:cubicBezTo>
                    <a:pt x="608" y="754"/>
                    <a:pt x="796" y="586"/>
                    <a:pt x="796" y="377"/>
                  </a:cubicBezTo>
                  <a:cubicBezTo>
                    <a:pt x="796" y="168"/>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33"/>
            <p:cNvSpPr/>
            <p:nvPr/>
          </p:nvSpPr>
          <p:spPr>
            <a:xfrm>
              <a:off x="1985175" y="1639475"/>
              <a:ext cx="20425" cy="19525"/>
            </a:xfrm>
            <a:custGeom>
              <a:rect b="b" l="l" r="r" t="t"/>
              <a:pathLst>
                <a:path extrusionOk="0" h="781" w="817">
                  <a:moveTo>
                    <a:pt x="419" y="0"/>
                  </a:moveTo>
                  <a:cubicBezTo>
                    <a:pt x="210" y="0"/>
                    <a:pt x="22" y="189"/>
                    <a:pt x="1" y="356"/>
                  </a:cubicBezTo>
                  <a:cubicBezTo>
                    <a:pt x="1" y="565"/>
                    <a:pt x="189" y="775"/>
                    <a:pt x="399" y="775"/>
                  </a:cubicBezTo>
                  <a:cubicBezTo>
                    <a:pt x="418" y="779"/>
                    <a:pt x="438" y="780"/>
                    <a:pt x="458" y="780"/>
                  </a:cubicBezTo>
                  <a:cubicBezTo>
                    <a:pt x="646" y="780"/>
                    <a:pt x="817" y="608"/>
                    <a:pt x="817" y="419"/>
                  </a:cubicBezTo>
                  <a:cubicBezTo>
                    <a:pt x="817" y="210"/>
                    <a:pt x="629"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33"/>
            <p:cNvSpPr/>
            <p:nvPr/>
          </p:nvSpPr>
          <p:spPr>
            <a:xfrm>
              <a:off x="2242025" y="1639475"/>
              <a:ext cx="19900" cy="20425"/>
            </a:xfrm>
            <a:custGeom>
              <a:rect b="b" l="l" r="r" t="t"/>
              <a:pathLst>
                <a:path extrusionOk="0" h="817" w="796">
                  <a:moveTo>
                    <a:pt x="398" y="0"/>
                  </a:moveTo>
                  <a:cubicBezTo>
                    <a:pt x="189" y="0"/>
                    <a:pt x="0" y="189"/>
                    <a:pt x="0" y="398"/>
                  </a:cubicBezTo>
                  <a:cubicBezTo>
                    <a:pt x="0" y="628"/>
                    <a:pt x="189" y="816"/>
                    <a:pt x="398" y="816"/>
                  </a:cubicBezTo>
                  <a:cubicBezTo>
                    <a:pt x="607" y="816"/>
                    <a:pt x="796" y="628"/>
                    <a:pt x="796" y="419"/>
                  </a:cubicBezTo>
                  <a:cubicBezTo>
                    <a:pt x="796"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33"/>
            <p:cNvSpPr/>
            <p:nvPr/>
          </p:nvSpPr>
          <p:spPr>
            <a:xfrm>
              <a:off x="2034350" y="1632675"/>
              <a:ext cx="19375" cy="20425"/>
            </a:xfrm>
            <a:custGeom>
              <a:rect b="b" l="l" r="r" t="t"/>
              <a:pathLst>
                <a:path extrusionOk="0" h="817" w="775">
                  <a:moveTo>
                    <a:pt x="377" y="0"/>
                  </a:moveTo>
                  <a:cubicBezTo>
                    <a:pt x="168" y="0"/>
                    <a:pt x="1" y="189"/>
                    <a:pt x="1" y="398"/>
                  </a:cubicBezTo>
                  <a:cubicBezTo>
                    <a:pt x="1" y="628"/>
                    <a:pt x="168" y="816"/>
                    <a:pt x="377" y="816"/>
                  </a:cubicBezTo>
                  <a:cubicBezTo>
                    <a:pt x="587" y="816"/>
                    <a:pt x="775" y="628"/>
                    <a:pt x="775" y="419"/>
                  </a:cubicBezTo>
                  <a:cubicBezTo>
                    <a:pt x="775" y="210"/>
                    <a:pt x="587"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33"/>
            <p:cNvSpPr/>
            <p:nvPr/>
          </p:nvSpPr>
          <p:spPr>
            <a:xfrm>
              <a:off x="1977350" y="1659875"/>
              <a:ext cx="21450" cy="19175"/>
            </a:xfrm>
            <a:custGeom>
              <a:rect b="b" l="l" r="r" t="t"/>
              <a:pathLst>
                <a:path extrusionOk="0" h="767" w="858">
                  <a:moveTo>
                    <a:pt x="419" y="0"/>
                  </a:moveTo>
                  <a:cubicBezTo>
                    <a:pt x="251" y="0"/>
                    <a:pt x="126" y="105"/>
                    <a:pt x="42" y="231"/>
                  </a:cubicBezTo>
                  <a:cubicBezTo>
                    <a:pt x="0" y="377"/>
                    <a:pt x="84" y="461"/>
                    <a:pt x="188" y="565"/>
                  </a:cubicBezTo>
                  <a:lnTo>
                    <a:pt x="293" y="670"/>
                  </a:lnTo>
                  <a:cubicBezTo>
                    <a:pt x="359" y="736"/>
                    <a:pt x="419" y="767"/>
                    <a:pt x="482" y="767"/>
                  </a:cubicBezTo>
                  <a:cubicBezTo>
                    <a:pt x="539" y="767"/>
                    <a:pt x="600" y="741"/>
                    <a:pt x="670" y="691"/>
                  </a:cubicBezTo>
                  <a:cubicBezTo>
                    <a:pt x="816" y="586"/>
                    <a:pt x="858" y="419"/>
                    <a:pt x="816" y="251"/>
                  </a:cubicBezTo>
                  <a:cubicBezTo>
                    <a:pt x="753" y="105"/>
                    <a:pt x="607"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33"/>
            <p:cNvSpPr/>
            <p:nvPr/>
          </p:nvSpPr>
          <p:spPr>
            <a:xfrm>
              <a:off x="2338800" y="1628475"/>
              <a:ext cx="19900" cy="19400"/>
            </a:xfrm>
            <a:custGeom>
              <a:rect b="b" l="l" r="r" t="t"/>
              <a:pathLst>
                <a:path extrusionOk="0" h="776" w="796">
                  <a:moveTo>
                    <a:pt x="398" y="1"/>
                  </a:moveTo>
                  <a:cubicBezTo>
                    <a:pt x="189" y="1"/>
                    <a:pt x="0" y="168"/>
                    <a:pt x="0" y="378"/>
                  </a:cubicBezTo>
                  <a:cubicBezTo>
                    <a:pt x="0" y="587"/>
                    <a:pt x="189" y="775"/>
                    <a:pt x="398" y="775"/>
                  </a:cubicBezTo>
                  <a:cubicBezTo>
                    <a:pt x="607" y="775"/>
                    <a:pt x="795" y="587"/>
                    <a:pt x="795" y="378"/>
                  </a:cubicBezTo>
                  <a:cubicBezTo>
                    <a:pt x="795"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33"/>
            <p:cNvSpPr/>
            <p:nvPr/>
          </p:nvSpPr>
          <p:spPr>
            <a:xfrm>
              <a:off x="2594575" y="1628475"/>
              <a:ext cx="19400" cy="19400"/>
            </a:xfrm>
            <a:custGeom>
              <a:rect b="b" l="l" r="r" t="t"/>
              <a:pathLst>
                <a:path extrusionOk="0" h="776" w="776">
                  <a:moveTo>
                    <a:pt x="399" y="1"/>
                  </a:moveTo>
                  <a:cubicBezTo>
                    <a:pt x="168" y="1"/>
                    <a:pt x="1" y="168"/>
                    <a:pt x="1" y="378"/>
                  </a:cubicBezTo>
                  <a:cubicBezTo>
                    <a:pt x="1" y="587"/>
                    <a:pt x="168" y="775"/>
                    <a:pt x="399" y="775"/>
                  </a:cubicBezTo>
                  <a:cubicBezTo>
                    <a:pt x="608" y="775"/>
                    <a:pt x="775" y="587"/>
                    <a:pt x="775" y="378"/>
                  </a:cubicBezTo>
                  <a:cubicBezTo>
                    <a:pt x="775" y="168"/>
                    <a:pt x="608" y="1"/>
                    <a:pt x="3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33"/>
            <p:cNvSpPr/>
            <p:nvPr/>
          </p:nvSpPr>
          <p:spPr>
            <a:xfrm>
              <a:off x="2152575" y="1631100"/>
              <a:ext cx="19375" cy="19375"/>
            </a:xfrm>
            <a:custGeom>
              <a:rect b="b" l="l" r="r" t="t"/>
              <a:pathLst>
                <a:path extrusionOk="0" h="775" w="775">
                  <a:moveTo>
                    <a:pt x="398" y="1"/>
                  </a:moveTo>
                  <a:cubicBezTo>
                    <a:pt x="168" y="1"/>
                    <a:pt x="1" y="168"/>
                    <a:pt x="1" y="377"/>
                  </a:cubicBezTo>
                  <a:cubicBezTo>
                    <a:pt x="1" y="586"/>
                    <a:pt x="168" y="775"/>
                    <a:pt x="398" y="775"/>
                  </a:cubicBezTo>
                  <a:cubicBezTo>
                    <a:pt x="607" y="775"/>
                    <a:pt x="775" y="586"/>
                    <a:pt x="775" y="377"/>
                  </a:cubicBezTo>
                  <a:cubicBezTo>
                    <a:pt x="775" y="168"/>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33"/>
            <p:cNvSpPr/>
            <p:nvPr/>
          </p:nvSpPr>
          <p:spPr>
            <a:xfrm>
              <a:off x="2408375" y="1631100"/>
              <a:ext cx="19375" cy="19375"/>
            </a:xfrm>
            <a:custGeom>
              <a:rect b="b" l="l" r="r" t="t"/>
              <a:pathLst>
                <a:path extrusionOk="0" h="775" w="775">
                  <a:moveTo>
                    <a:pt x="377" y="1"/>
                  </a:moveTo>
                  <a:cubicBezTo>
                    <a:pt x="168" y="1"/>
                    <a:pt x="0" y="168"/>
                    <a:pt x="0" y="377"/>
                  </a:cubicBezTo>
                  <a:cubicBezTo>
                    <a:pt x="0" y="586"/>
                    <a:pt x="168" y="775"/>
                    <a:pt x="377" y="775"/>
                  </a:cubicBezTo>
                  <a:cubicBezTo>
                    <a:pt x="586" y="775"/>
                    <a:pt x="774" y="586"/>
                    <a:pt x="774" y="377"/>
                  </a:cubicBezTo>
                  <a:cubicBezTo>
                    <a:pt x="774"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33"/>
            <p:cNvSpPr/>
            <p:nvPr/>
          </p:nvSpPr>
          <p:spPr>
            <a:xfrm>
              <a:off x="2663625" y="1631100"/>
              <a:ext cx="19900" cy="19375"/>
            </a:xfrm>
            <a:custGeom>
              <a:rect b="b" l="l" r="r" t="t"/>
              <a:pathLst>
                <a:path extrusionOk="0" h="775" w="796">
                  <a:moveTo>
                    <a:pt x="398" y="1"/>
                  </a:moveTo>
                  <a:cubicBezTo>
                    <a:pt x="189" y="1"/>
                    <a:pt x="1" y="168"/>
                    <a:pt x="1" y="377"/>
                  </a:cubicBezTo>
                  <a:cubicBezTo>
                    <a:pt x="1" y="586"/>
                    <a:pt x="189" y="775"/>
                    <a:pt x="398" y="775"/>
                  </a:cubicBezTo>
                  <a:cubicBezTo>
                    <a:pt x="608" y="775"/>
                    <a:pt x="796" y="586"/>
                    <a:pt x="796" y="377"/>
                  </a:cubicBezTo>
                  <a:cubicBezTo>
                    <a:pt x="796" y="168"/>
                    <a:pt x="629"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33"/>
            <p:cNvSpPr/>
            <p:nvPr/>
          </p:nvSpPr>
          <p:spPr>
            <a:xfrm>
              <a:off x="1965300" y="1632150"/>
              <a:ext cx="19900" cy="19900"/>
            </a:xfrm>
            <a:custGeom>
              <a:rect b="b" l="l" r="r" t="t"/>
              <a:pathLst>
                <a:path extrusionOk="0" h="796" w="796">
                  <a:moveTo>
                    <a:pt x="398" y="0"/>
                  </a:moveTo>
                  <a:cubicBezTo>
                    <a:pt x="189" y="0"/>
                    <a:pt x="1" y="189"/>
                    <a:pt x="1" y="398"/>
                  </a:cubicBezTo>
                  <a:cubicBezTo>
                    <a:pt x="1" y="607"/>
                    <a:pt x="189" y="796"/>
                    <a:pt x="398" y="796"/>
                  </a:cubicBezTo>
                  <a:cubicBezTo>
                    <a:pt x="608" y="796"/>
                    <a:pt x="796" y="607"/>
                    <a:pt x="796" y="398"/>
                  </a:cubicBezTo>
                  <a:cubicBezTo>
                    <a:pt x="796" y="189"/>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33"/>
            <p:cNvSpPr/>
            <p:nvPr/>
          </p:nvSpPr>
          <p:spPr>
            <a:xfrm>
              <a:off x="2221100" y="1632150"/>
              <a:ext cx="19900" cy="19900"/>
            </a:xfrm>
            <a:custGeom>
              <a:rect b="b" l="l" r="r" t="t"/>
              <a:pathLst>
                <a:path extrusionOk="0" h="796" w="796">
                  <a:moveTo>
                    <a:pt x="398" y="0"/>
                  </a:moveTo>
                  <a:cubicBezTo>
                    <a:pt x="189" y="0"/>
                    <a:pt x="1" y="189"/>
                    <a:pt x="1" y="398"/>
                  </a:cubicBezTo>
                  <a:cubicBezTo>
                    <a:pt x="1" y="607"/>
                    <a:pt x="189" y="796"/>
                    <a:pt x="398" y="796"/>
                  </a:cubicBezTo>
                  <a:cubicBezTo>
                    <a:pt x="607" y="796"/>
                    <a:pt x="796" y="607"/>
                    <a:pt x="796" y="398"/>
                  </a:cubicBezTo>
                  <a:cubicBezTo>
                    <a:pt x="796"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33"/>
            <p:cNvSpPr/>
            <p:nvPr/>
          </p:nvSpPr>
          <p:spPr>
            <a:xfrm>
              <a:off x="2476900" y="1632150"/>
              <a:ext cx="19375" cy="19900"/>
            </a:xfrm>
            <a:custGeom>
              <a:rect b="b" l="l" r="r" t="t"/>
              <a:pathLst>
                <a:path extrusionOk="0" h="796" w="775">
                  <a:moveTo>
                    <a:pt x="398" y="0"/>
                  </a:moveTo>
                  <a:cubicBezTo>
                    <a:pt x="168" y="0"/>
                    <a:pt x="0" y="189"/>
                    <a:pt x="0" y="398"/>
                  </a:cubicBezTo>
                  <a:cubicBezTo>
                    <a:pt x="0" y="607"/>
                    <a:pt x="168" y="796"/>
                    <a:pt x="398" y="796"/>
                  </a:cubicBezTo>
                  <a:cubicBezTo>
                    <a:pt x="607" y="796"/>
                    <a:pt x="774" y="607"/>
                    <a:pt x="774" y="398"/>
                  </a:cubicBezTo>
                  <a:cubicBezTo>
                    <a:pt x="774" y="189"/>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33"/>
            <p:cNvSpPr/>
            <p:nvPr/>
          </p:nvSpPr>
          <p:spPr>
            <a:xfrm>
              <a:off x="2732675" y="1632150"/>
              <a:ext cx="19375" cy="19900"/>
            </a:xfrm>
            <a:custGeom>
              <a:rect b="b" l="l" r="r" t="t"/>
              <a:pathLst>
                <a:path extrusionOk="0" h="796" w="775">
                  <a:moveTo>
                    <a:pt x="377" y="0"/>
                  </a:moveTo>
                  <a:cubicBezTo>
                    <a:pt x="168" y="0"/>
                    <a:pt x="1" y="189"/>
                    <a:pt x="1" y="398"/>
                  </a:cubicBezTo>
                  <a:cubicBezTo>
                    <a:pt x="1" y="607"/>
                    <a:pt x="168" y="796"/>
                    <a:pt x="377" y="796"/>
                  </a:cubicBezTo>
                  <a:cubicBezTo>
                    <a:pt x="629" y="796"/>
                    <a:pt x="775" y="607"/>
                    <a:pt x="775" y="398"/>
                  </a:cubicBezTo>
                  <a:cubicBezTo>
                    <a:pt x="775" y="189"/>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33"/>
            <p:cNvSpPr/>
            <p:nvPr/>
          </p:nvSpPr>
          <p:spPr>
            <a:xfrm>
              <a:off x="2082475" y="1628475"/>
              <a:ext cx="19900" cy="19400"/>
            </a:xfrm>
            <a:custGeom>
              <a:rect b="b" l="l" r="r" t="t"/>
              <a:pathLst>
                <a:path extrusionOk="0" h="776" w="796">
                  <a:moveTo>
                    <a:pt x="398" y="1"/>
                  </a:moveTo>
                  <a:cubicBezTo>
                    <a:pt x="189" y="1"/>
                    <a:pt x="1" y="168"/>
                    <a:pt x="1" y="378"/>
                  </a:cubicBezTo>
                  <a:cubicBezTo>
                    <a:pt x="1" y="587"/>
                    <a:pt x="189" y="775"/>
                    <a:pt x="398" y="775"/>
                  </a:cubicBezTo>
                  <a:cubicBezTo>
                    <a:pt x="608" y="775"/>
                    <a:pt x="796" y="587"/>
                    <a:pt x="796" y="378"/>
                  </a:cubicBezTo>
                  <a:cubicBezTo>
                    <a:pt x="796"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33"/>
            <p:cNvSpPr/>
            <p:nvPr/>
          </p:nvSpPr>
          <p:spPr>
            <a:xfrm>
              <a:off x="2200175" y="1624775"/>
              <a:ext cx="19900" cy="19425"/>
            </a:xfrm>
            <a:custGeom>
              <a:rect b="b" l="l" r="r" t="t"/>
              <a:pathLst>
                <a:path extrusionOk="0" h="777" w="796">
                  <a:moveTo>
                    <a:pt x="430" y="1"/>
                  </a:moveTo>
                  <a:cubicBezTo>
                    <a:pt x="419" y="1"/>
                    <a:pt x="409" y="1"/>
                    <a:pt x="398" y="3"/>
                  </a:cubicBezTo>
                  <a:cubicBezTo>
                    <a:pt x="189" y="3"/>
                    <a:pt x="1" y="170"/>
                    <a:pt x="1" y="379"/>
                  </a:cubicBezTo>
                  <a:cubicBezTo>
                    <a:pt x="1" y="588"/>
                    <a:pt x="189" y="777"/>
                    <a:pt x="398" y="777"/>
                  </a:cubicBezTo>
                  <a:cubicBezTo>
                    <a:pt x="607" y="777"/>
                    <a:pt x="796" y="588"/>
                    <a:pt x="796" y="379"/>
                  </a:cubicBezTo>
                  <a:cubicBezTo>
                    <a:pt x="796" y="181"/>
                    <a:pt x="626" y="1"/>
                    <a:pt x="4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33"/>
            <p:cNvSpPr/>
            <p:nvPr/>
          </p:nvSpPr>
          <p:spPr>
            <a:xfrm>
              <a:off x="2712275" y="1625725"/>
              <a:ext cx="20950" cy="19525"/>
            </a:xfrm>
            <a:custGeom>
              <a:rect b="b" l="l" r="r" t="t"/>
              <a:pathLst>
                <a:path extrusionOk="0" h="781" w="838">
                  <a:moveTo>
                    <a:pt x="376" y="0"/>
                  </a:moveTo>
                  <a:cubicBezTo>
                    <a:pt x="176" y="0"/>
                    <a:pt x="22" y="173"/>
                    <a:pt x="22" y="362"/>
                  </a:cubicBezTo>
                  <a:cubicBezTo>
                    <a:pt x="1" y="571"/>
                    <a:pt x="189" y="760"/>
                    <a:pt x="419" y="781"/>
                  </a:cubicBezTo>
                  <a:cubicBezTo>
                    <a:pt x="629" y="781"/>
                    <a:pt x="817" y="634"/>
                    <a:pt x="817" y="425"/>
                  </a:cubicBezTo>
                  <a:cubicBezTo>
                    <a:pt x="838" y="216"/>
                    <a:pt x="649" y="6"/>
                    <a:pt x="440" y="6"/>
                  </a:cubicBezTo>
                  <a:cubicBezTo>
                    <a:pt x="418" y="2"/>
                    <a:pt x="397" y="0"/>
                    <a:pt x="37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33"/>
            <p:cNvSpPr/>
            <p:nvPr/>
          </p:nvSpPr>
          <p:spPr>
            <a:xfrm>
              <a:off x="2455975" y="1624825"/>
              <a:ext cx="19375" cy="19900"/>
            </a:xfrm>
            <a:custGeom>
              <a:rect b="b" l="l" r="r" t="t"/>
              <a:pathLst>
                <a:path extrusionOk="0" h="796" w="775">
                  <a:moveTo>
                    <a:pt x="398" y="1"/>
                  </a:moveTo>
                  <a:cubicBezTo>
                    <a:pt x="189" y="1"/>
                    <a:pt x="0" y="189"/>
                    <a:pt x="0" y="398"/>
                  </a:cubicBezTo>
                  <a:cubicBezTo>
                    <a:pt x="0" y="607"/>
                    <a:pt x="189" y="796"/>
                    <a:pt x="398" y="796"/>
                  </a:cubicBezTo>
                  <a:cubicBezTo>
                    <a:pt x="607" y="796"/>
                    <a:pt x="774" y="607"/>
                    <a:pt x="753" y="398"/>
                  </a:cubicBezTo>
                  <a:cubicBezTo>
                    <a:pt x="753"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33"/>
            <p:cNvSpPr/>
            <p:nvPr/>
          </p:nvSpPr>
          <p:spPr>
            <a:xfrm>
              <a:off x="2013950" y="1626875"/>
              <a:ext cx="19375" cy="19975"/>
            </a:xfrm>
            <a:custGeom>
              <a:rect b="b" l="l" r="r" t="t"/>
              <a:pathLst>
                <a:path extrusionOk="0" h="799" w="775">
                  <a:moveTo>
                    <a:pt x="366" y="1"/>
                  </a:moveTo>
                  <a:cubicBezTo>
                    <a:pt x="170" y="1"/>
                    <a:pt x="1" y="181"/>
                    <a:pt x="1" y="400"/>
                  </a:cubicBezTo>
                  <a:cubicBezTo>
                    <a:pt x="1" y="609"/>
                    <a:pt x="147" y="797"/>
                    <a:pt x="356" y="797"/>
                  </a:cubicBezTo>
                  <a:cubicBezTo>
                    <a:pt x="367" y="798"/>
                    <a:pt x="378" y="799"/>
                    <a:pt x="389" y="799"/>
                  </a:cubicBezTo>
                  <a:cubicBezTo>
                    <a:pt x="587" y="799"/>
                    <a:pt x="775" y="619"/>
                    <a:pt x="775" y="421"/>
                  </a:cubicBezTo>
                  <a:cubicBezTo>
                    <a:pt x="775" y="211"/>
                    <a:pt x="608" y="2"/>
                    <a:pt x="398" y="2"/>
                  </a:cubicBezTo>
                  <a:cubicBezTo>
                    <a:pt x="388" y="1"/>
                    <a:pt x="377" y="1"/>
                    <a:pt x="36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33"/>
            <p:cNvSpPr/>
            <p:nvPr/>
          </p:nvSpPr>
          <p:spPr>
            <a:xfrm>
              <a:off x="2269750" y="1626925"/>
              <a:ext cx="19375" cy="19900"/>
            </a:xfrm>
            <a:custGeom>
              <a:rect b="b" l="l" r="r" t="t"/>
              <a:pathLst>
                <a:path extrusionOk="0" h="796" w="775">
                  <a:moveTo>
                    <a:pt x="377" y="0"/>
                  </a:moveTo>
                  <a:cubicBezTo>
                    <a:pt x="168" y="0"/>
                    <a:pt x="0" y="189"/>
                    <a:pt x="0" y="398"/>
                  </a:cubicBezTo>
                  <a:cubicBezTo>
                    <a:pt x="0" y="607"/>
                    <a:pt x="168" y="795"/>
                    <a:pt x="377" y="795"/>
                  </a:cubicBezTo>
                  <a:cubicBezTo>
                    <a:pt x="586" y="795"/>
                    <a:pt x="775" y="607"/>
                    <a:pt x="775" y="398"/>
                  </a:cubicBezTo>
                  <a:cubicBezTo>
                    <a:pt x="775" y="189"/>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33"/>
            <p:cNvSpPr/>
            <p:nvPr/>
          </p:nvSpPr>
          <p:spPr>
            <a:xfrm>
              <a:off x="2526050" y="1626875"/>
              <a:ext cx="19400" cy="19950"/>
            </a:xfrm>
            <a:custGeom>
              <a:rect b="b" l="l" r="r" t="t"/>
              <a:pathLst>
                <a:path extrusionOk="0" h="798" w="776">
                  <a:moveTo>
                    <a:pt x="406" y="1"/>
                  </a:moveTo>
                  <a:cubicBezTo>
                    <a:pt x="397" y="1"/>
                    <a:pt x="387" y="1"/>
                    <a:pt x="378" y="2"/>
                  </a:cubicBezTo>
                  <a:cubicBezTo>
                    <a:pt x="168" y="2"/>
                    <a:pt x="1" y="191"/>
                    <a:pt x="1" y="400"/>
                  </a:cubicBezTo>
                  <a:cubicBezTo>
                    <a:pt x="1" y="609"/>
                    <a:pt x="168" y="797"/>
                    <a:pt x="378" y="797"/>
                  </a:cubicBezTo>
                  <a:cubicBezTo>
                    <a:pt x="587" y="797"/>
                    <a:pt x="775" y="609"/>
                    <a:pt x="775" y="400"/>
                  </a:cubicBezTo>
                  <a:cubicBezTo>
                    <a:pt x="755" y="181"/>
                    <a:pt x="585" y="1"/>
                    <a:pt x="4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33"/>
            <p:cNvSpPr/>
            <p:nvPr/>
          </p:nvSpPr>
          <p:spPr>
            <a:xfrm>
              <a:off x="2318400" y="1621675"/>
              <a:ext cx="19900" cy="19925"/>
            </a:xfrm>
            <a:custGeom>
              <a:rect b="b" l="l" r="r" t="t"/>
              <a:pathLst>
                <a:path extrusionOk="0" h="797" w="796">
                  <a:moveTo>
                    <a:pt x="398" y="1"/>
                  </a:moveTo>
                  <a:cubicBezTo>
                    <a:pt x="189" y="1"/>
                    <a:pt x="0" y="168"/>
                    <a:pt x="0" y="378"/>
                  </a:cubicBezTo>
                  <a:cubicBezTo>
                    <a:pt x="0" y="587"/>
                    <a:pt x="168" y="754"/>
                    <a:pt x="356" y="796"/>
                  </a:cubicBezTo>
                  <a:cubicBezTo>
                    <a:pt x="586" y="796"/>
                    <a:pt x="733" y="629"/>
                    <a:pt x="774" y="419"/>
                  </a:cubicBezTo>
                  <a:cubicBezTo>
                    <a:pt x="795"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33"/>
            <p:cNvSpPr/>
            <p:nvPr/>
          </p:nvSpPr>
          <p:spPr>
            <a:xfrm>
              <a:off x="2574700" y="1621175"/>
              <a:ext cx="19400" cy="19375"/>
            </a:xfrm>
            <a:custGeom>
              <a:rect b="b" l="l" r="r" t="t"/>
              <a:pathLst>
                <a:path extrusionOk="0" h="775" w="776">
                  <a:moveTo>
                    <a:pt x="398" y="0"/>
                  </a:moveTo>
                  <a:cubicBezTo>
                    <a:pt x="189" y="0"/>
                    <a:pt x="1" y="188"/>
                    <a:pt x="1" y="398"/>
                  </a:cubicBezTo>
                  <a:cubicBezTo>
                    <a:pt x="1" y="628"/>
                    <a:pt x="189" y="774"/>
                    <a:pt x="398" y="774"/>
                  </a:cubicBezTo>
                  <a:cubicBezTo>
                    <a:pt x="608" y="774"/>
                    <a:pt x="775" y="607"/>
                    <a:pt x="775" y="398"/>
                  </a:cubicBezTo>
                  <a:cubicBezTo>
                    <a:pt x="775" y="188"/>
                    <a:pt x="587" y="21"/>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33"/>
            <p:cNvSpPr/>
            <p:nvPr/>
          </p:nvSpPr>
          <p:spPr>
            <a:xfrm>
              <a:off x="2131125" y="1623250"/>
              <a:ext cx="19375" cy="19375"/>
            </a:xfrm>
            <a:custGeom>
              <a:rect b="b" l="l" r="r" t="t"/>
              <a:pathLst>
                <a:path extrusionOk="0" h="775" w="775">
                  <a:moveTo>
                    <a:pt x="377" y="1"/>
                  </a:moveTo>
                  <a:cubicBezTo>
                    <a:pt x="168" y="1"/>
                    <a:pt x="22" y="168"/>
                    <a:pt x="1" y="377"/>
                  </a:cubicBezTo>
                  <a:cubicBezTo>
                    <a:pt x="1" y="587"/>
                    <a:pt x="168" y="775"/>
                    <a:pt x="377" y="775"/>
                  </a:cubicBezTo>
                  <a:cubicBezTo>
                    <a:pt x="587" y="775"/>
                    <a:pt x="775" y="587"/>
                    <a:pt x="775" y="377"/>
                  </a:cubicBezTo>
                  <a:cubicBezTo>
                    <a:pt x="775" y="168"/>
                    <a:pt x="587"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33"/>
            <p:cNvSpPr/>
            <p:nvPr/>
          </p:nvSpPr>
          <p:spPr>
            <a:xfrm>
              <a:off x="2387450" y="1623250"/>
              <a:ext cx="19375" cy="19375"/>
            </a:xfrm>
            <a:custGeom>
              <a:rect b="b" l="l" r="r" t="t"/>
              <a:pathLst>
                <a:path extrusionOk="0" h="775" w="775">
                  <a:moveTo>
                    <a:pt x="377" y="1"/>
                  </a:moveTo>
                  <a:cubicBezTo>
                    <a:pt x="168" y="1"/>
                    <a:pt x="0" y="168"/>
                    <a:pt x="0" y="377"/>
                  </a:cubicBezTo>
                  <a:cubicBezTo>
                    <a:pt x="0" y="587"/>
                    <a:pt x="168" y="775"/>
                    <a:pt x="377" y="775"/>
                  </a:cubicBezTo>
                  <a:cubicBezTo>
                    <a:pt x="586" y="754"/>
                    <a:pt x="774" y="587"/>
                    <a:pt x="774" y="377"/>
                  </a:cubicBezTo>
                  <a:cubicBezTo>
                    <a:pt x="774"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33"/>
            <p:cNvSpPr/>
            <p:nvPr/>
          </p:nvSpPr>
          <p:spPr>
            <a:xfrm>
              <a:off x="2642700" y="1623250"/>
              <a:ext cx="19925" cy="19375"/>
            </a:xfrm>
            <a:custGeom>
              <a:rect b="b" l="l" r="r" t="t"/>
              <a:pathLst>
                <a:path extrusionOk="0" h="775" w="797">
                  <a:moveTo>
                    <a:pt x="399" y="1"/>
                  </a:moveTo>
                  <a:cubicBezTo>
                    <a:pt x="189" y="1"/>
                    <a:pt x="1" y="168"/>
                    <a:pt x="1" y="377"/>
                  </a:cubicBezTo>
                  <a:cubicBezTo>
                    <a:pt x="1" y="587"/>
                    <a:pt x="189" y="775"/>
                    <a:pt x="399" y="775"/>
                  </a:cubicBezTo>
                  <a:cubicBezTo>
                    <a:pt x="608" y="754"/>
                    <a:pt x="796" y="587"/>
                    <a:pt x="796" y="377"/>
                  </a:cubicBezTo>
                  <a:cubicBezTo>
                    <a:pt x="796" y="168"/>
                    <a:pt x="608" y="1"/>
                    <a:pt x="3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33"/>
            <p:cNvSpPr/>
            <p:nvPr/>
          </p:nvSpPr>
          <p:spPr>
            <a:xfrm>
              <a:off x="2062075" y="1622175"/>
              <a:ext cx="19900" cy="19425"/>
            </a:xfrm>
            <a:custGeom>
              <a:rect b="b" l="l" r="r" t="t"/>
              <a:pathLst>
                <a:path extrusionOk="0" h="777" w="796">
                  <a:moveTo>
                    <a:pt x="437" y="0"/>
                  </a:moveTo>
                  <a:cubicBezTo>
                    <a:pt x="424" y="0"/>
                    <a:pt x="411" y="1"/>
                    <a:pt x="398" y="2"/>
                  </a:cubicBezTo>
                  <a:cubicBezTo>
                    <a:pt x="189" y="2"/>
                    <a:pt x="1" y="169"/>
                    <a:pt x="1" y="379"/>
                  </a:cubicBezTo>
                  <a:cubicBezTo>
                    <a:pt x="1" y="588"/>
                    <a:pt x="189" y="776"/>
                    <a:pt x="398" y="776"/>
                  </a:cubicBezTo>
                  <a:cubicBezTo>
                    <a:pt x="608" y="776"/>
                    <a:pt x="796" y="588"/>
                    <a:pt x="796" y="379"/>
                  </a:cubicBezTo>
                  <a:cubicBezTo>
                    <a:pt x="796" y="161"/>
                    <a:pt x="647" y="0"/>
                    <a:pt x="4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33"/>
            <p:cNvSpPr/>
            <p:nvPr/>
          </p:nvSpPr>
          <p:spPr>
            <a:xfrm>
              <a:off x="2110725" y="1615400"/>
              <a:ext cx="18850" cy="18875"/>
            </a:xfrm>
            <a:custGeom>
              <a:rect b="b" l="l" r="r" t="t"/>
              <a:pathLst>
                <a:path extrusionOk="0" h="755" w="754">
                  <a:moveTo>
                    <a:pt x="377" y="1"/>
                  </a:moveTo>
                  <a:cubicBezTo>
                    <a:pt x="189" y="1"/>
                    <a:pt x="1" y="168"/>
                    <a:pt x="1" y="357"/>
                  </a:cubicBezTo>
                  <a:cubicBezTo>
                    <a:pt x="1" y="587"/>
                    <a:pt x="147" y="754"/>
                    <a:pt x="356" y="754"/>
                  </a:cubicBezTo>
                  <a:cubicBezTo>
                    <a:pt x="607" y="754"/>
                    <a:pt x="754" y="587"/>
                    <a:pt x="754" y="378"/>
                  </a:cubicBezTo>
                  <a:cubicBezTo>
                    <a:pt x="754" y="147"/>
                    <a:pt x="607"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33"/>
            <p:cNvSpPr/>
            <p:nvPr/>
          </p:nvSpPr>
          <p:spPr>
            <a:xfrm>
              <a:off x="2297475" y="1613850"/>
              <a:ext cx="19375" cy="18850"/>
            </a:xfrm>
            <a:custGeom>
              <a:rect b="b" l="l" r="r" t="t"/>
              <a:pathLst>
                <a:path extrusionOk="0" h="754" w="775">
                  <a:moveTo>
                    <a:pt x="398" y="0"/>
                  </a:moveTo>
                  <a:cubicBezTo>
                    <a:pt x="168" y="0"/>
                    <a:pt x="0" y="167"/>
                    <a:pt x="0" y="377"/>
                  </a:cubicBezTo>
                  <a:cubicBezTo>
                    <a:pt x="0" y="607"/>
                    <a:pt x="168" y="753"/>
                    <a:pt x="377" y="753"/>
                  </a:cubicBezTo>
                  <a:cubicBezTo>
                    <a:pt x="607" y="753"/>
                    <a:pt x="775" y="607"/>
                    <a:pt x="775" y="398"/>
                  </a:cubicBezTo>
                  <a:cubicBezTo>
                    <a:pt x="775" y="16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33"/>
            <p:cNvSpPr/>
            <p:nvPr/>
          </p:nvSpPr>
          <p:spPr>
            <a:xfrm>
              <a:off x="2041675" y="1613850"/>
              <a:ext cx="19375" cy="18850"/>
            </a:xfrm>
            <a:custGeom>
              <a:rect b="b" l="l" r="r" t="t"/>
              <a:pathLst>
                <a:path extrusionOk="0" h="754" w="775">
                  <a:moveTo>
                    <a:pt x="377" y="0"/>
                  </a:moveTo>
                  <a:cubicBezTo>
                    <a:pt x="168" y="0"/>
                    <a:pt x="1" y="188"/>
                    <a:pt x="1" y="398"/>
                  </a:cubicBezTo>
                  <a:cubicBezTo>
                    <a:pt x="1" y="607"/>
                    <a:pt x="189" y="753"/>
                    <a:pt x="398" y="753"/>
                  </a:cubicBezTo>
                  <a:cubicBezTo>
                    <a:pt x="608" y="753"/>
                    <a:pt x="775" y="586"/>
                    <a:pt x="775" y="377"/>
                  </a:cubicBezTo>
                  <a:cubicBezTo>
                    <a:pt x="775" y="167"/>
                    <a:pt x="608"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33"/>
            <p:cNvSpPr/>
            <p:nvPr/>
          </p:nvSpPr>
          <p:spPr>
            <a:xfrm>
              <a:off x="2741050" y="1612800"/>
              <a:ext cx="18850" cy="18850"/>
            </a:xfrm>
            <a:custGeom>
              <a:rect b="b" l="l" r="r" t="t"/>
              <a:pathLst>
                <a:path extrusionOk="0" h="754" w="754">
                  <a:moveTo>
                    <a:pt x="356" y="0"/>
                  </a:moveTo>
                  <a:cubicBezTo>
                    <a:pt x="147" y="0"/>
                    <a:pt x="1" y="147"/>
                    <a:pt x="1" y="356"/>
                  </a:cubicBezTo>
                  <a:cubicBezTo>
                    <a:pt x="1" y="586"/>
                    <a:pt x="189" y="754"/>
                    <a:pt x="398" y="754"/>
                  </a:cubicBezTo>
                  <a:cubicBezTo>
                    <a:pt x="607" y="754"/>
                    <a:pt x="754" y="565"/>
                    <a:pt x="754" y="356"/>
                  </a:cubicBezTo>
                  <a:cubicBezTo>
                    <a:pt x="754" y="147"/>
                    <a:pt x="566"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33"/>
            <p:cNvSpPr/>
            <p:nvPr/>
          </p:nvSpPr>
          <p:spPr>
            <a:xfrm>
              <a:off x="2484750" y="1612800"/>
              <a:ext cx="18850" cy="18850"/>
            </a:xfrm>
            <a:custGeom>
              <a:rect b="b" l="l" r="r" t="t"/>
              <a:pathLst>
                <a:path extrusionOk="0" h="754" w="754">
                  <a:moveTo>
                    <a:pt x="398" y="0"/>
                  </a:moveTo>
                  <a:cubicBezTo>
                    <a:pt x="188" y="0"/>
                    <a:pt x="0" y="147"/>
                    <a:pt x="0" y="377"/>
                  </a:cubicBezTo>
                  <a:cubicBezTo>
                    <a:pt x="0" y="586"/>
                    <a:pt x="146" y="754"/>
                    <a:pt x="356" y="754"/>
                  </a:cubicBezTo>
                  <a:cubicBezTo>
                    <a:pt x="565" y="754"/>
                    <a:pt x="753" y="586"/>
                    <a:pt x="753" y="377"/>
                  </a:cubicBezTo>
                  <a:cubicBezTo>
                    <a:pt x="753" y="147"/>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33"/>
            <p:cNvSpPr/>
            <p:nvPr/>
          </p:nvSpPr>
          <p:spPr>
            <a:xfrm>
              <a:off x="2228950" y="1612650"/>
              <a:ext cx="18850" cy="19000"/>
            </a:xfrm>
            <a:custGeom>
              <a:rect b="b" l="l" r="r" t="t"/>
              <a:pathLst>
                <a:path extrusionOk="0" h="760" w="754">
                  <a:moveTo>
                    <a:pt x="334" y="0"/>
                  </a:moveTo>
                  <a:cubicBezTo>
                    <a:pt x="137" y="0"/>
                    <a:pt x="0" y="173"/>
                    <a:pt x="0" y="362"/>
                  </a:cubicBezTo>
                  <a:cubicBezTo>
                    <a:pt x="0" y="592"/>
                    <a:pt x="189" y="760"/>
                    <a:pt x="398" y="760"/>
                  </a:cubicBezTo>
                  <a:cubicBezTo>
                    <a:pt x="607" y="760"/>
                    <a:pt x="754" y="571"/>
                    <a:pt x="754" y="362"/>
                  </a:cubicBezTo>
                  <a:cubicBezTo>
                    <a:pt x="754" y="153"/>
                    <a:pt x="607" y="6"/>
                    <a:pt x="398" y="6"/>
                  </a:cubicBezTo>
                  <a:cubicBezTo>
                    <a:pt x="376" y="2"/>
                    <a:pt x="355" y="0"/>
                    <a:pt x="33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33"/>
            <p:cNvSpPr/>
            <p:nvPr/>
          </p:nvSpPr>
          <p:spPr>
            <a:xfrm>
              <a:off x="1973150" y="1611225"/>
              <a:ext cx="19375" cy="18850"/>
            </a:xfrm>
            <a:custGeom>
              <a:rect b="b" l="l" r="r" t="t"/>
              <a:pathLst>
                <a:path extrusionOk="0" h="754" w="775">
                  <a:moveTo>
                    <a:pt x="377" y="0"/>
                  </a:moveTo>
                  <a:cubicBezTo>
                    <a:pt x="168" y="0"/>
                    <a:pt x="1" y="168"/>
                    <a:pt x="1" y="377"/>
                  </a:cubicBezTo>
                  <a:cubicBezTo>
                    <a:pt x="1" y="586"/>
                    <a:pt x="168" y="754"/>
                    <a:pt x="377" y="754"/>
                  </a:cubicBezTo>
                  <a:cubicBezTo>
                    <a:pt x="608" y="754"/>
                    <a:pt x="775" y="607"/>
                    <a:pt x="775" y="398"/>
                  </a:cubicBezTo>
                  <a:cubicBezTo>
                    <a:pt x="775" y="189"/>
                    <a:pt x="608"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33"/>
            <p:cNvSpPr/>
            <p:nvPr/>
          </p:nvSpPr>
          <p:spPr>
            <a:xfrm>
              <a:off x="2553775" y="1613850"/>
              <a:ext cx="19400" cy="18850"/>
            </a:xfrm>
            <a:custGeom>
              <a:rect b="b" l="l" r="r" t="t"/>
              <a:pathLst>
                <a:path extrusionOk="0" h="754" w="776">
                  <a:moveTo>
                    <a:pt x="398" y="0"/>
                  </a:moveTo>
                  <a:cubicBezTo>
                    <a:pt x="168" y="0"/>
                    <a:pt x="1" y="167"/>
                    <a:pt x="1" y="377"/>
                  </a:cubicBezTo>
                  <a:cubicBezTo>
                    <a:pt x="1" y="607"/>
                    <a:pt x="168" y="753"/>
                    <a:pt x="378" y="753"/>
                  </a:cubicBezTo>
                  <a:cubicBezTo>
                    <a:pt x="587" y="753"/>
                    <a:pt x="775" y="607"/>
                    <a:pt x="775" y="398"/>
                  </a:cubicBezTo>
                  <a:cubicBezTo>
                    <a:pt x="775" y="167"/>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33"/>
            <p:cNvSpPr/>
            <p:nvPr/>
          </p:nvSpPr>
          <p:spPr>
            <a:xfrm>
              <a:off x="2760400" y="1619075"/>
              <a:ext cx="19900" cy="18850"/>
            </a:xfrm>
            <a:custGeom>
              <a:rect b="b" l="l" r="r" t="t"/>
              <a:pathLst>
                <a:path extrusionOk="0" h="754" w="796">
                  <a:moveTo>
                    <a:pt x="398" y="0"/>
                  </a:moveTo>
                  <a:cubicBezTo>
                    <a:pt x="168" y="0"/>
                    <a:pt x="1" y="189"/>
                    <a:pt x="1" y="398"/>
                  </a:cubicBezTo>
                  <a:cubicBezTo>
                    <a:pt x="1" y="607"/>
                    <a:pt x="189" y="754"/>
                    <a:pt x="398" y="754"/>
                  </a:cubicBezTo>
                  <a:cubicBezTo>
                    <a:pt x="608" y="754"/>
                    <a:pt x="796" y="607"/>
                    <a:pt x="775" y="398"/>
                  </a:cubicBezTo>
                  <a:cubicBezTo>
                    <a:pt x="775" y="189"/>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33"/>
            <p:cNvSpPr/>
            <p:nvPr/>
          </p:nvSpPr>
          <p:spPr>
            <a:xfrm>
              <a:off x="2504100" y="1619075"/>
              <a:ext cx="19900" cy="18850"/>
            </a:xfrm>
            <a:custGeom>
              <a:rect b="b" l="l" r="r" t="t"/>
              <a:pathLst>
                <a:path extrusionOk="0" h="754" w="796">
                  <a:moveTo>
                    <a:pt x="398" y="0"/>
                  </a:moveTo>
                  <a:cubicBezTo>
                    <a:pt x="189" y="0"/>
                    <a:pt x="0" y="168"/>
                    <a:pt x="0" y="377"/>
                  </a:cubicBezTo>
                  <a:cubicBezTo>
                    <a:pt x="0" y="586"/>
                    <a:pt x="189" y="754"/>
                    <a:pt x="398" y="754"/>
                  </a:cubicBezTo>
                  <a:cubicBezTo>
                    <a:pt x="607" y="754"/>
                    <a:pt x="795" y="607"/>
                    <a:pt x="795" y="398"/>
                  </a:cubicBezTo>
                  <a:cubicBezTo>
                    <a:pt x="795" y="189"/>
                    <a:pt x="62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33"/>
            <p:cNvSpPr/>
            <p:nvPr/>
          </p:nvSpPr>
          <p:spPr>
            <a:xfrm>
              <a:off x="2249350" y="1619075"/>
              <a:ext cx="18850" cy="19900"/>
            </a:xfrm>
            <a:custGeom>
              <a:rect b="b" l="l" r="r" t="t"/>
              <a:pathLst>
                <a:path extrusionOk="0" h="796" w="754">
                  <a:moveTo>
                    <a:pt x="356" y="0"/>
                  </a:moveTo>
                  <a:cubicBezTo>
                    <a:pt x="147" y="0"/>
                    <a:pt x="0" y="168"/>
                    <a:pt x="0" y="398"/>
                  </a:cubicBezTo>
                  <a:cubicBezTo>
                    <a:pt x="0" y="607"/>
                    <a:pt x="147" y="795"/>
                    <a:pt x="356" y="795"/>
                  </a:cubicBezTo>
                  <a:cubicBezTo>
                    <a:pt x="565" y="795"/>
                    <a:pt x="754" y="607"/>
                    <a:pt x="754" y="398"/>
                  </a:cubicBezTo>
                  <a:cubicBezTo>
                    <a:pt x="754"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33"/>
            <p:cNvSpPr/>
            <p:nvPr/>
          </p:nvSpPr>
          <p:spPr>
            <a:xfrm>
              <a:off x="1993550" y="1619075"/>
              <a:ext cx="18850" cy="19900"/>
            </a:xfrm>
            <a:custGeom>
              <a:rect b="b" l="l" r="r" t="t"/>
              <a:pathLst>
                <a:path extrusionOk="0" h="796" w="754">
                  <a:moveTo>
                    <a:pt x="377" y="0"/>
                  </a:moveTo>
                  <a:cubicBezTo>
                    <a:pt x="168" y="0"/>
                    <a:pt x="1" y="168"/>
                    <a:pt x="1" y="398"/>
                  </a:cubicBezTo>
                  <a:cubicBezTo>
                    <a:pt x="1" y="607"/>
                    <a:pt x="168" y="795"/>
                    <a:pt x="377" y="795"/>
                  </a:cubicBezTo>
                  <a:cubicBezTo>
                    <a:pt x="587" y="795"/>
                    <a:pt x="754" y="607"/>
                    <a:pt x="754" y="398"/>
                  </a:cubicBezTo>
                  <a:cubicBezTo>
                    <a:pt x="754"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33"/>
            <p:cNvSpPr/>
            <p:nvPr/>
          </p:nvSpPr>
          <p:spPr>
            <a:xfrm>
              <a:off x="2691875" y="1616975"/>
              <a:ext cx="19900" cy="19900"/>
            </a:xfrm>
            <a:custGeom>
              <a:rect b="b" l="l" r="r" t="t"/>
              <a:pathLst>
                <a:path extrusionOk="0" h="796" w="796">
                  <a:moveTo>
                    <a:pt x="398" y="1"/>
                  </a:moveTo>
                  <a:cubicBezTo>
                    <a:pt x="168" y="1"/>
                    <a:pt x="1" y="189"/>
                    <a:pt x="1" y="398"/>
                  </a:cubicBezTo>
                  <a:cubicBezTo>
                    <a:pt x="1" y="628"/>
                    <a:pt x="189" y="796"/>
                    <a:pt x="398" y="796"/>
                  </a:cubicBezTo>
                  <a:cubicBezTo>
                    <a:pt x="608" y="796"/>
                    <a:pt x="754" y="628"/>
                    <a:pt x="796" y="398"/>
                  </a:cubicBezTo>
                  <a:cubicBezTo>
                    <a:pt x="796"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33"/>
            <p:cNvSpPr/>
            <p:nvPr/>
          </p:nvSpPr>
          <p:spPr>
            <a:xfrm>
              <a:off x="2436100" y="1618025"/>
              <a:ext cx="19375" cy="18850"/>
            </a:xfrm>
            <a:custGeom>
              <a:rect b="b" l="l" r="r" t="t"/>
              <a:pathLst>
                <a:path extrusionOk="0" h="754" w="775">
                  <a:moveTo>
                    <a:pt x="377" y="0"/>
                  </a:moveTo>
                  <a:cubicBezTo>
                    <a:pt x="168" y="0"/>
                    <a:pt x="0" y="168"/>
                    <a:pt x="0" y="377"/>
                  </a:cubicBezTo>
                  <a:cubicBezTo>
                    <a:pt x="0" y="586"/>
                    <a:pt x="188" y="754"/>
                    <a:pt x="398" y="754"/>
                  </a:cubicBezTo>
                  <a:cubicBezTo>
                    <a:pt x="607" y="754"/>
                    <a:pt x="774" y="586"/>
                    <a:pt x="774" y="356"/>
                  </a:cubicBezTo>
                  <a:cubicBezTo>
                    <a:pt x="774" y="14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33"/>
            <p:cNvSpPr/>
            <p:nvPr/>
          </p:nvSpPr>
          <p:spPr>
            <a:xfrm>
              <a:off x="2180825" y="1618025"/>
              <a:ext cx="18850" cy="18850"/>
            </a:xfrm>
            <a:custGeom>
              <a:rect b="b" l="l" r="r" t="t"/>
              <a:pathLst>
                <a:path extrusionOk="0" h="754" w="754">
                  <a:moveTo>
                    <a:pt x="377" y="0"/>
                  </a:moveTo>
                  <a:cubicBezTo>
                    <a:pt x="168" y="0"/>
                    <a:pt x="0" y="147"/>
                    <a:pt x="0" y="356"/>
                  </a:cubicBezTo>
                  <a:cubicBezTo>
                    <a:pt x="0" y="565"/>
                    <a:pt x="147" y="754"/>
                    <a:pt x="356" y="754"/>
                  </a:cubicBezTo>
                  <a:cubicBezTo>
                    <a:pt x="565" y="754"/>
                    <a:pt x="754" y="586"/>
                    <a:pt x="754" y="377"/>
                  </a:cubicBezTo>
                  <a:cubicBezTo>
                    <a:pt x="754" y="14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33"/>
            <p:cNvSpPr/>
            <p:nvPr/>
          </p:nvSpPr>
          <p:spPr>
            <a:xfrm>
              <a:off x="2623350" y="1616425"/>
              <a:ext cx="18875" cy="18875"/>
            </a:xfrm>
            <a:custGeom>
              <a:rect b="b" l="l" r="r" t="t"/>
              <a:pathLst>
                <a:path extrusionOk="0" h="755" w="755">
                  <a:moveTo>
                    <a:pt x="394" y="0"/>
                  </a:moveTo>
                  <a:cubicBezTo>
                    <a:pt x="382" y="0"/>
                    <a:pt x="369" y="1"/>
                    <a:pt x="356" y="2"/>
                  </a:cubicBezTo>
                  <a:cubicBezTo>
                    <a:pt x="147" y="2"/>
                    <a:pt x="1" y="190"/>
                    <a:pt x="1" y="399"/>
                  </a:cubicBezTo>
                  <a:cubicBezTo>
                    <a:pt x="1" y="609"/>
                    <a:pt x="189" y="755"/>
                    <a:pt x="398" y="755"/>
                  </a:cubicBezTo>
                  <a:cubicBezTo>
                    <a:pt x="608" y="755"/>
                    <a:pt x="754" y="588"/>
                    <a:pt x="754" y="378"/>
                  </a:cubicBezTo>
                  <a:cubicBezTo>
                    <a:pt x="754" y="180"/>
                    <a:pt x="622" y="0"/>
                    <a:pt x="3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33"/>
            <p:cNvSpPr/>
            <p:nvPr/>
          </p:nvSpPr>
          <p:spPr>
            <a:xfrm>
              <a:off x="2367050" y="1615400"/>
              <a:ext cx="18850" cy="18875"/>
            </a:xfrm>
            <a:custGeom>
              <a:rect b="b" l="l" r="r" t="t"/>
              <a:pathLst>
                <a:path extrusionOk="0" h="755" w="754">
                  <a:moveTo>
                    <a:pt x="398" y="1"/>
                  </a:moveTo>
                  <a:cubicBezTo>
                    <a:pt x="147" y="1"/>
                    <a:pt x="0" y="147"/>
                    <a:pt x="0" y="357"/>
                  </a:cubicBezTo>
                  <a:cubicBezTo>
                    <a:pt x="0" y="587"/>
                    <a:pt x="147" y="754"/>
                    <a:pt x="356" y="754"/>
                  </a:cubicBezTo>
                  <a:cubicBezTo>
                    <a:pt x="565" y="754"/>
                    <a:pt x="753" y="587"/>
                    <a:pt x="753" y="378"/>
                  </a:cubicBezTo>
                  <a:cubicBezTo>
                    <a:pt x="753" y="147"/>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33"/>
            <p:cNvSpPr/>
            <p:nvPr/>
          </p:nvSpPr>
          <p:spPr>
            <a:xfrm>
              <a:off x="2533900" y="1606000"/>
              <a:ext cx="18875" cy="18850"/>
            </a:xfrm>
            <a:custGeom>
              <a:rect b="b" l="l" r="r" t="t"/>
              <a:pathLst>
                <a:path extrusionOk="0" h="754" w="755">
                  <a:moveTo>
                    <a:pt x="377" y="0"/>
                  </a:moveTo>
                  <a:cubicBezTo>
                    <a:pt x="168" y="0"/>
                    <a:pt x="1" y="168"/>
                    <a:pt x="1" y="377"/>
                  </a:cubicBezTo>
                  <a:cubicBezTo>
                    <a:pt x="1" y="586"/>
                    <a:pt x="147" y="754"/>
                    <a:pt x="357" y="754"/>
                  </a:cubicBezTo>
                  <a:cubicBezTo>
                    <a:pt x="566" y="754"/>
                    <a:pt x="754" y="607"/>
                    <a:pt x="754" y="398"/>
                  </a:cubicBezTo>
                  <a:cubicBezTo>
                    <a:pt x="754" y="189"/>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33"/>
            <p:cNvSpPr/>
            <p:nvPr/>
          </p:nvSpPr>
          <p:spPr>
            <a:xfrm>
              <a:off x="2256675" y="1598675"/>
              <a:ext cx="18850" cy="19375"/>
            </a:xfrm>
            <a:custGeom>
              <a:rect b="b" l="l" r="r" t="t"/>
              <a:pathLst>
                <a:path extrusionOk="0" h="775" w="754">
                  <a:moveTo>
                    <a:pt x="377" y="0"/>
                  </a:moveTo>
                  <a:cubicBezTo>
                    <a:pt x="168" y="0"/>
                    <a:pt x="21" y="168"/>
                    <a:pt x="21" y="377"/>
                  </a:cubicBezTo>
                  <a:cubicBezTo>
                    <a:pt x="0" y="607"/>
                    <a:pt x="168" y="774"/>
                    <a:pt x="377" y="774"/>
                  </a:cubicBezTo>
                  <a:cubicBezTo>
                    <a:pt x="586" y="774"/>
                    <a:pt x="754" y="607"/>
                    <a:pt x="754" y="398"/>
                  </a:cubicBezTo>
                  <a:cubicBezTo>
                    <a:pt x="754" y="189"/>
                    <a:pt x="586"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33"/>
            <p:cNvSpPr/>
            <p:nvPr/>
          </p:nvSpPr>
          <p:spPr>
            <a:xfrm>
              <a:off x="2512975" y="1599725"/>
              <a:ext cx="18350" cy="18850"/>
            </a:xfrm>
            <a:custGeom>
              <a:rect b="b" l="l" r="r" t="t"/>
              <a:pathLst>
                <a:path extrusionOk="0" h="754" w="734">
                  <a:moveTo>
                    <a:pt x="357" y="0"/>
                  </a:moveTo>
                  <a:cubicBezTo>
                    <a:pt x="147" y="0"/>
                    <a:pt x="1" y="147"/>
                    <a:pt x="1" y="377"/>
                  </a:cubicBezTo>
                  <a:cubicBezTo>
                    <a:pt x="1" y="586"/>
                    <a:pt x="147" y="753"/>
                    <a:pt x="357" y="753"/>
                  </a:cubicBezTo>
                  <a:cubicBezTo>
                    <a:pt x="566" y="753"/>
                    <a:pt x="733" y="565"/>
                    <a:pt x="733" y="356"/>
                  </a:cubicBezTo>
                  <a:cubicBezTo>
                    <a:pt x="733" y="147"/>
                    <a:pt x="566"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33"/>
            <p:cNvSpPr/>
            <p:nvPr/>
          </p:nvSpPr>
          <p:spPr>
            <a:xfrm>
              <a:off x="2768250" y="1598675"/>
              <a:ext cx="19375" cy="19375"/>
            </a:xfrm>
            <a:custGeom>
              <a:rect b="b" l="l" r="r" t="t"/>
              <a:pathLst>
                <a:path extrusionOk="0" h="775" w="775">
                  <a:moveTo>
                    <a:pt x="398" y="0"/>
                  </a:moveTo>
                  <a:cubicBezTo>
                    <a:pt x="189" y="0"/>
                    <a:pt x="22" y="168"/>
                    <a:pt x="22" y="377"/>
                  </a:cubicBezTo>
                  <a:cubicBezTo>
                    <a:pt x="1" y="607"/>
                    <a:pt x="189" y="774"/>
                    <a:pt x="398" y="774"/>
                  </a:cubicBezTo>
                  <a:cubicBezTo>
                    <a:pt x="607" y="774"/>
                    <a:pt x="775" y="607"/>
                    <a:pt x="775" y="398"/>
                  </a:cubicBezTo>
                  <a:cubicBezTo>
                    <a:pt x="775" y="189"/>
                    <a:pt x="607" y="42"/>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33"/>
            <p:cNvSpPr/>
            <p:nvPr/>
          </p:nvSpPr>
          <p:spPr>
            <a:xfrm>
              <a:off x="2069925" y="1600775"/>
              <a:ext cx="18325" cy="18850"/>
            </a:xfrm>
            <a:custGeom>
              <a:rect b="b" l="l" r="r" t="t"/>
              <a:pathLst>
                <a:path extrusionOk="0" h="754" w="733">
                  <a:moveTo>
                    <a:pt x="377" y="0"/>
                  </a:moveTo>
                  <a:cubicBezTo>
                    <a:pt x="168" y="0"/>
                    <a:pt x="1" y="188"/>
                    <a:pt x="1" y="398"/>
                  </a:cubicBezTo>
                  <a:cubicBezTo>
                    <a:pt x="1" y="607"/>
                    <a:pt x="168" y="753"/>
                    <a:pt x="377" y="753"/>
                  </a:cubicBezTo>
                  <a:cubicBezTo>
                    <a:pt x="586" y="753"/>
                    <a:pt x="733" y="586"/>
                    <a:pt x="733" y="377"/>
                  </a:cubicBezTo>
                  <a:cubicBezTo>
                    <a:pt x="733" y="16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33"/>
            <p:cNvSpPr/>
            <p:nvPr/>
          </p:nvSpPr>
          <p:spPr>
            <a:xfrm>
              <a:off x="2001400" y="1598675"/>
              <a:ext cx="18325" cy="19375"/>
            </a:xfrm>
            <a:custGeom>
              <a:rect b="b" l="l" r="r" t="t"/>
              <a:pathLst>
                <a:path extrusionOk="0" h="775" w="733">
                  <a:moveTo>
                    <a:pt x="377" y="0"/>
                  </a:moveTo>
                  <a:cubicBezTo>
                    <a:pt x="168" y="0"/>
                    <a:pt x="1" y="189"/>
                    <a:pt x="1" y="398"/>
                  </a:cubicBezTo>
                  <a:cubicBezTo>
                    <a:pt x="1" y="607"/>
                    <a:pt x="168" y="774"/>
                    <a:pt x="377" y="774"/>
                  </a:cubicBezTo>
                  <a:cubicBezTo>
                    <a:pt x="586" y="774"/>
                    <a:pt x="733" y="607"/>
                    <a:pt x="733" y="377"/>
                  </a:cubicBezTo>
                  <a:cubicBezTo>
                    <a:pt x="733" y="168"/>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33"/>
            <p:cNvSpPr/>
            <p:nvPr/>
          </p:nvSpPr>
          <p:spPr>
            <a:xfrm>
              <a:off x="2325725" y="1600775"/>
              <a:ext cx="18325" cy="18850"/>
            </a:xfrm>
            <a:custGeom>
              <a:rect b="b" l="l" r="r" t="t"/>
              <a:pathLst>
                <a:path extrusionOk="0" h="754" w="733">
                  <a:moveTo>
                    <a:pt x="377" y="0"/>
                  </a:moveTo>
                  <a:cubicBezTo>
                    <a:pt x="168" y="0"/>
                    <a:pt x="0" y="188"/>
                    <a:pt x="0" y="398"/>
                  </a:cubicBezTo>
                  <a:cubicBezTo>
                    <a:pt x="0" y="607"/>
                    <a:pt x="168" y="753"/>
                    <a:pt x="377" y="753"/>
                  </a:cubicBezTo>
                  <a:cubicBezTo>
                    <a:pt x="586" y="753"/>
                    <a:pt x="733" y="586"/>
                    <a:pt x="733" y="377"/>
                  </a:cubicBezTo>
                  <a:cubicBezTo>
                    <a:pt x="733" y="167"/>
                    <a:pt x="58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33"/>
            <p:cNvSpPr/>
            <p:nvPr/>
          </p:nvSpPr>
          <p:spPr>
            <a:xfrm>
              <a:off x="2581500" y="1600775"/>
              <a:ext cx="18875" cy="18325"/>
            </a:xfrm>
            <a:custGeom>
              <a:rect b="b" l="l" r="r" t="t"/>
              <a:pathLst>
                <a:path extrusionOk="0" h="733" w="755">
                  <a:moveTo>
                    <a:pt x="398" y="0"/>
                  </a:moveTo>
                  <a:cubicBezTo>
                    <a:pt x="189" y="0"/>
                    <a:pt x="22" y="167"/>
                    <a:pt x="1" y="335"/>
                  </a:cubicBezTo>
                  <a:cubicBezTo>
                    <a:pt x="1" y="544"/>
                    <a:pt x="147" y="732"/>
                    <a:pt x="357" y="732"/>
                  </a:cubicBezTo>
                  <a:cubicBezTo>
                    <a:pt x="566" y="732"/>
                    <a:pt x="754" y="586"/>
                    <a:pt x="754" y="377"/>
                  </a:cubicBezTo>
                  <a:cubicBezTo>
                    <a:pt x="754" y="167"/>
                    <a:pt x="608"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33"/>
            <p:cNvSpPr/>
            <p:nvPr/>
          </p:nvSpPr>
          <p:spPr>
            <a:xfrm>
              <a:off x="2139500" y="1602325"/>
              <a:ext cx="18850" cy="18875"/>
            </a:xfrm>
            <a:custGeom>
              <a:rect b="b" l="l" r="r" t="t"/>
              <a:pathLst>
                <a:path extrusionOk="0" h="755" w="754">
                  <a:moveTo>
                    <a:pt x="398" y="1"/>
                  </a:moveTo>
                  <a:cubicBezTo>
                    <a:pt x="168" y="1"/>
                    <a:pt x="21" y="147"/>
                    <a:pt x="21" y="356"/>
                  </a:cubicBezTo>
                  <a:cubicBezTo>
                    <a:pt x="0" y="587"/>
                    <a:pt x="168" y="754"/>
                    <a:pt x="398" y="754"/>
                  </a:cubicBezTo>
                  <a:cubicBezTo>
                    <a:pt x="607" y="754"/>
                    <a:pt x="754" y="587"/>
                    <a:pt x="754" y="377"/>
                  </a:cubicBezTo>
                  <a:cubicBezTo>
                    <a:pt x="754" y="168"/>
                    <a:pt x="607" y="2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33"/>
            <p:cNvSpPr/>
            <p:nvPr/>
          </p:nvSpPr>
          <p:spPr>
            <a:xfrm>
              <a:off x="2395825" y="1602850"/>
              <a:ext cx="18325" cy="18850"/>
            </a:xfrm>
            <a:custGeom>
              <a:rect b="b" l="l" r="r" t="t"/>
              <a:pathLst>
                <a:path extrusionOk="0" h="754" w="733">
                  <a:moveTo>
                    <a:pt x="398" y="1"/>
                  </a:moveTo>
                  <a:cubicBezTo>
                    <a:pt x="167" y="1"/>
                    <a:pt x="0" y="147"/>
                    <a:pt x="0" y="356"/>
                  </a:cubicBezTo>
                  <a:cubicBezTo>
                    <a:pt x="0" y="607"/>
                    <a:pt x="146" y="754"/>
                    <a:pt x="356" y="754"/>
                  </a:cubicBezTo>
                  <a:cubicBezTo>
                    <a:pt x="565" y="754"/>
                    <a:pt x="732" y="607"/>
                    <a:pt x="732" y="398"/>
                  </a:cubicBezTo>
                  <a:cubicBezTo>
                    <a:pt x="732" y="189"/>
                    <a:pt x="565" y="2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33"/>
            <p:cNvSpPr/>
            <p:nvPr/>
          </p:nvSpPr>
          <p:spPr>
            <a:xfrm>
              <a:off x="2650550" y="1603375"/>
              <a:ext cx="19375" cy="18325"/>
            </a:xfrm>
            <a:custGeom>
              <a:rect b="b" l="l" r="r" t="t"/>
              <a:pathLst>
                <a:path extrusionOk="0" h="733" w="775">
                  <a:moveTo>
                    <a:pt x="398" y="1"/>
                  </a:moveTo>
                  <a:cubicBezTo>
                    <a:pt x="189" y="1"/>
                    <a:pt x="43" y="168"/>
                    <a:pt x="1" y="335"/>
                  </a:cubicBezTo>
                  <a:cubicBezTo>
                    <a:pt x="1" y="545"/>
                    <a:pt x="168" y="733"/>
                    <a:pt x="377" y="733"/>
                  </a:cubicBezTo>
                  <a:cubicBezTo>
                    <a:pt x="608" y="733"/>
                    <a:pt x="775" y="586"/>
                    <a:pt x="775" y="377"/>
                  </a:cubicBezTo>
                  <a:cubicBezTo>
                    <a:pt x="775"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33"/>
            <p:cNvSpPr/>
            <p:nvPr/>
          </p:nvSpPr>
          <p:spPr>
            <a:xfrm>
              <a:off x="1952225" y="1604950"/>
              <a:ext cx="19375" cy="18850"/>
            </a:xfrm>
            <a:custGeom>
              <a:rect b="b" l="l" r="r" t="t"/>
              <a:pathLst>
                <a:path extrusionOk="0" h="754" w="775">
                  <a:moveTo>
                    <a:pt x="377" y="0"/>
                  </a:moveTo>
                  <a:cubicBezTo>
                    <a:pt x="168" y="0"/>
                    <a:pt x="1" y="147"/>
                    <a:pt x="43" y="377"/>
                  </a:cubicBezTo>
                  <a:cubicBezTo>
                    <a:pt x="43" y="586"/>
                    <a:pt x="189" y="754"/>
                    <a:pt x="398" y="754"/>
                  </a:cubicBezTo>
                  <a:cubicBezTo>
                    <a:pt x="608" y="754"/>
                    <a:pt x="775" y="565"/>
                    <a:pt x="775" y="356"/>
                  </a:cubicBezTo>
                  <a:cubicBezTo>
                    <a:pt x="733" y="147"/>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33"/>
            <p:cNvSpPr/>
            <p:nvPr/>
          </p:nvSpPr>
          <p:spPr>
            <a:xfrm>
              <a:off x="2463825" y="1603900"/>
              <a:ext cx="18850" cy="19375"/>
            </a:xfrm>
            <a:custGeom>
              <a:rect b="b" l="l" r="r" t="t"/>
              <a:pathLst>
                <a:path extrusionOk="0" h="775" w="754">
                  <a:moveTo>
                    <a:pt x="356" y="1"/>
                  </a:moveTo>
                  <a:cubicBezTo>
                    <a:pt x="147" y="1"/>
                    <a:pt x="0" y="168"/>
                    <a:pt x="0" y="377"/>
                  </a:cubicBezTo>
                  <a:cubicBezTo>
                    <a:pt x="0" y="607"/>
                    <a:pt x="167" y="775"/>
                    <a:pt x="398" y="775"/>
                  </a:cubicBezTo>
                  <a:cubicBezTo>
                    <a:pt x="607" y="775"/>
                    <a:pt x="753" y="607"/>
                    <a:pt x="753" y="398"/>
                  </a:cubicBezTo>
                  <a:cubicBezTo>
                    <a:pt x="753" y="189"/>
                    <a:pt x="607" y="42"/>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33"/>
            <p:cNvSpPr/>
            <p:nvPr/>
          </p:nvSpPr>
          <p:spPr>
            <a:xfrm>
              <a:off x="2720125" y="1603900"/>
              <a:ext cx="18850" cy="19375"/>
            </a:xfrm>
            <a:custGeom>
              <a:rect b="b" l="l" r="r" t="t"/>
              <a:pathLst>
                <a:path extrusionOk="0" h="775" w="754">
                  <a:moveTo>
                    <a:pt x="398" y="1"/>
                  </a:moveTo>
                  <a:cubicBezTo>
                    <a:pt x="189" y="1"/>
                    <a:pt x="22" y="168"/>
                    <a:pt x="22" y="377"/>
                  </a:cubicBezTo>
                  <a:cubicBezTo>
                    <a:pt x="1" y="607"/>
                    <a:pt x="189" y="775"/>
                    <a:pt x="398" y="775"/>
                  </a:cubicBezTo>
                  <a:cubicBezTo>
                    <a:pt x="607" y="775"/>
                    <a:pt x="754" y="607"/>
                    <a:pt x="754" y="398"/>
                  </a:cubicBezTo>
                  <a:cubicBezTo>
                    <a:pt x="754" y="189"/>
                    <a:pt x="566" y="42"/>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33"/>
            <p:cNvSpPr/>
            <p:nvPr/>
          </p:nvSpPr>
          <p:spPr>
            <a:xfrm>
              <a:off x="2346650" y="1608600"/>
              <a:ext cx="18850" cy="18350"/>
            </a:xfrm>
            <a:custGeom>
              <a:rect b="b" l="l" r="r" t="t"/>
              <a:pathLst>
                <a:path extrusionOk="0" h="734" w="754">
                  <a:moveTo>
                    <a:pt x="377" y="1"/>
                  </a:moveTo>
                  <a:cubicBezTo>
                    <a:pt x="168" y="1"/>
                    <a:pt x="0" y="168"/>
                    <a:pt x="0" y="377"/>
                  </a:cubicBezTo>
                  <a:cubicBezTo>
                    <a:pt x="0" y="587"/>
                    <a:pt x="189" y="733"/>
                    <a:pt x="398" y="733"/>
                  </a:cubicBezTo>
                  <a:cubicBezTo>
                    <a:pt x="607" y="733"/>
                    <a:pt x="753" y="587"/>
                    <a:pt x="753" y="377"/>
                  </a:cubicBezTo>
                  <a:cubicBezTo>
                    <a:pt x="753"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33"/>
            <p:cNvSpPr/>
            <p:nvPr/>
          </p:nvSpPr>
          <p:spPr>
            <a:xfrm>
              <a:off x="2021275" y="1606475"/>
              <a:ext cx="18850" cy="18375"/>
            </a:xfrm>
            <a:custGeom>
              <a:rect b="b" l="l" r="r" t="t"/>
              <a:pathLst>
                <a:path extrusionOk="0" h="735" w="754">
                  <a:moveTo>
                    <a:pt x="409" y="1"/>
                  </a:moveTo>
                  <a:cubicBezTo>
                    <a:pt x="399" y="1"/>
                    <a:pt x="388" y="1"/>
                    <a:pt x="377" y="2"/>
                  </a:cubicBezTo>
                  <a:cubicBezTo>
                    <a:pt x="147" y="2"/>
                    <a:pt x="1" y="170"/>
                    <a:pt x="1" y="379"/>
                  </a:cubicBezTo>
                  <a:cubicBezTo>
                    <a:pt x="1" y="588"/>
                    <a:pt x="147" y="735"/>
                    <a:pt x="356" y="735"/>
                  </a:cubicBezTo>
                  <a:cubicBezTo>
                    <a:pt x="587" y="735"/>
                    <a:pt x="754" y="588"/>
                    <a:pt x="754" y="379"/>
                  </a:cubicBezTo>
                  <a:cubicBezTo>
                    <a:pt x="754" y="180"/>
                    <a:pt x="603"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33"/>
            <p:cNvSpPr/>
            <p:nvPr/>
          </p:nvSpPr>
          <p:spPr>
            <a:xfrm>
              <a:off x="2276550" y="1606475"/>
              <a:ext cx="19375" cy="18375"/>
            </a:xfrm>
            <a:custGeom>
              <a:rect b="b" l="l" r="r" t="t"/>
              <a:pathLst>
                <a:path extrusionOk="0" h="735" w="775">
                  <a:moveTo>
                    <a:pt x="430" y="1"/>
                  </a:moveTo>
                  <a:cubicBezTo>
                    <a:pt x="419" y="1"/>
                    <a:pt x="409" y="1"/>
                    <a:pt x="398" y="2"/>
                  </a:cubicBezTo>
                  <a:cubicBezTo>
                    <a:pt x="168" y="2"/>
                    <a:pt x="0" y="170"/>
                    <a:pt x="0" y="379"/>
                  </a:cubicBezTo>
                  <a:cubicBezTo>
                    <a:pt x="0" y="588"/>
                    <a:pt x="168" y="735"/>
                    <a:pt x="377" y="735"/>
                  </a:cubicBezTo>
                  <a:cubicBezTo>
                    <a:pt x="607" y="735"/>
                    <a:pt x="775" y="588"/>
                    <a:pt x="775" y="379"/>
                  </a:cubicBezTo>
                  <a:cubicBezTo>
                    <a:pt x="775" y="180"/>
                    <a:pt x="624" y="1"/>
                    <a:pt x="4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33"/>
            <p:cNvSpPr/>
            <p:nvPr/>
          </p:nvSpPr>
          <p:spPr>
            <a:xfrm>
              <a:off x="2670950" y="1610700"/>
              <a:ext cx="18875" cy="18325"/>
            </a:xfrm>
            <a:custGeom>
              <a:rect b="b" l="l" r="r" t="t"/>
              <a:pathLst>
                <a:path extrusionOk="0" h="733" w="755">
                  <a:moveTo>
                    <a:pt x="398" y="1"/>
                  </a:moveTo>
                  <a:cubicBezTo>
                    <a:pt x="168" y="1"/>
                    <a:pt x="1" y="147"/>
                    <a:pt x="1" y="356"/>
                  </a:cubicBezTo>
                  <a:cubicBezTo>
                    <a:pt x="1" y="566"/>
                    <a:pt x="189" y="733"/>
                    <a:pt x="398" y="733"/>
                  </a:cubicBezTo>
                  <a:cubicBezTo>
                    <a:pt x="608" y="733"/>
                    <a:pt x="754" y="566"/>
                    <a:pt x="754" y="356"/>
                  </a:cubicBezTo>
                  <a:cubicBezTo>
                    <a:pt x="754" y="147"/>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33"/>
            <p:cNvSpPr/>
            <p:nvPr/>
          </p:nvSpPr>
          <p:spPr>
            <a:xfrm>
              <a:off x="2602425" y="1608600"/>
              <a:ext cx="18875" cy="18875"/>
            </a:xfrm>
            <a:custGeom>
              <a:rect b="b" l="l" r="r" t="t"/>
              <a:pathLst>
                <a:path extrusionOk="0" h="755" w="755">
                  <a:moveTo>
                    <a:pt x="398" y="1"/>
                  </a:moveTo>
                  <a:cubicBezTo>
                    <a:pt x="147" y="1"/>
                    <a:pt x="1" y="168"/>
                    <a:pt x="1" y="377"/>
                  </a:cubicBezTo>
                  <a:cubicBezTo>
                    <a:pt x="1" y="608"/>
                    <a:pt x="147" y="754"/>
                    <a:pt x="357" y="754"/>
                  </a:cubicBezTo>
                  <a:cubicBezTo>
                    <a:pt x="566" y="754"/>
                    <a:pt x="754" y="608"/>
                    <a:pt x="754" y="398"/>
                  </a:cubicBezTo>
                  <a:cubicBezTo>
                    <a:pt x="754" y="168"/>
                    <a:pt x="608"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33"/>
            <p:cNvSpPr/>
            <p:nvPr/>
          </p:nvSpPr>
          <p:spPr>
            <a:xfrm>
              <a:off x="2090850" y="1608600"/>
              <a:ext cx="18325" cy="18875"/>
            </a:xfrm>
            <a:custGeom>
              <a:rect b="b" l="l" r="r" t="t"/>
              <a:pathLst>
                <a:path extrusionOk="0" h="755" w="733">
                  <a:moveTo>
                    <a:pt x="377" y="1"/>
                  </a:moveTo>
                  <a:cubicBezTo>
                    <a:pt x="168" y="1"/>
                    <a:pt x="1" y="189"/>
                    <a:pt x="1" y="398"/>
                  </a:cubicBezTo>
                  <a:cubicBezTo>
                    <a:pt x="1" y="608"/>
                    <a:pt x="168" y="754"/>
                    <a:pt x="377" y="754"/>
                  </a:cubicBezTo>
                  <a:cubicBezTo>
                    <a:pt x="586" y="754"/>
                    <a:pt x="733" y="587"/>
                    <a:pt x="733" y="377"/>
                  </a:cubicBezTo>
                  <a:cubicBezTo>
                    <a:pt x="733"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33"/>
            <p:cNvSpPr/>
            <p:nvPr/>
          </p:nvSpPr>
          <p:spPr>
            <a:xfrm>
              <a:off x="2159375" y="1610175"/>
              <a:ext cx="19375" cy="18850"/>
            </a:xfrm>
            <a:custGeom>
              <a:rect b="b" l="l" r="r" t="t"/>
              <a:pathLst>
                <a:path extrusionOk="0" h="754" w="775">
                  <a:moveTo>
                    <a:pt x="398" y="1"/>
                  </a:moveTo>
                  <a:cubicBezTo>
                    <a:pt x="189" y="1"/>
                    <a:pt x="1" y="147"/>
                    <a:pt x="1" y="356"/>
                  </a:cubicBezTo>
                  <a:cubicBezTo>
                    <a:pt x="1" y="566"/>
                    <a:pt x="168" y="754"/>
                    <a:pt x="377" y="754"/>
                  </a:cubicBezTo>
                  <a:cubicBezTo>
                    <a:pt x="586" y="754"/>
                    <a:pt x="775" y="587"/>
                    <a:pt x="775" y="377"/>
                  </a:cubicBezTo>
                  <a:cubicBezTo>
                    <a:pt x="775" y="147"/>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33"/>
            <p:cNvSpPr/>
            <p:nvPr/>
          </p:nvSpPr>
          <p:spPr>
            <a:xfrm>
              <a:off x="2415175" y="1610175"/>
              <a:ext cx="19375" cy="18850"/>
            </a:xfrm>
            <a:custGeom>
              <a:rect b="b" l="l" r="r" t="t"/>
              <a:pathLst>
                <a:path extrusionOk="0" h="754" w="775">
                  <a:moveTo>
                    <a:pt x="377" y="1"/>
                  </a:moveTo>
                  <a:cubicBezTo>
                    <a:pt x="168" y="1"/>
                    <a:pt x="0" y="168"/>
                    <a:pt x="21" y="377"/>
                  </a:cubicBezTo>
                  <a:cubicBezTo>
                    <a:pt x="21" y="587"/>
                    <a:pt x="188" y="754"/>
                    <a:pt x="398" y="754"/>
                  </a:cubicBezTo>
                  <a:cubicBezTo>
                    <a:pt x="607" y="754"/>
                    <a:pt x="774" y="566"/>
                    <a:pt x="774" y="356"/>
                  </a:cubicBezTo>
                  <a:cubicBezTo>
                    <a:pt x="774"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33"/>
            <p:cNvSpPr/>
            <p:nvPr/>
          </p:nvSpPr>
          <p:spPr>
            <a:xfrm>
              <a:off x="2208025" y="1604775"/>
              <a:ext cx="18850" cy="18550"/>
            </a:xfrm>
            <a:custGeom>
              <a:rect b="b" l="l" r="r" t="t"/>
              <a:pathLst>
                <a:path extrusionOk="0" h="742" w="754">
                  <a:moveTo>
                    <a:pt x="333" y="1"/>
                  </a:moveTo>
                  <a:cubicBezTo>
                    <a:pt x="151" y="1"/>
                    <a:pt x="0" y="155"/>
                    <a:pt x="0" y="342"/>
                  </a:cubicBezTo>
                  <a:cubicBezTo>
                    <a:pt x="0" y="572"/>
                    <a:pt x="147" y="740"/>
                    <a:pt x="377" y="740"/>
                  </a:cubicBezTo>
                  <a:cubicBezTo>
                    <a:pt x="389" y="741"/>
                    <a:pt x="401" y="742"/>
                    <a:pt x="412" y="742"/>
                  </a:cubicBezTo>
                  <a:cubicBezTo>
                    <a:pt x="603" y="742"/>
                    <a:pt x="734" y="581"/>
                    <a:pt x="754" y="384"/>
                  </a:cubicBezTo>
                  <a:cubicBezTo>
                    <a:pt x="754" y="175"/>
                    <a:pt x="607" y="7"/>
                    <a:pt x="398" y="7"/>
                  </a:cubicBezTo>
                  <a:cubicBezTo>
                    <a:pt x="376" y="3"/>
                    <a:pt x="355" y="1"/>
                    <a:pt x="33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33"/>
            <p:cNvSpPr/>
            <p:nvPr/>
          </p:nvSpPr>
          <p:spPr>
            <a:xfrm>
              <a:off x="1943350" y="1624300"/>
              <a:ext cx="20950" cy="19900"/>
            </a:xfrm>
            <a:custGeom>
              <a:rect b="b" l="l" r="r" t="t"/>
              <a:pathLst>
                <a:path extrusionOk="0" h="796" w="838">
                  <a:moveTo>
                    <a:pt x="419" y="1"/>
                  </a:moveTo>
                  <a:cubicBezTo>
                    <a:pt x="293" y="22"/>
                    <a:pt x="147" y="84"/>
                    <a:pt x="84" y="231"/>
                  </a:cubicBezTo>
                  <a:cubicBezTo>
                    <a:pt x="0" y="377"/>
                    <a:pt x="84" y="440"/>
                    <a:pt x="147" y="524"/>
                  </a:cubicBezTo>
                  <a:cubicBezTo>
                    <a:pt x="230" y="628"/>
                    <a:pt x="293" y="796"/>
                    <a:pt x="460" y="796"/>
                  </a:cubicBezTo>
                  <a:cubicBezTo>
                    <a:pt x="670" y="754"/>
                    <a:pt x="837" y="586"/>
                    <a:pt x="816" y="377"/>
                  </a:cubicBezTo>
                  <a:cubicBezTo>
                    <a:pt x="774" y="168"/>
                    <a:pt x="628" y="1"/>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33"/>
            <p:cNvSpPr/>
            <p:nvPr/>
          </p:nvSpPr>
          <p:spPr>
            <a:xfrm>
              <a:off x="1932350" y="1597575"/>
              <a:ext cx="18350" cy="18375"/>
            </a:xfrm>
            <a:custGeom>
              <a:rect b="b" l="l" r="r" t="t"/>
              <a:pathLst>
                <a:path extrusionOk="0" h="735" w="734">
                  <a:moveTo>
                    <a:pt x="392" y="1"/>
                  </a:moveTo>
                  <a:cubicBezTo>
                    <a:pt x="380" y="1"/>
                    <a:pt x="368" y="1"/>
                    <a:pt x="356" y="2"/>
                  </a:cubicBezTo>
                  <a:cubicBezTo>
                    <a:pt x="147" y="2"/>
                    <a:pt x="1" y="149"/>
                    <a:pt x="1" y="358"/>
                  </a:cubicBezTo>
                  <a:cubicBezTo>
                    <a:pt x="1" y="567"/>
                    <a:pt x="147" y="735"/>
                    <a:pt x="356" y="735"/>
                  </a:cubicBezTo>
                  <a:cubicBezTo>
                    <a:pt x="566" y="735"/>
                    <a:pt x="733" y="567"/>
                    <a:pt x="733" y="358"/>
                  </a:cubicBezTo>
                  <a:cubicBezTo>
                    <a:pt x="733" y="161"/>
                    <a:pt x="584" y="1"/>
                    <a:pt x="39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33"/>
            <p:cNvSpPr/>
            <p:nvPr/>
          </p:nvSpPr>
          <p:spPr>
            <a:xfrm>
              <a:off x="2630675" y="1595525"/>
              <a:ext cx="18350" cy="18350"/>
            </a:xfrm>
            <a:custGeom>
              <a:rect b="b" l="l" r="r" t="t"/>
              <a:pathLst>
                <a:path extrusionOk="0" h="734" w="734">
                  <a:moveTo>
                    <a:pt x="356" y="1"/>
                  </a:moveTo>
                  <a:cubicBezTo>
                    <a:pt x="147" y="1"/>
                    <a:pt x="1" y="168"/>
                    <a:pt x="1" y="377"/>
                  </a:cubicBezTo>
                  <a:cubicBezTo>
                    <a:pt x="1" y="587"/>
                    <a:pt x="147" y="733"/>
                    <a:pt x="356" y="733"/>
                  </a:cubicBezTo>
                  <a:cubicBezTo>
                    <a:pt x="566" y="733"/>
                    <a:pt x="733" y="587"/>
                    <a:pt x="733" y="377"/>
                  </a:cubicBezTo>
                  <a:cubicBezTo>
                    <a:pt x="733" y="168"/>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33"/>
            <p:cNvSpPr/>
            <p:nvPr/>
          </p:nvSpPr>
          <p:spPr>
            <a:xfrm>
              <a:off x="2374900" y="1595525"/>
              <a:ext cx="18325" cy="18350"/>
            </a:xfrm>
            <a:custGeom>
              <a:rect b="b" l="l" r="r" t="t"/>
              <a:pathLst>
                <a:path extrusionOk="0" h="734" w="733">
                  <a:moveTo>
                    <a:pt x="356" y="1"/>
                  </a:moveTo>
                  <a:cubicBezTo>
                    <a:pt x="147" y="1"/>
                    <a:pt x="0" y="168"/>
                    <a:pt x="0" y="377"/>
                  </a:cubicBezTo>
                  <a:cubicBezTo>
                    <a:pt x="0" y="587"/>
                    <a:pt x="147" y="733"/>
                    <a:pt x="356" y="733"/>
                  </a:cubicBezTo>
                  <a:cubicBezTo>
                    <a:pt x="544" y="733"/>
                    <a:pt x="732" y="587"/>
                    <a:pt x="732" y="377"/>
                  </a:cubicBezTo>
                  <a:cubicBezTo>
                    <a:pt x="732"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33"/>
            <p:cNvSpPr/>
            <p:nvPr/>
          </p:nvSpPr>
          <p:spPr>
            <a:xfrm>
              <a:off x="2118575" y="1595525"/>
              <a:ext cx="18850" cy="18350"/>
            </a:xfrm>
            <a:custGeom>
              <a:rect b="b" l="l" r="r" t="t"/>
              <a:pathLst>
                <a:path extrusionOk="0" h="734" w="754">
                  <a:moveTo>
                    <a:pt x="398" y="1"/>
                  </a:moveTo>
                  <a:cubicBezTo>
                    <a:pt x="189" y="1"/>
                    <a:pt x="0" y="168"/>
                    <a:pt x="0" y="377"/>
                  </a:cubicBezTo>
                  <a:cubicBezTo>
                    <a:pt x="0" y="545"/>
                    <a:pt x="147" y="733"/>
                    <a:pt x="356" y="733"/>
                  </a:cubicBezTo>
                  <a:cubicBezTo>
                    <a:pt x="565" y="733"/>
                    <a:pt x="754" y="587"/>
                    <a:pt x="754" y="377"/>
                  </a:cubicBezTo>
                  <a:cubicBezTo>
                    <a:pt x="754"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33"/>
            <p:cNvSpPr/>
            <p:nvPr/>
          </p:nvSpPr>
          <p:spPr>
            <a:xfrm>
              <a:off x="2187625" y="1597575"/>
              <a:ext cx="18325" cy="18375"/>
            </a:xfrm>
            <a:custGeom>
              <a:rect b="b" l="l" r="r" t="t"/>
              <a:pathLst>
                <a:path extrusionOk="0" h="735" w="733">
                  <a:moveTo>
                    <a:pt x="412" y="1"/>
                  </a:moveTo>
                  <a:cubicBezTo>
                    <a:pt x="401" y="1"/>
                    <a:pt x="389" y="1"/>
                    <a:pt x="377" y="2"/>
                  </a:cubicBezTo>
                  <a:cubicBezTo>
                    <a:pt x="168" y="2"/>
                    <a:pt x="0" y="149"/>
                    <a:pt x="0" y="358"/>
                  </a:cubicBezTo>
                  <a:cubicBezTo>
                    <a:pt x="0" y="567"/>
                    <a:pt x="168" y="735"/>
                    <a:pt x="377" y="735"/>
                  </a:cubicBezTo>
                  <a:cubicBezTo>
                    <a:pt x="586" y="735"/>
                    <a:pt x="733" y="567"/>
                    <a:pt x="733" y="358"/>
                  </a:cubicBezTo>
                  <a:cubicBezTo>
                    <a:pt x="733" y="161"/>
                    <a:pt x="602"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33"/>
            <p:cNvSpPr/>
            <p:nvPr/>
          </p:nvSpPr>
          <p:spPr>
            <a:xfrm>
              <a:off x="2700250" y="1597575"/>
              <a:ext cx="18325" cy="18375"/>
            </a:xfrm>
            <a:custGeom>
              <a:rect b="b" l="l" r="r" t="t"/>
              <a:pathLst>
                <a:path extrusionOk="0" h="735" w="733">
                  <a:moveTo>
                    <a:pt x="412" y="1"/>
                  </a:moveTo>
                  <a:cubicBezTo>
                    <a:pt x="401" y="1"/>
                    <a:pt x="389" y="1"/>
                    <a:pt x="377" y="2"/>
                  </a:cubicBezTo>
                  <a:cubicBezTo>
                    <a:pt x="168" y="2"/>
                    <a:pt x="1" y="149"/>
                    <a:pt x="1" y="358"/>
                  </a:cubicBezTo>
                  <a:cubicBezTo>
                    <a:pt x="1" y="567"/>
                    <a:pt x="168" y="735"/>
                    <a:pt x="377" y="735"/>
                  </a:cubicBezTo>
                  <a:cubicBezTo>
                    <a:pt x="586" y="735"/>
                    <a:pt x="733" y="567"/>
                    <a:pt x="733" y="358"/>
                  </a:cubicBezTo>
                  <a:cubicBezTo>
                    <a:pt x="733" y="161"/>
                    <a:pt x="603" y="1"/>
                    <a:pt x="41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33"/>
            <p:cNvSpPr/>
            <p:nvPr/>
          </p:nvSpPr>
          <p:spPr>
            <a:xfrm>
              <a:off x="2443925" y="1597100"/>
              <a:ext cx="18350" cy="18325"/>
            </a:xfrm>
            <a:custGeom>
              <a:rect b="b" l="l" r="r" t="t"/>
              <a:pathLst>
                <a:path extrusionOk="0" h="733" w="734">
                  <a:moveTo>
                    <a:pt x="378" y="1"/>
                  </a:moveTo>
                  <a:cubicBezTo>
                    <a:pt x="168" y="1"/>
                    <a:pt x="1" y="147"/>
                    <a:pt x="1" y="356"/>
                  </a:cubicBezTo>
                  <a:cubicBezTo>
                    <a:pt x="1" y="565"/>
                    <a:pt x="168" y="733"/>
                    <a:pt x="378" y="733"/>
                  </a:cubicBezTo>
                  <a:cubicBezTo>
                    <a:pt x="587" y="733"/>
                    <a:pt x="733" y="565"/>
                    <a:pt x="733" y="356"/>
                  </a:cubicBezTo>
                  <a:cubicBezTo>
                    <a:pt x="733" y="168"/>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33"/>
            <p:cNvSpPr/>
            <p:nvPr/>
          </p:nvSpPr>
          <p:spPr>
            <a:xfrm>
              <a:off x="2561625" y="1593975"/>
              <a:ext cx="18350" cy="18850"/>
            </a:xfrm>
            <a:custGeom>
              <a:rect b="b" l="l" r="r" t="t"/>
              <a:pathLst>
                <a:path extrusionOk="0" h="754" w="734">
                  <a:moveTo>
                    <a:pt x="377" y="0"/>
                  </a:moveTo>
                  <a:cubicBezTo>
                    <a:pt x="168" y="0"/>
                    <a:pt x="1" y="167"/>
                    <a:pt x="1" y="377"/>
                  </a:cubicBezTo>
                  <a:cubicBezTo>
                    <a:pt x="1" y="586"/>
                    <a:pt x="168" y="753"/>
                    <a:pt x="377" y="753"/>
                  </a:cubicBezTo>
                  <a:cubicBezTo>
                    <a:pt x="587" y="753"/>
                    <a:pt x="733" y="565"/>
                    <a:pt x="733" y="377"/>
                  </a:cubicBezTo>
                  <a:cubicBezTo>
                    <a:pt x="733" y="167"/>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33"/>
            <p:cNvSpPr/>
            <p:nvPr/>
          </p:nvSpPr>
          <p:spPr>
            <a:xfrm>
              <a:off x="2050575" y="1592925"/>
              <a:ext cx="18325" cy="18325"/>
            </a:xfrm>
            <a:custGeom>
              <a:rect b="b" l="l" r="r" t="t"/>
              <a:pathLst>
                <a:path extrusionOk="0" h="733" w="733">
                  <a:moveTo>
                    <a:pt x="356" y="0"/>
                  </a:moveTo>
                  <a:cubicBezTo>
                    <a:pt x="147" y="0"/>
                    <a:pt x="0" y="168"/>
                    <a:pt x="0" y="377"/>
                  </a:cubicBezTo>
                  <a:cubicBezTo>
                    <a:pt x="0" y="586"/>
                    <a:pt x="147" y="732"/>
                    <a:pt x="356" y="732"/>
                  </a:cubicBezTo>
                  <a:cubicBezTo>
                    <a:pt x="565" y="732"/>
                    <a:pt x="733" y="586"/>
                    <a:pt x="733" y="377"/>
                  </a:cubicBezTo>
                  <a:cubicBezTo>
                    <a:pt x="691" y="18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33"/>
            <p:cNvSpPr/>
            <p:nvPr/>
          </p:nvSpPr>
          <p:spPr>
            <a:xfrm>
              <a:off x="2748375" y="1590825"/>
              <a:ext cx="18325" cy="19425"/>
            </a:xfrm>
            <a:custGeom>
              <a:rect b="b" l="l" r="r" t="t"/>
              <a:pathLst>
                <a:path extrusionOk="0" h="777" w="733">
                  <a:moveTo>
                    <a:pt x="356" y="0"/>
                  </a:moveTo>
                  <a:cubicBezTo>
                    <a:pt x="168" y="0"/>
                    <a:pt x="1" y="168"/>
                    <a:pt x="1" y="377"/>
                  </a:cubicBezTo>
                  <a:cubicBezTo>
                    <a:pt x="1" y="586"/>
                    <a:pt x="147" y="775"/>
                    <a:pt x="356" y="775"/>
                  </a:cubicBezTo>
                  <a:cubicBezTo>
                    <a:pt x="366" y="776"/>
                    <a:pt x="376" y="776"/>
                    <a:pt x="385" y="776"/>
                  </a:cubicBezTo>
                  <a:cubicBezTo>
                    <a:pt x="563" y="776"/>
                    <a:pt x="733" y="597"/>
                    <a:pt x="733" y="398"/>
                  </a:cubicBezTo>
                  <a:cubicBezTo>
                    <a:pt x="733" y="189"/>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33"/>
            <p:cNvSpPr/>
            <p:nvPr/>
          </p:nvSpPr>
          <p:spPr>
            <a:xfrm>
              <a:off x="2492050" y="1591875"/>
              <a:ext cx="18875" cy="18325"/>
            </a:xfrm>
            <a:custGeom>
              <a:rect b="b" l="l" r="r" t="t"/>
              <a:pathLst>
                <a:path extrusionOk="0" h="733" w="755">
                  <a:moveTo>
                    <a:pt x="378" y="0"/>
                  </a:moveTo>
                  <a:cubicBezTo>
                    <a:pt x="168" y="0"/>
                    <a:pt x="1" y="147"/>
                    <a:pt x="1" y="356"/>
                  </a:cubicBezTo>
                  <a:cubicBezTo>
                    <a:pt x="1" y="544"/>
                    <a:pt x="147" y="733"/>
                    <a:pt x="357" y="733"/>
                  </a:cubicBezTo>
                  <a:cubicBezTo>
                    <a:pt x="566" y="733"/>
                    <a:pt x="754" y="565"/>
                    <a:pt x="754" y="356"/>
                  </a:cubicBezTo>
                  <a:cubicBezTo>
                    <a:pt x="754" y="168"/>
                    <a:pt x="587"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33"/>
            <p:cNvSpPr/>
            <p:nvPr/>
          </p:nvSpPr>
          <p:spPr>
            <a:xfrm>
              <a:off x="2236275" y="1591875"/>
              <a:ext cx="18325" cy="18325"/>
            </a:xfrm>
            <a:custGeom>
              <a:rect b="b" l="l" r="r" t="t"/>
              <a:pathLst>
                <a:path extrusionOk="0" h="733" w="733">
                  <a:moveTo>
                    <a:pt x="356" y="0"/>
                  </a:moveTo>
                  <a:cubicBezTo>
                    <a:pt x="168" y="0"/>
                    <a:pt x="0" y="147"/>
                    <a:pt x="0" y="356"/>
                  </a:cubicBezTo>
                  <a:cubicBezTo>
                    <a:pt x="0" y="544"/>
                    <a:pt x="147" y="733"/>
                    <a:pt x="356" y="733"/>
                  </a:cubicBezTo>
                  <a:cubicBezTo>
                    <a:pt x="544" y="733"/>
                    <a:pt x="733" y="565"/>
                    <a:pt x="733" y="356"/>
                  </a:cubicBezTo>
                  <a:cubicBezTo>
                    <a:pt x="733"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33"/>
            <p:cNvSpPr/>
            <p:nvPr/>
          </p:nvSpPr>
          <p:spPr>
            <a:xfrm>
              <a:off x="1980475" y="1591875"/>
              <a:ext cx="18325" cy="18325"/>
            </a:xfrm>
            <a:custGeom>
              <a:rect b="b" l="l" r="r" t="t"/>
              <a:pathLst>
                <a:path extrusionOk="0" h="733" w="733">
                  <a:moveTo>
                    <a:pt x="377" y="0"/>
                  </a:moveTo>
                  <a:cubicBezTo>
                    <a:pt x="168" y="0"/>
                    <a:pt x="1" y="147"/>
                    <a:pt x="1" y="356"/>
                  </a:cubicBezTo>
                  <a:cubicBezTo>
                    <a:pt x="1" y="544"/>
                    <a:pt x="168" y="733"/>
                    <a:pt x="377" y="733"/>
                  </a:cubicBezTo>
                  <a:cubicBezTo>
                    <a:pt x="545" y="733"/>
                    <a:pt x="733" y="565"/>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33"/>
            <p:cNvSpPr/>
            <p:nvPr/>
          </p:nvSpPr>
          <p:spPr>
            <a:xfrm>
              <a:off x="2679325" y="1590300"/>
              <a:ext cx="18325" cy="18325"/>
            </a:xfrm>
            <a:custGeom>
              <a:rect b="b" l="l" r="r" t="t"/>
              <a:pathLst>
                <a:path extrusionOk="0" h="733" w="733">
                  <a:moveTo>
                    <a:pt x="377" y="1"/>
                  </a:moveTo>
                  <a:cubicBezTo>
                    <a:pt x="168" y="1"/>
                    <a:pt x="1" y="168"/>
                    <a:pt x="1" y="377"/>
                  </a:cubicBezTo>
                  <a:cubicBezTo>
                    <a:pt x="1" y="545"/>
                    <a:pt x="168" y="733"/>
                    <a:pt x="377" y="733"/>
                  </a:cubicBezTo>
                  <a:cubicBezTo>
                    <a:pt x="566" y="733"/>
                    <a:pt x="733" y="586"/>
                    <a:pt x="733" y="377"/>
                  </a:cubicBezTo>
                  <a:cubicBezTo>
                    <a:pt x="733"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33"/>
            <p:cNvSpPr/>
            <p:nvPr/>
          </p:nvSpPr>
          <p:spPr>
            <a:xfrm>
              <a:off x="2423025" y="1590300"/>
              <a:ext cx="18325" cy="18325"/>
            </a:xfrm>
            <a:custGeom>
              <a:rect b="b" l="l" r="r" t="t"/>
              <a:pathLst>
                <a:path extrusionOk="0" h="733" w="733">
                  <a:moveTo>
                    <a:pt x="377" y="1"/>
                  </a:moveTo>
                  <a:cubicBezTo>
                    <a:pt x="188" y="1"/>
                    <a:pt x="0" y="168"/>
                    <a:pt x="0" y="377"/>
                  </a:cubicBezTo>
                  <a:cubicBezTo>
                    <a:pt x="0" y="586"/>
                    <a:pt x="167" y="733"/>
                    <a:pt x="377" y="733"/>
                  </a:cubicBezTo>
                  <a:cubicBezTo>
                    <a:pt x="586" y="733"/>
                    <a:pt x="732" y="586"/>
                    <a:pt x="732" y="377"/>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33"/>
            <p:cNvSpPr/>
            <p:nvPr/>
          </p:nvSpPr>
          <p:spPr>
            <a:xfrm>
              <a:off x="2167750" y="1590300"/>
              <a:ext cx="18325" cy="18850"/>
            </a:xfrm>
            <a:custGeom>
              <a:rect b="b" l="l" r="r" t="t"/>
              <a:pathLst>
                <a:path extrusionOk="0" h="754" w="733">
                  <a:moveTo>
                    <a:pt x="356" y="1"/>
                  </a:moveTo>
                  <a:cubicBezTo>
                    <a:pt x="168" y="1"/>
                    <a:pt x="0" y="168"/>
                    <a:pt x="0" y="377"/>
                  </a:cubicBezTo>
                  <a:cubicBezTo>
                    <a:pt x="0" y="586"/>
                    <a:pt x="147" y="754"/>
                    <a:pt x="356" y="754"/>
                  </a:cubicBezTo>
                  <a:cubicBezTo>
                    <a:pt x="544" y="754"/>
                    <a:pt x="733" y="607"/>
                    <a:pt x="733" y="398"/>
                  </a:cubicBezTo>
                  <a:cubicBezTo>
                    <a:pt x="733" y="189"/>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33"/>
            <p:cNvSpPr/>
            <p:nvPr/>
          </p:nvSpPr>
          <p:spPr>
            <a:xfrm>
              <a:off x="2610275" y="1587675"/>
              <a:ext cx="18350" cy="18350"/>
            </a:xfrm>
            <a:custGeom>
              <a:rect b="b" l="l" r="r" t="t"/>
              <a:pathLst>
                <a:path extrusionOk="0" h="734" w="734">
                  <a:moveTo>
                    <a:pt x="356" y="1"/>
                  </a:moveTo>
                  <a:cubicBezTo>
                    <a:pt x="189" y="1"/>
                    <a:pt x="1" y="189"/>
                    <a:pt x="1" y="378"/>
                  </a:cubicBezTo>
                  <a:cubicBezTo>
                    <a:pt x="1" y="545"/>
                    <a:pt x="147" y="733"/>
                    <a:pt x="356" y="733"/>
                  </a:cubicBezTo>
                  <a:cubicBezTo>
                    <a:pt x="545" y="733"/>
                    <a:pt x="733" y="587"/>
                    <a:pt x="733" y="378"/>
                  </a:cubicBezTo>
                  <a:cubicBezTo>
                    <a:pt x="733" y="168"/>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33"/>
            <p:cNvSpPr/>
            <p:nvPr/>
          </p:nvSpPr>
          <p:spPr>
            <a:xfrm>
              <a:off x="2354500" y="1587675"/>
              <a:ext cx="18325" cy="18350"/>
            </a:xfrm>
            <a:custGeom>
              <a:rect b="b" l="l" r="r" t="t"/>
              <a:pathLst>
                <a:path extrusionOk="0" h="734" w="733">
                  <a:moveTo>
                    <a:pt x="377" y="1"/>
                  </a:moveTo>
                  <a:cubicBezTo>
                    <a:pt x="167" y="1"/>
                    <a:pt x="0" y="189"/>
                    <a:pt x="0" y="378"/>
                  </a:cubicBezTo>
                  <a:cubicBezTo>
                    <a:pt x="0" y="545"/>
                    <a:pt x="167" y="733"/>
                    <a:pt x="377" y="733"/>
                  </a:cubicBezTo>
                  <a:cubicBezTo>
                    <a:pt x="544" y="733"/>
                    <a:pt x="732" y="587"/>
                    <a:pt x="732" y="378"/>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33"/>
            <p:cNvSpPr/>
            <p:nvPr/>
          </p:nvSpPr>
          <p:spPr>
            <a:xfrm>
              <a:off x="2098700" y="1587675"/>
              <a:ext cx="18325" cy="18875"/>
            </a:xfrm>
            <a:custGeom>
              <a:rect b="b" l="l" r="r" t="t"/>
              <a:pathLst>
                <a:path extrusionOk="0" h="755" w="733">
                  <a:moveTo>
                    <a:pt x="377" y="1"/>
                  </a:moveTo>
                  <a:cubicBezTo>
                    <a:pt x="189" y="1"/>
                    <a:pt x="0" y="168"/>
                    <a:pt x="0" y="378"/>
                  </a:cubicBezTo>
                  <a:cubicBezTo>
                    <a:pt x="0" y="587"/>
                    <a:pt x="168" y="754"/>
                    <a:pt x="377" y="754"/>
                  </a:cubicBezTo>
                  <a:cubicBezTo>
                    <a:pt x="565" y="754"/>
                    <a:pt x="733" y="608"/>
                    <a:pt x="733" y="398"/>
                  </a:cubicBezTo>
                  <a:cubicBezTo>
                    <a:pt x="733" y="189"/>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33"/>
            <p:cNvSpPr/>
            <p:nvPr/>
          </p:nvSpPr>
          <p:spPr>
            <a:xfrm>
              <a:off x="2306375" y="1593450"/>
              <a:ext cx="18325" cy="18325"/>
            </a:xfrm>
            <a:custGeom>
              <a:rect b="b" l="l" r="r" t="t"/>
              <a:pathLst>
                <a:path extrusionOk="0" h="733" w="733">
                  <a:moveTo>
                    <a:pt x="356" y="0"/>
                  </a:moveTo>
                  <a:cubicBezTo>
                    <a:pt x="167" y="0"/>
                    <a:pt x="0" y="167"/>
                    <a:pt x="0" y="377"/>
                  </a:cubicBezTo>
                  <a:cubicBezTo>
                    <a:pt x="0" y="586"/>
                    <a:pt x="147" y="732"/>
                    <a:pt x="356" y="732"/>
                  </a:cubicBezTo>
                  <a:cubicBezTo>
                    <a:pt x="565" y="732"/>
                    <a:pt x="732" y="565"/>
                    <a:pt x="732" y="377"/>
                  </a:cubicBezTo>
                  <a:cubicBezTo>
                    <a:pt x="732" y="167"/>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33"/>
            <p:cNvSpPr/>
            <p:nvPr/>
          </p:nvSpPr>
          <p:spPr>
            <a:xfrm>
              <a:off x="2146300" y="1582450"/>
              <a:ext cx="19375" cy="18350"/>
            </a:xfrm>
            <a:custGeom>
              <a:rect b="b" l="l" r="r" t="t"/>
              <a:pathLst>
                <a:path extrusionOk="0" h="734" w="775">
                  <a:moveTo>
                    <a:pt x="398" y="1"/>
                  </a:moveTo>
                  <a:cubicBezTo>
                    <a:pt x="189" y="1"/>
                    <a:pt x="0" y="168"/>
                    <a:pt x="42" y="377"/>
                  </a:cubicBezTo>
                  <a:cubicBezTo>
                    <a:pt x="42" y="545"/>
                    <a:pt x="189" y="733"/>
                    <a:pt x="398" y="733"/>
                  </a:cubicBezTo>
                  <a:cubicBezTo>
                    <a:pt x="586" y="733"/>
                    <a:pt x="775" y="587"/>
                    <a:pt x="775" y="377"/>
                  </a:cubicBezTo>
                  <a:cubicBezTo>
                    <a:pt x="775" y="189"/>
                    <a:pt x="607" y="1"/>
                    <a:pt x="3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33"/>
            <p:cNvSpPr/>
            <p:nvPr/>
          </p:nvSpPr>
          <p:spPr>
            <a:xfrm>
              <a:off x="2540700" y="1586650"/>
              <a:ext cx="18350" cy="18325"/>
            </a:xfrm>
            <a:custGeom>
              <a:rect b="b" l="l" r="r" t="t"/>
              <a:pathLst>
                <a:path extrusionOk="0" h="733" w="734">
                  <a:moveTo>
                    <a:pt x="377" y="0"/>
                  </a:moveTo>
                  <a:cubicBezTo>
                    <a:pt x="168" y="0"/>
                    <a:pt x="1" y="147"/>
                    <a:pt x="1" y="356"/>
                  </a:cubicBezTo>
                  <a:cubicBezTo>
                    <a:pt x="1" y="565"/>
                    <a:pt x="189" y="732"/>
                    <a:pt x="377" y="732"/>
                  </a:cubicBezTo>
                  <a:cubicBezTo>
                    <a:pt x="587" y="732"/>
                    <a:pt x="733" y="544"/>
                    <a:pt x="733" y="356"/>
                  </a:cubicBezTo>
                  <a:cubicBezTo>
                    <a:pt x="733" y="147"/>
                    <a:pt x="566"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33"/>
            <p:cNvSpPr/>
            <p:nvPr/>
          </p:nvSpPr>
          <p:spPr>
            <a:xfrm>
              <a:off x="2284925" y="1585600"/>
              <a:ext cx="18850" cy="19375"/>
            </a:xfrm>
            <a:custGeom>
              <a:rect b="b" l="l" r="r" t="t"/>
              <a:pathLst>
                <a:path extrusionOk="0" h="775" w="754">
                  <a:moveTo>
                    <a:pt x="377" y="0"/>
                  </a:moveTo>
                  <a:cubicBezTo>
                    <a:pt x="189" y="0"/>
                    <a:pt x="0" y="168"/>
                    <a:pt x="0" y="377"/>
                  </a:cubicBezTo>
                  <a:cubicBezTo>
                    <a:pt x="0" y="586"/>
                    <a:pt x="168" y="774"/>
                    <a:pt x="377" y="774"/>
                  </a:cubicBezTo>
                  <a:cubicBezTo>
                    <a:pt x="565" y="774"/>
                    <a:pt x="753" y="586"/>
                    <a:pt x="753" y="398"/>
                  </a:cubicBezTo>
                  <a:cubicBezTo>
                    <a:pt x="753" y="209"/>
                    <a:pt x="586" y="42"/>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33"/>
            <p:cNvSpPr/>
            <p:nvPr/>
          </p:nvSpPr>
          <p:spPr>
            <a:xfrm>
              <a:off x="2029650" y="1586650"/>
              <a:ext cx="18325" cy="18325"/>
            </a:xfrm>
            <a:custGeom>
              <a:rect b="b" l="l" r="r" t="t"/>
              <a:pathLst>
                <a:path extrusionOk="0" h="733" w="733">
                  <a:moveTo>
                    <a:pt x="356" y="0"/>
                  </a:moveTo>
                  <a:cubicBezTo>
                    <a:pt x="168" y="0"/>
                    <a:pt x="0" y="147"/>
                    <a:pt x="0" y="356"/>
                  </a:cubicBezTo>
                  <a:cubicBezTo>
                    <a:pt x="0" y="544"/>
                    <a:pt x="147" y="732"/>
                    <a:pt x="356" y="732"/>
                  </a:cubicBezTo>
                  <a:cubicBezTo>
                    <a:pt x="565" y="732"/>
                    <a:pt x="733" y="544"/>
                    <a:pt x="733" y="356"/>
                  </a:cubicBezTo>
                  <a:cubicBezTo>
                    <a:pt x="733" y="167"/>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33"/>
            <p:cNvSpPr/>
            <p:nvPr/>
          </p:nvSpPr>
          <p:spPr>
            <a:xfrm>
              <a:off x="2727975" y="1584025"/>
              <a:ext cx="18325" cy="18325"/>
            </a:xfrm>
            <a:custGeom>
              <a:rect b="b" l="l" r="r" t="t"/>
              <a:pathLst>
                <a:path extrusionOk="0" h="733" w="733">
                  <a:moveTo>
                    <a:pt x="356" y="0"/>
                  </a:moveTo>
                  <a:cubicBezTo>
                    <a:pt x="147" y="0"/>
                    <a:pt x="1" y="168"/>
                    <a:pt x="1" y="356"/>
                  </a:cubicBezTo>
                  <a:cubicBezTo>
                    <a:pt x="1" y="565"/>
                    <a:pt x="189" y="733"/>
                    <a:pt x="356" y="733"/>
                  </a:cubicBezTo>
                  <a:cubicBezTo>
                    <a:pt x="565" y="733"/>
                    <a:pt x="733" y="565"/>
                    <a:pt x="733" y="356"/>
                  </a:cubicBezTo>
                  <a:cubicBezTo>
                    <a:pt x="733" y="147"/>
                    <a:pt x="54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33"/>
            <p:cNvSpPr/>
            <p:nvPr/>
          </p:nvSpPr>
          <p:spPr>
            <a:xfrm>
              <a:off x="2472175" y="1584025"/>
              <a:ext cx="18350" cy="18325"/>
            </a:xfrm>
            <a:custGeom>
              <a:rect b="b" l="l" r="r" t="t"/>
              <a:pathLst>
                <a:path extrusionOk="0" h="733" w="734">
                  <a:moveTo>
                    <a:pt x="377" y="0"/>
                  </a:moveTo>
                  <a:cubicBezTo>
                    <a:pt x="189" y="0"/>
                    <a:pt x="1" y="147"/>
                    <a:pt x="1" y="356"/>
                  </a:cubicBezTo>
                  <a:cubicBezTo>
                    <a:pt x="1" y="565"/>
                    <a:pt x="168" y="733"/>
                    <a:pt x="377" y="733"/>
                  </a:cubicBezTo>
                  <a:cubicBezTo>
                    <a:pt x="545" y="733"/>
                    <a:pt x="733" y="565"/>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33"/>
            <p:cNvSpPr/>
            <p:nvPr/>
          </p:nvSpPr>
          <p:spPr>
            <a:xfrm>
              <a:off x="2216400" y="1584025"/>
              <a:ext cx="18325" cy="18325"/>
            </a:xfrm>
            <a:custGeom>
              <a:rect b="b" l="l" r="r" t="t"/>
              <a:pathLst>
                <a:path extrusionOk="0" h="733" w="733">
                  <a:moveTo>
                    <a:pt x="377" y="0"/>
                  </a:moveTo>
                  <a:cubicBezTo>
                    <a:pt x="168" y="0"/>
                    <a:pt x="0" y="168"/>
                    <a:pt x="0" y="356"/>
                  </a:cubicBezTo>
                  <a:cubicBezTo>
                    <a:pt x="0" y="565"/>
                    <a:pt x="189" y="733"/>
                    <a:pt x="377" y="733"/>
                  </a:cubicBezTo>
                  <a:cubicBezTo>
                    <a:pt x="565" y="733"/>
                    <a:pt x="733" y="565"/>
                    <a:pt x="733" y="356"/>
                  </a:cubicBezTo>
                  <a:cubicBezTo>
                    <a:pt x="733" y="147"/>
                    <a:pt x="565"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33"/>
            <p:cNvSpPr/>
            <p:nvPr/>
          </p:nvSpPr>
          <p:spPr>
            <a:xfrm>
              <a:off x="1960075" y="1584025"/>
              <a:ext cx="18325" cy="18325"/>
            </a:xfrm>
            <a:custGeom>
              <a:rect b="b" l="l" r="r" t="t"/>
              <a:pathLst>
                <a:path extrusionOk="0" h="733" w="733">
                  <a:moveTo>
                    <a:pt x="377" y="0"/>
                  </a:moveTo>
                  <a:cubicBezTo>
                    <a:pt x="168" y="0"/>
                    <a:pt x="1" y="168"/>
                    <a:pt x="1" y="356"/>
                  </a:cubicBezTo>
                  <a:cubicBezTo>
                    <a:pt x="1" y="565"/>
                    <a:pt x="189" y="733"/>
                    <a:pt x="377" y="733"/>
                  </a:cubicBezTo>
                  <a:cubicBezTo>
                    <a:pt x="587" y="733"/>
                    <a:pt x="733" y="544"/>
                    <a:pt x="733" y="356"/>
                  </a:cubicBezTo>
                  <a:cubicBezTo>
                    <a:pt x="733"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33"/>
            <p:cNvSpPr/>
            <p:nvPr/>
          </p:nvSpPr>
          <p:spPr>
            <a:xfrm>
              <a:off x="2658400" y="1582450"/>
              <a:ext cx="18325" cy="18350"/>
            </a:xfrm>
            <a:custGeom>
              <a:rect b="b" l="l" r="r" t="t"/>
              <a:pathLst>
                <a:path extrusionOk="0" h="734" w="733">
                  <a:moveTo>
                    <a:pt x="377" y="1"/>
                  </a:moveTo>
                  <a:cubicBezTo>
                    <a:pt x="189" y="1"/>
                    <a:pt x="1" y="168"/>
                    <a:pt x="1" y="377"/>
                  </a:cubicBezTo>
                  <a:cubicBezTo>
                    <a:pt x="1" y="545"/>
                    <a:pt x="168" y="733"/>
                    <a:pt x="377" y="733"/>
                  </a:cubicBezTo>
                  <a:cubicBezTo>
                    <a:pt x="566" y="733"/>
                    <a:pt x="733" y="587"/>
                    <a:pt x="733" y="377"/>
                  </a:cubicBezTo>
                  <a:cubicBezTo>
                    <a:pt x="733" y="189"/>
                    <a:pt x="56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33"/>
            <p:cNvSpPr/>
            <p:nvPr/>
          </p:nvSpPr>
          <p:spPr>
            <a:xfrm>
              <a:off x="2402100" y="1582450"/>
              <a:ext cx="18325" cy="18350"/>
            </a:xfrm>
            <a:custGeom>
              <a:rect b="b" l="l" r="r" t="t"/>
              <a:pathLst>
                <a:path extrusionOk="0" h="734" w="733">
                  <a:moveTo>
                    <a:pt x="377" y="1"/>
                  </a:moveTo>
                  <a:cubicBezTo>
                    <a:pt x="167" y="1"/>
                    <a:pt x="0" y="189"/>
                    <a:pt x="0" y="377"/>
                  </a:cubicBezTo>
                  <a:cubicBezTo>
                    <a:pt x="0" y="587"/>
                    <a:pt x="188" y="733"/>
                    <a:pt x="377" y="733"/>
                  </a:cubicBezTo>
                  <a:cubicBezTo>
                    <a:pt x="586" y="733"/>
                    <a:pt x="732" y="545"/>
                    <a:pt x="732" y="377"/>
                  </a:cubicBezTo>
                  <a:cubicBezTo>
                    <a:pt x="732" y="168"/>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33"/>
            <p:cNvSpPr/>
            <p:nvPr/>
          </p:nvSpPr>
          <p:spPr>
            <a:xfrm>
              <a:off x="1939275" y="1576175"/>
              <a:ext cx="19250" cy="17450"/>
            </a:xfrm>
            <a:custGeom>
              <a:rect b="b" l="l" r="r" t="t"/>
              <a:pathLst>
                <a:path extrusionOk="0" h="698" w="770">
                  <a:moveTo>
                    <a:pt x="393" y="1"/>
                  </a:moveTo>
                  <a:cubicBezTo>
                    <a:pt x="205" y="1"/>
                    <a:pt x="38" y="147"/>
                    <a:pt x="38" y="356"/>
                  </a:cubicBezTo>
                  <a:cubicBezTo>
                    <a:pt x="0" y="544"/>
                    <a:pt x="147" y="698"/>
                    <a:pt x="314" y="698"/>
                  </a:cubicBezTo>
                  <a:cubicBezTo>
                    <a:pt x="333" y="698"/>
                    <a:pt x="353" y="695"/>
                    <a:pt x="372" y="691"/>
                  </a:cubicBezTo>
                  <a:cubicBezTo>
                    <a:pt x="561" y="691"/>
                    <a:pt x="728" y="545"/>
                    <a:pt x="728" y="356"/>
                  </a:cubicBezTo>
                  <a:cubicBezTo>
                    <a:pt x="770" y="168"/>
                    <a:pt x="602" y="1"/>
                    <a:pt x="3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33"/>
            <p:cNvSpPr/>
            <p:nvPr/>
          </p:nvSpPr>
          <p:spPr>
            <a:xfrm>
              <a:off x="2333575" y="1580850"/>
              <a:ext cx="18325" cy="17850"/>
            </a:xfrm>
            <a:custGeom>
              <a:rect b="b" l="l" r="r" t="t"/>
              <a:pathLst>
                <a:path extrusionOk="0" h="714" w="733">
                  <a:moveTo>
                    <a:pt x="412" y="0"/>
                  </a:moveTo>
                  <a:cubicBezTo>
                    <a:pt x="400" y="0"/>
                    <a:pt x="389" y="1"/>
                    <a:pt x="377" y="2"/>
                  </a:cubicBezTo>
                  <a:cubicBezTo>
                    <a:pt x="188" y="2"/>
                    <a:pt x="0" y="169"/>
                    <a:pt x="0" y="358"/>
                  </a:cubicBezTo>
                  <a:cubicBezTo>
                    <a:pt x="0" y="546"/>
                    <a:pt x="147" y="713"/>
                    <a:pt x="377" y="713"/>
                  </a:cubicBezTo>
                  <a:cubicBezTo>
                    <a:pt x="544" y="713"/>
                    <a:pt x="732" y="567"/>
                    <a:pt x="732" y="358"/>
                  </a:cubicBezTo>
                  <a:cubicBezTo>
                    <a:pt x="732" y="160"/>
                    <a:pt x="602" y="0"/>
                    <a:pt x="41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33"/>
            <p:cNvSpPr/>
            <p:nvPr/>
          </p:nvSpPr>
          <p:spPr>
            <a:xfrm>
              <a:off x="2589350" y="1581400"/>
              <a:ext cx="18350" cy="18350"/>
            </a:xfrm>
            <a:custGeom>
              <a:rect b="b" l="l" r="r" t="t"/>
              <a:pathLst>
                <a:path extrusionOk="0" h="734" w="734">
                  <a:moveTo>
                    <a:pt x="356" y="1"/>
                  </a:moveTo>
                  <a:cubicBezTo>
                    <a:pt x="147" y="1"/>
                    <a:pt x="1" y="168"/>
                    <a:pt x="1" y="357"/>
                  </a:cubicBezTo>
                  <a:cubicBezTo>
                    <a:pt x="1" y="566"/>
                    <a:pt x="189" y="733"/>
                    <a:pt x="356" y="733"/>
                  </a:cubicBezTo>
                  <a:cubicBezTo>
                    <a:pt x="566" y="733"/>
                    <a:pt x="733" y="545"/>
                    <a:pt x="733" y="357"/>
                  </a:cubicBezTo>
                  <a:cubicBezTo>
                    <a:pt x="733" y="147"/>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33"/>
            <p:cNvSpPr/>
            <p:nvPr/>
          </p:nvSpPr>
          <p:spPr>
            <a:xfrm>
              <a:off x="2639050" y="1574600"/>
              <a:ext cx="17800" cy="18350"/>
            </a:xfrm>
            <a:custGeom>
              <a:rect b="b" l="l" r="r" t="t"/>
              <a:pathLst>
                <a:path extrusionOk="0" h="734" w="712">
                  <a:moveTo>
                    <a:pt x="356" y="1"/>
                  </a:moveTo>
                  <a:cubicBezTo>
                    <a:pt x="147" y="1"/>
                    <a:pt x="0" y="168"/>
                    <a:pt x="0" y="377"/>
                  </a:cubicBezTo>
                  <a:cubicBezTo>
                    <a:pt x="0" y="587"/>
                    <a:pt x="147" y="733"/>
                    <a:pt x="335" y="733"/>
                  </a:cubicBezTo>
                  <a:cubicBezTo>
                    <a:pt x="545" y="733"/>
                    <a:pt x="712" y="587"/>
                    <a:pt x="712" y="377"/>
                  </a:cubicBezTo>
                  <a:cubicBezTo>
                    <a:pt x="712" y="189"/>
                    <a:pt x="545" y="22"/>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33"/>
            <p:cNvSpPr/>
            <p:nvPr/>
          </p:nvSpPr>
          <p:spPr>
            <a:xfrm>
              <a:off x="2077250" y="1580325"/>
              <a:ext cx="18850" cy="17900"/>
            </a:xfrm>
            <a:custGeom>
              <a:rect b="b" l="l" r="r" t="t"/>
              <a:pathLst>
                <a:path extrusionOk="0" h="716" w="754">
                  <a:moveTo>
                    <a:pt x="369" y="0"/>
                  </a:moveTo>
                  <a:cubicBezTo>
                    <a:pt x="191" y="0"/>
                    <a:pt x="20" y="179"/>
                    <a:pt x="1" y="358"/>
                  </a:cubicBezTo>
                  <a:cubicBezTo>
                    <a:pt x="1" y="525"/>
                    <a:pt x="168" y="713"/>
                    <a:pt x="335" y="713"/>
                  </a:cubicBezTo>
                  <a:cubicBezTo>
                    <a:pt x="349" y="715"/>
                    <a:pt x="362" y="715"/>
                    <a:pt x="375" y="715"/>
                  </a:cubicBezTo>
                  <a:cubicBezTo>
                    <a:pt x="568" y="715"/>
                    <a:pt x="733" y="575"/>
                    <a:pt x="733" y="379"/>
                  </a:cubicBezTo>
                  <a:cubicBezTo>
                    <a:pt x="754" y="190"/>
                    <a:pt x="607" y="2"/>
                    <a:pt x="398" y="2"/>
                  </a:cubicBezTo>
                  <a:cubicBezTo>
                    <a:pt x="388" y="1"/>
                    <a:pt x="379" y="0"/>
                    <a:pt x="36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33"/>
            <p:cNvSpPr/>
            <p:nvPr/>
          </p:nvSpPr>
          <p:spPr>
            <a:xfrm>
              <a:off x="2777150" y="1578800"/>
              <a:ext cx="18325" cy="17450"/>
            </a:xfrm>
            <a:custGeom>
              <a:rect b="b" l="l" r="r" t="t"/>
              <a:pathLst>
                <a:path extrusionOk="0" h="698" w="733">
                  <a:moveTo>
                    <a:pt x="356" y="0"/>
                  </a:moveTo>
                  <a:cubicBezTo>
                    <a:pt x="147" y="0"/>
                    <a:pt x="0" y="147"/>
                    <a:pt x="21" y="335"/>
                  </a:cubicBezTo>
                  <a:cubicBezTo>
                    <a:pt x="21" y="523"/>
                    <a:pt x="168" y="691"/>
                    <a:pt x="356" y="691"/>
                  </a:cubicBezTo>
                  <a:cubicBezTo>
                    <a:pt x="376" y="695"/>
                    <a:pt x="395" y="697"/>
                    <a:pt x="415" y="697"/>
                  </a:cubicBezTo>
                  <a:cubicBezTo>
                    <a:pt x="582" y="697"/>
                    <a:pt x="733" y="543"/>
                    <a:pt x="733" y="356"/>
                  </a:cubicBezTo>
                  <a:cubicBezTo>
                    <a:pt x="733"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33"/>
            <p:cNvSpPr/>
            <p:nvPr/>
          </p:nvSpPr>
          <p:spPr>
            <a:xfrm>
              <a:off x="2520300" y="1578800"/>
              <a:ext cx="18875" cy="18325"/>
            </a:xfrm>
            <a:custGeom>
              <a:rect b="b" l="l" r="r" t="t"/>
              <a:pathLst>
                <a:path extrusionOk="0" h="733" w="755">
                  <a:moveTo>
                    <a:pt x="377" y="0"/>
                  </a:moveTo>
                  <a:cubicBezTo>
                    <a:pt x="168" y="0"/>
                    <a:pt x="1" y="168"/>
                    <a:pt x="1" y="356"/>
                  </a:cubicBezTo>
                  <a:cubicBezTo>
                    <a:pt x="1" y="544"/>
                    <a:pt x="168" y="733"/>
                    <a:pt x="377" y="733"/>
                  </a:cubicBezTo>
                  <a:cubicBezTo>
                    <a:pt x="587" y="733"/>
                    <a:pt x="754" y="565"/>
                    <a:pt x="754" y="356"/>
                  </a:cubicBezTo>
                  <a:cubicBezTo>
                    <a:pt x="754" y="168"/>
                    <a:pt x="587"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33"/>
            <p:cNvSpPr/>
            <p:nvPr/>
          </p:nvSpPr>
          <p:spPr>
            <a:xfrm>
              <a:off x="2265050" y="1578800"/>
              <a:ext cx="18325" cy="18325"/>
            </a:xfrm>
            <a:custGeom>
              <a:rect b="b" l="l" r="r" t="t"/>
              <a:pathLst>
                <a:path extrusionOk="0" h="733" w="733">
                  <a:moveTo>
                    <a:pt x="356" y="0"/>
                  </a:moveTo>
                  <a:cubicBezTo>
                    <a:pt x="147" y="0"/>
                    <a:pt x="0" y="168"/>
                    <a:pt x="0" y="356"/>
                  </a:cubicBezTo>
                  <a:cubicBezTo>
                    <a:pt x="0" y="544"/>
                    <a:pt x="147" y="733"/>
                    <a:pt x="356" y="733"/>
                  </a:cubicBezTo>
                  <a:cubicBezTo>
                    <a:pt x="565" y="733"/>
                    <a:pt x="732" y="565"/>
                    <a:pt x="732" y="356"/>
                  </a:cubicBezTo>
                  <a:cubicBezTo>
                    <a:pt x="732" y="16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33"/>
            <p:cNvSpPr/>
            <p:nvPr/>
          </p:nvSpPr>
          <p:spPr>
            <a:xfrm>
              <a:off x="2009250" y="1578800"/>
              <a:ext cx="18325" cy="18325"/>
            </a:xfrm>
            <a:custGeom>
              <a:rect b="b" l="l" r="r" t="t"/>
              <a:pathLst>
                <a:path extrusionOk="0" h="733" w="733">
                  <a:moveTo>
                    <a:pt x="377" y="0"/>
                  </a:moveTo>
                  <a:cubicBezTo>
                    <a:pt x="147" y="0"/>
                    <a:pt x="0" y="168"/>
                    <a:pt x="0" y="356"/>
                  </a:cubicBezTo>
                  <a:cubicBezTo>
                    <a:pt x="0" y="544"/>
                    <a:pt x="168" y="733"/>
                    <a:pt x="377" y="733"/>
                  </a:cubicBezTo>
                  <a:cubicBezTo>
                    <a:pt x="586" y="733"/>
                    <a:pt x="733" y="565"/>
                    <a:pt x="733" y="356"/>
                  </a:cubicBezTo>
                  <a:cubicBezTo>
                    <a:pt x="733" y="168"/>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33"/>
            <p:cNvSpPr/>
            <p:nvPr/>
          </p:nvSpPr>
          <p:spPr>
            <a:xfrm>
              <a:off x="2707050" y="1577700"/>
              <a:ext cx="18325" cy="17850"/>
            </a:xfrm>
            <a:custGeom>
              <a:rect b="b" l="l" r="r" t="t"/>
              <a:pathLst>
                <a:path extrusionOk="0" h="714" w="733">
                  <a:moveTo>
                    <a:pt x="409" y="1"/>
                  </a:moveTo>
                  <a:cubicBezTo>
                    <a:pt x="399" y="1"/>
                    <a:pt x="388" y="1"/>
                    <a:pt x="377" y="2"/>
                  </a:cubicBezTo>
                  <a:cubicBezTo>
                    <a:pt x="210" y="2"/>
                    <a:pt x="21" y="170"/>
                    <a:pt x="21" y="358"/>
                  </a:cubicBezTo>
                  <a:cubicBezTo>
                    <a:pt x="1" y="525"/>
                    <a:pt x="147" y="714"/>
                    <a:pt x="356" y="714"/>
                  </a:cubicBezTo>
                  <a:cubicBezTo>
                    <a:pt x="545" y="714"/>
                    <a:pt x="733" y="567"/>
                    <a:pt x="733" y="358"/>
                  </a:cubicBezTo>
                  <a:cubicBezTo>
                    <a:pt x="733" y="161"/>
                    <a:pt x="584"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33"/>
            <p:cNvSpPr/>
            <p:nvPr/>
          </p:nvSpPr>
          <p:spPr>
            <a:xfrm>
              <a:off x="2451250" y="1577225"/>
              <a:ext cx="18350" cy="18325"/>
            </a:xfrm>
            <a:custGeom>
              <a:rect b="b" l="l" r="r" t="t"/>
              <a:pathLst>
                <a:path extrusionOk="0" h="733" w="734">
                  <a:moveTo>
                    <a:pt x="378" y="0"/>
                  </a:moveTo>
                  <a:cubicBezTo>
                    <a:pt x="147" y="21"/>
                    <a:pt x="1" y="189"/>
                    <a:pt x="1" y="377"/>
                  </a:cubicBezTo>
                  <a:cubicBezTo>
                    <a:pt x="1" y="544"/>
                    <a:pt x="147" y="733"/>
                    <a:pt x="378" y="733"/>
                  </a:cubicBezTo>
                  <a:cubicBezTo>
                    <a:pt x="587" y="733"/>
                    <a:pt x="733" y="586"/>
                    <a:pt x="733" y="377"/>
                  </a:cubicBezTo>
                  <a:cubicBezTo>
                    <a:pt x="733" y="168"/>
                    <a:pt x="545" y="0"/>
                    <a:pt x="3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33"/>
            <p:cNvSpPr/>
            <p:nvPr/>
          </p:nvSpPr>
          <p:spPr>
            <a:xfrm>
              <a:off x="2195475" y="1577225"/>
              <a:ext cx="18325" cy="18325"/>
            </a:xfrm>
            <a:custGeom>
              <a:rect b="b" l="l" r="r" t="t"/>
              <a:pathLst>
                <a:path extrusionOk="0" h="733" w="733">
                  <a:moveTo>
                    <a:pt x="377" y="0"/>
                  </a:moveTo>
                  <a:cubicBezTo>
                    <a:pt x="168" y="0"/>
                    <a:pt x="0" y="189"/>
                    <a:pt x="0" y="377"/>
                  </a:cubicBezTo>
                  <a:cubicBezTo>
                    <a:pt x="0" y="586"/>
                    <a:pt x="189" y="733"/>
                    <a:pt x="377" y="733"/>
                  </a:cubicBezTo>
                  <a:cubicBezTo>
                    <a:pt x="565" y="712"/>
                    <a:pt x="733" y="544"/>
                    <a:pt x="733" y="335"/>
                  </a:cubicBezTo>
                  <a:cubicBezTo>
                    <a:pt x="733"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33"/>
            <p:cNvSpPr/>
            <p:nvPr/>
          </p:nvSpPr>
          <p:spPr>
            <a:xfrm>
              <a:off x="2126425" y="1575125"/>
              <a:ext cx="18325" cy="17825"/>
            </a:xfrm>
            <a:custGeom>
              <a:rect b="b" l="l" r="r" t="t"/>
              <a:pathLst>
                <a:path extrusionOk="0" h="713" w="733">
                  <a:moveTo>
                    <a:pt x="356" y="1"/>
                  </a:moveTo>
                  <a:cubicBezTo>
                    <a:pt x="147" y="1"/>
                    <a:pt x="0" y="168"/>
                    <a:pt x="0" y="356"/>
                  </a:cubicBezTo>
                  <a:cubicBezTo>
                    <a:pt x="0" y="566"/>
                    <a:pt x="147" y="712"/>
                    <a:pt x="356" y="712"/>
                  </a:cubicBezTo>
                  <a:cubicBezTo>
                    <a:pt x="565" y="712"/>
                    <a:pt x="733" y="566"/>
                    <a:pt x="733" y="377"/>
                  </a:cubicBezTo>
                  <a:cubicBezTo>
                    <a:pt x="733"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33"/>
            <p:cNvSpPr/>
            <p:nvPr/>
          </p:nvSpPr>
          <p:spPr>
            <a:xfrm>
              <a:off x="2382725" y="1574600"/>
              <a:ext cx="18350" cy="18350"/>
            </a:xfrm>
            <a:custGeom>
              <a:rect b="b" l="l" r="r" t="t"/>
              <a:pathLst>
                <a:path extrusionOk="0" h="734" w="734">
                  <a:moveTo>
                    <a:pt x="357" y="1"/>
                  </a:moveTo>
                  <a:cubicBezTo>
                    <a:pt x="147" y="1"/>
                    <a:pt x="1" y="168"/>
                    <a:pt x="1" y="377"/>
                  </a:cubicBezTo>
                  <a:cubicBezTo>
                    <a:pt x="1" y="587"/>
                    <a:pt x="147" y="733"/>
                    <a:pt x="357" y="733"/>
                  </a:cubicBezTo>
                  <a:cubicBezTo>
                    <a:pt x="566" y="733"/>
                    <a:pt x="733" y="587"/>
                    <a:pt x="733" y="377"/>
                  </a:cubicBezTo>
                  <a:cubicBezTo>
                    <a:pt x="733" y="168"/>
                    <a:pt x="545" y="1"/>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33"/>
            <p:cNvSpPr/>
            <p:nvPr/>
          </p:nvSpPr>
          <p:spPr>
            <a:xfrm>
              <a:off x="2500425" y="1571425"/>
              <a:ext cx="17825" cy="17850"/>
            </a:xfrm>
            <a:custGeom>
              <a:rect b="b" l="l" r="r" t="t"/>
              <a:pathLst>
                <a:path extrusionOk="0" h="714" w="713">
                  <a:moveTo>
                    <a:pt x="316" y="0"/>
                  </a:moveTo>
                  <a:cubicBezTo>
                    <a:pt x="148" y="0"/>
                    <a:pt x="20" y="122"/>
                    <a:pt x="1" y="316"/>
                  </a:cubicBezTo>
                  <a:cubicBezTo>
                    <a:pt x="1" y="525"/>
                    <a:pt x="126" y="714"/>
                    <a:pt x="336" y="714"/>
                  </a:cubicBezTo>
                  <a:cubicBezTo>
                    <a:pt x="524" y="714"/>
                    <a:pt x="712" y="567"/>
                    <a:pt x="712" y="358"/>
                  </a:cubicBezTo>
                  <a:cubicBezTo>
                    <a:pt x="712" y="191"/>
                    <a:pt x="566" y="2"/>
                    <a:pt x="356" y="2"/>
                  </a:cubicBezTo>
                  <a:cubicBezTo>
                    <a:pt x="343" y="1"/>
                    <a:pt x="329" y="0"/>
                    <a:pt x="31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33"/>
            <p:cNvSpPr/>
            <p:nvPr/>
          </p:nvSpPr>
          <p:spPr>
            <a:xfrm>
              <a:off x="2568950" y="1573550"/>
              <a:ext cx="17825" cy="18350"/>
            </a:xfrm>
            <a:custGeom>
              <a:rect b="b" l="l" r="r" t="t"/>
              <a:pathLst>
                <a:path extrusionOk="0" h="734" w="713">
                  <a:moveTo>
                    <a:pt x="336" y="1"/>
                  </a:moveTo>
                  <a:cubicBezTo>
                    <a:pt x="168" y="1"/>
                    <a:pt x="1" y="147"/>
                    <a:pt x="1" y="357"/>
                  </a:cubicBezTo>
                  <a:cubicBezTo>
                    <a:pt x="1" y="566"/>
                    <a:pt x="147" y="733"/>
                    <a:pt x="377" y="733"/>
                  </a:cubicBezTo>
                  <a:cubicBezTo>
                    <a:pt x="545" y="691"/>
                    <a:pt x="712" y="545"/>
                    <a:pt x="712" y="357"/>
                  </a:cubicBezTo>
                  <a:cubicBezTo>
                    <a:pt x="712" y="147"/>
                    <a:pt x="545"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33"/>
            <p:cNvSpPr/>
            <p:nvPr/>
          </p:nvSpPr>
          <p:spPr>
            <a:xfrm>
              <a:off x="2312650" y="1574075"/>
              <a:ext cx="18325" cy="17825"/>
            </a:xfrm>
            <a:custGeom>
              <a:rect b="b" l="l" r="r" t="t"/>
              <a:pathLst>
                <a:path extrusionOk="0" h="713" w="733">
                  <a:moveTo>
                    <a:pt x="377" y="1"/>
                  </a:moveTo>
                  <a:cubicBezTo>
                    <a:pt x="168" y="1"/>
                    <a:pt x="0" y="147"/>
                    <a:pt x="0" y="336"/>
                  </a:cubicBezTo>
                  <a:cubicBezTo>
                    <a:pt x="0" y="545"/>
                    <a:pt x="168" y="712"/>
                    <a:pt x="377" y="712"/>
                  </a:cubicBezTo>
                  <a:cubicBezTo>
                    <a:pt x="586" y="712"/>
                    <a:pt x="732" y="545"/>
                    <a:pt x="732" y="357"/>
                  </a:cubicBezTo>
                  <a:cubicBezTo>
                    <a:pt x="732"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33"/>
            <p:cNvSpPr/>
            <p:nvPr/>
          </p:nvSpPr>
          <p:spPr>
            <a:xfrm>
              <a:off x="2056850" y="1574025"/>
              <a:ext cx="18325" cy="17875"/>
            </a:xfrm>
            <a:custGeom>
              <a:rect b="b" l="l" r="r" t="t"/>
              <a:pathLst>
                <a:path extrusionOk="0" h="715" w="733">
                  <a:moveTo>
                    <a:pt x="413" y="1"/>
                  </a:moveTo>
                  <a:cubicBezTo>
                    <a:pt x="401" y="1"/>
                    <a:pt x="389" y="2"/>
                    <a:pt x="377" y="3"/>
                  </a:cubicBezTo>
                  <a:cubicBezTo>
                    <a:pt x="168" y="3"/>
                    <a:pt x="1" y="149"/>
                    <a:pt x="1" y="359"/>
                  </a:cubicBezTo>
                  <a:cubicBezTo>
                    <a:pt x="42" y="547"/>
                    <a:pt x="189" y="714"/>
                    <a:pt x="377" y="714"/>
                  </a:cubicBezTo>
                  <a:cubicBezTo>
                    <a:pt x="586" y="714"/>
                    <a:pt x="733" y="547"/>
                    <a:pt x="733" y="338"/>
                  </a:cubicBezTo>
                  <a:cubicBezTo>
                    <a:pt x="733" y="142"/>
                    <a:pt x="586" y="1"/>
                    <a:pt x="41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33"/>
            <p:cNvSpPr/>
            <p:nvPr/>
          </p:nvSpPr>
          <p:spPr>
            <a:xfrm>
              <a:off x="2755700" y="1572000"/>
              <a:ext cx="17800" cy="17800"/>
            </a:xfrm>
            <a:custGeom>
              <a:rect b="b" l="l" r="r" t="t"/>
              <a:pathLst>
                <a:path extrusionOk="0" h="712" w="712">
                  <a:moveTo>
                    <a:pt x="356" y="0"/>
                  </a:moveTo>
                  <a:cubicBezTo>
                    <a:pt x="168" y="0"/>
                    <a:pt x="0" y="168"/>
                    <a:pt x="0" y="335"/>
                  </a:cubicBezTo>
                  <a:cubicBezTo>
                    <a:pt x="0" y="544"/>
                    <a:pt x="168" y="712"/>
                    <a:pt x="377" y="712"/>
                  </a:cubicBezTo>
                  <a:cubicBezTo>
                    <a:pt x="565" y="712"/>
                    <a:pt x="712" y="523"/>
                    <a:pt x="712" y="335"/>
                  </a:cubicBezTo>
                  <a:cubicBezTo>
                    <a:pt x="712"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33"/>
            <p:cNvSpPr/>
            <p:nvPr/>
          </p:nvSpPr>
          <p:spPr>
            <a:xfrm>
              <a:off x="1988325" y="1571425"/>
              <a:ext cx="18325" cy="17850"/>
            </a:xfrm>
            <a:custGeom>
              <a:rect b="b" l="l" r="r" t="t"/>
              <a:pathLst>
                <a:path extrusionOk="0" h="714" w="733">
                  <a:moveTo>
                    <a:pt x="359" y="0"/>
                  </a:moveTo>
                  <a:cubicBezTo>
                    <a:pt x="168" y="0"/>
                    <a:pt x="21" y="141"/>
                    <a:pt x="21" y="337"/>
                  </a:cubicBezTo>
                  <a:cubicBezTo>
                    <a:pt x="1" y="525"/>
                    <a:pt x="168" y="672"/>
                    <a:pt x="335" y="714"/>
                  </a:cubicBezTo>
                  <a:cubicBezTo>
                    <a:pt x="545" y="714"/>
                    <a:pt x="733" y="567"/>
                    <a:pt x="733" y="358"/>
                  </a:cubicBezTo>
                  <a:cubicBezTo>
                    <a:pt x="733" y="191"/>
                    <a:pt x="586" y="2"/>
                    <a:pt x="398" y="2"/>
                  </a:cubicBezTo>
                  <a:cubicBezTo>
                    <a:pt x="385" y="1"/>
                    <a:pt x="372" y="0"/>
                    <a:pt x="3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33"/>
            <p:cNvSpPr/>
            <p:nvPr/>
          </p:nvSpPr>
          <p:spPr>
            <a:xfrm>
              <a:off x="2244125" y="1571475"/>
              <a:ext cx="18325" cy="17450"/>
            </a:xfrm>
            <a:custGeom>
              <a:rect b="b" l="l" r="r" t="t"/>
              <a:pathLst>
                <a:path extrusionOk="0" h="698" w="733">
                  <a:moveTo>
                    <a:pt x="398" y="0"/>
                  </a:moveTo>
                  <a:cubicBezTo>
                    <a:pt x="209" y="0"/>
                    <a:pt x="21" y="147"/>
                    <a:pt x="21" y="335"/>
                  </a:cubicBezTo>
                  <a:cubicBezTo>
                    <a:pt x="0" y="523"/>
                    <a:pt x="147" y="670"/>
                    <a:pt x="356" y="691"/>
                  </a:cubicBezTo>
                  <a:cubicBezTo>
                    <a:pt x="376" y="695"/>
                    <a:pt x="395" y="697"/>
                    <a:pt x="414" y="697"/>
                  </a:cubicBezTo>
                  <a:cubicBezTo>
                    <a:pt x="578" y="697"/>
                    <a:pt x="714" y="545"/>
                    <a:pt x="732" y="377"/>
                  </a:cubicBezTo>
                  <a:cubicBezTo>
                    <a:pt x="732" y="168"/>
                    <a:pt x="607"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33"/>
            <p:cNvSpPr/>
            <p:nvPr/>
          </p:nvSpPr>
          <p:spPr>
            <a:xfrm>
              <a:off x="2715950" y="1672950"/>
              <a:ext cx="22500" cy="19325"/>
            </a:xfrm>
            <a:custGeom>
              <a:rect b="b" l="l" r="r" t="t"/>
              <a:pathLst>
                <a:path extrusionOk="0" h="773" w="900">
                  <a:moveTo>
                    <a:pt x="419" y="0"/>
                  </a:moveTo>
                  <a:cubicBezTo>
                    <a:pt x="272" y="21"/>
                    <a:pt x="105" y="126"/>
                    <a:pt x="63" y="272"/>
                  </a:cubicBezTo>
                  <a:cubicBezTo>
                    <a:pt x="0" y="440"/>
                    <a:pt x="63" y="628"/>
                    <a:pt x="189" y="733"/>
                  </a:cubicBezTo>
                  <a:cubicBezTo>
                    <a:pt x="223" y="756"/>
                    <a:pt x="251" y="772"/>
                    <a:pt x="283" y="772"/>
                  </a:cubicBezTo>
                  <a:cubicBezTo>
                    <a:pt x="310" y="772"/>
                    <a:pt x="339" y="761"/>
                    <a:pt x="377" y="733"/>
                  </a:cubicBezTo>
                  <a:cubicBezTo>
                    <a:pt x="461" y="628"/>
                    <a:pt x="544" y="544"/>
                    <a:pt x="628" y="461"/>
                  </a:cubicBezTo>
                  <a:cubicBezTo>
                    <a:pt x="900" y="210"/>
                    <a:pt x="900" y="210"/>
                    <a:pt x="60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33"/>
            <p:cNvSpPr/>
            <p:nvPr/>
          </p:nvSpPr>
          <p:spPr>
            <a:xfrm>
              <a:off x="2361800" y="1567800"/>
              <a:ext cx="17825" cy="17825"/>
            </a:xfrm>
            <a:custGeom>
              <a:rect b="b" l="l" r="r" t="t"/>
              <a:pathLst>
                <a:path extrusionOk="0" h="713" w="713">
                  <a:moveTo>
                    <a:pt x="336" y="1"/>
                  </a:moveTo>
                  <a:cubicBezTo>
                    <a:pt x="147" y="1"/>
                    <a:pt x="1" y="168"/>
                    <a:pt x="1" y="377"/>
                  </a:cubicBezTo>
                  <a:cubicBezTo>
                    <a:pt x="1" y="566"/>
                    <a:pt x="147" y="712"/>
                    <a:pt x="357" y="712"/>
                  </a:cubicBezTo>
                  <a:cubicBezTo>
                    <a:pt x="545" y="712"/>
                    <a:pt x="712" y="566"/>
                    <a:pt x="712" y="357"/>
                  </a:cubicBezTo>
                  <a:cubicBezTo>
                    <a:pt x="712" y="168"/>
                    <a:pt x="545" y="22"/>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33"/>
            <p:cNvSpPr/>
            <p:nvPr/>
          </p:nvSpPr>
          <p:spPr>
            <a:xfrm>
              <a:off x="2106025" y="1567275"/>
              <a:ext cx="17800" cy="17825"/>
            </a:xfrm>
            <a:custGeom>
              <a:rect b="b" l="l" r="r" t="t"/>
              <a:pathLst>
                <a:path extrusionOk="0" h="713" w="712">
                  <a:moveTo>
                    <a:pt x="335" y="1"/>
                  </a:moveTo>
                  <a:cubicBezTo>
                    <a:pt x="147" y="22"/>
                    <a:pt x="0" y="168"/>
                    <a:pt x="0" y="378"/>
                  </a:cubicBezTo>
                  <a:cubicBezTo>
                    <a:pt x="21" y="566"/>
                    <a:pt x="147" y="712"/>
                    <a:pt x="356" y="712"/>
                  </a:cubicBezTo>
                  <a:cubicBezTo>
                    <a:pt x="544" y="691"/>
                    <a:pt x="712" y="566"/>
                    <a:pt x="712" y="357"/>
                  </a:cubicBezTo>
                  <a:cubicBezTo>
                    <a:pt x="712"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33"/>
            <p:cNvSpPr/>
            <p:nvPr/>
          </p:nvSpPr>
          <p:spPr>
            <a:xfrm>
              <a:off x="2617600" y="1568325"/>
              <a:ext cx="17300" cy="17300"/>
            </a:xfrm>
            <a:custGeom>
              <a:rect b="b" l="l" r="r" t="t"/>
              <a:pathLst>
                <a:path extrusionOk="0" h="692" w="692">
                  <a:moveTo>
                    <a:pt x="356" y="1"/>
                  </a:moveTo>
                  <a:cubicBezTo>
                    <a:pt x="168" y="1"/>
                    <a:pt x="22" y="147"/>
                    <a:pt x="1" y="336"/>
                  </a:cubicBezTo>
                  <a:cubicBezTo>
                    <a:pt x="1" y="545"/>
                    <a:pt x="126" y="691"/>
                    <a:pt x="335" y="691"/>
                  </a:cubicBezTo>
                  <a:cubicBezTo>
                    <a:pt x="545" y="691"/>
                    <a:pt x="691" y="566"/>
                    <a:pt x="691" y="356"/>
                  </a:cubicBezTo>
                  <a:cubicBezTo>
                    <a:pt x="691" y="147"/>
                    <a:pt x="566"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33"/>
            <p:cNvSpPr/>
            <p:nvPr/>
          </p:nvSpPr>
          <p:spPr>
            <a:xfrm>
              <a:off x="1919800" y="1569375"/>
              <a:ext cx="17800" cy="17850"/>
            </a:xfrm>
            <a:custGeom>
              <a:rect b="b" l="l" r="r" t="t"/>
              <a:pathLst>
                <a:path extrusionOk="0" h="714" w="712">
                  <a:moveTo>
                    <a:pt x="356" y="1"/>
                  </a:moveTo>
                  <a:cubicBezTo>
                    <a:pt x="147" y="1"/>
                    <a:pt x="1" y="126"/>
                    <a:pt x="1" y="335"/>
                  </a:cubicBezTo>
                  <a:cubicBezTo>
                    <a:pt x="1" y="545"/>
                    <a:pt x="126" y="712"/>
                    <a:pt x="335" y="712"/>
                  </a:cubicBezTo>
                  <a:cubicBezTo>
                    <a:pt x="349" y="713"/>
                    <a:pt x="362" y="714"/>
                    <a:pt x="375" y="714"/>
                  </a:cubicBezTo>
                  <a:cubicBezTo>
                    <a:pt x="565" y="714"/>
                    <a:pt x="712" y="573"/>
                    <a:pt x="712" y="377"/>
                  </a:cubicBezTo>
                  <a:cubicBezTo>
                    <a:pt x="712"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33"/>
            <p:cNvSpPr/>
            <p:nvPr/>
          </p:nvSpPr>
          <p:spPr>
            <a:xfrm>
              <a:off x="2176125" y="1569375"/>
              <a:ext cx="17800" cy="17850"/>
            </a:xfrm>
            <a:custGeom>
              <a:rect b="b" l="l" r="r" t="t"/>
              <a:pathLst>
                <a:path extrusionOk="0" h="714" w="712">
                  <a:moveTo>
                    <a:pt x="356" y="1"/>
                  </a:moveTo>
                  <a:cubicBezTo>
                    <a:pt x="147" y="1"/>
                    <a:pt x="0" y="126"/>
                    <a:pt x="0" y="335"/>
                  </a:cubicBezTo>
                  <a:cubicBezTo>
                    <a:pt x="0" y="545"/>
                    <a:pt x="126" y="712"/>
                    <a:pt x="335" y="712"/>
                  </a:cubicBezTo>
                  <a:cubicBezTo>
                    <a:pt x="347" y="713"/>
                    <a:pt x="359" y="714"/>
                    <a:pt x="370" y="714"/>
                  </a:cubicBezTo>
                  <a:cubicBezTo>
                    <a:pt x="541" y="714"/>
                    <a:pt x="672" y="573"/>
                    <a:pt x="711" y="377"/>
                  </a:cubicBezTo>
                  <a:cubicBezTo>
                    <a:pt x="711" y="168"/>
                    <a:pt x="565"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33"/>
            <p:cNvSpPr/>
            <p:nvPr/>
          </p:nvSpPr>
          <p:spPr>
            <a:xfrm>
              <a:off x="2431900" y="1569375"/>
              <a:ext cx="17300" cy="17825"/>
            </a:xfrm>
            <a:custGeom>
              <a:rect b="b" l="l" r="r" t="t"/>
              <a:pathLst>
                <a:path extrusionOk="0" h="713" w="692">
                  <a:moveTo>
                    <a:pt x="336" y="1"/>
                  </a:moveTo>
                  <a:cubicBezTo>
                    <a:pt x="126" y="22"/>
                    <a:pt x="1" y="189"/>
                    <a:pt x="1" y="377"/>
                  </a:cubicBezTo>
                  <a:cubicBezTo>
                    <a:pt x="1" y="545"/>
                    <a:pt x="147" y="712"/>
                    <a:pt x="356" y="712"/>
                  </a:cubicBezTo>
                  <a:cubicBezTo>
                    <a:pt x="545" y="712"/>
                    <a:pt x="691" y="545"/>
                    <a:pt x="691" y="335"/>
                  </a:cubicBezTo>
                  <a:cubicBezTo>
                    <a:pt x="691" y="168"/>
                    <a:pt x="545"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33"/>
            <p:cNvSpPr/>
            <p:nvPr/>
          </p:nvSpPr>
          <p:spPr>
            <a:xfrm>
              <a:off x="2687175" y="1569850"/>
              <a:ext cx="17800" cy="17850"/>
            </a:xfrm>
            <a:custGeom>
              <a:rect b="b" l="l" r="r" t="t"/>
              <a:pathLst>
                <a:path extrusionOk="0" h="714" w="712">
                  <a:moveTo>
                    <a:pt x="391" y="1"/>
                  </a:moveTo>
                  <a:cubicBezTo>
                    <a:pt x="380" y="1"/>
                    <a:pt x="368" y="1"/>
                    <a:pt x="356" y="3"/>
                  </a:cubicBezTo>
                  <a:cubicBezTo>
                    <a:pt x="168" y="3"/>
                    <a:pt x="0" y="170"/>
                    <a:pt x="0" y="379"/>
                  </a:cubicBezTo>
                  <a:cubicBezTo>
                    <a:pt x="0" y="567"/>
                    <a:pt x="168" y="714"/>
                    <a:pt x="377" y="714"/>
                  </a:cubicBezTo>
                  <a:cubicBezTo>
                    <a:pt x="565" y="714"/>
                    <a:pt x="712" y="567"/>
                    <a:pt x="712" y="358"/>
                  </a:cubicBezTo>
                  <a:cubicBezTo>
                    <a:pt x="712" y="161"/>
                    <a:pt x="582" y="1"/>
                    <a:pt x="39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33"/>
            <p:cNvSpPr/>
            <p:nvPr/>
          </p:nvSpPr>
          <p:spPr>
            <a:xfrm>
              <a:off x="2548550" y="1565725"/>
              <a:ext cx="17825" cy="17275"/>
            </a:xfrm>
            <a:custGeom>
              <a:rect b="b" l="l" r="r" t="t"/>
              <a:pathLst>
                <a:path extrusionOk="0" h="691" w="713">
                  <a:moveTo>
                    <a:pt x="356" y="0"/>
                  </a:moveTo>
                  <a:cubicBezTo>
                    <a:pt x="168" y="0"/>
                    <a:pt x="1" y="147"/>
                    <a:pt x="1" y="335"/>
                  </a:cubicBezTo>
                  <a:cubicBezTo>
                    <a:pt x="1" y="544"/>
                    <a:pt x="147" y="691"/>
                    <a:pt x="356" y="691"/>
                  </a:cubicBezTo>
                  <a:cubicBezTo>
                    <a:pt x="566" y="691"/>
                    <a:pt x="712" y="565"/>
                    <a:pt x="712" y="356"/>
                  </a:cubicBezTo>
                  <a:cubicBezTo>
                    <a:pt x="712" y="147"/>
                    <a:pt x="566" y="21"/>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33"/>
            <p:cNvSpPr/>
            <p:nvPr/>
          </p:nvSpPr>
          <p:spPr>
            <a:xfrm>
              <a:off x="2038025" y="1566700"/>
              <a:ext cx="16750" cy="17350"/>
            </a:xfrm>
            <a:custGeom>
              <a:rect b="b" l="l" r="r" t="t"/>
              <a:pathLst>
                <a:path extrusionOk="0" h="694" w="670">
                  <a:moveTo>
                    <a:pt x="375" y="1"/>
                  </a:moveTo>
                  <a:cubicBezTo>
                    <a:pt x="362" y="1"/>
                    <a:pt x="349" y="1"/>
                    <a:pt x="335" y="3"/>
                  </a:cubicBezTo>
                  <a:cubicBezTo>
                    <a:pt x="147" y="3"/>
                    <a:pt x="0" y="170"/>
                    <a:pt x="0" y="338"/>
                  </a:cubicBezTo>
                  <a:cubicBezTo>
                    <a:pt x="0" y="526"/>
                    <a:pt x="126" y="693"/>
                    <a:pt x="335" y="693"/>
                  </a:cubicBezTo>
                  <a:cubicBezTo>
                    <a:pt x="523" y="693"/>
                    <a:pt x="670" y="526"/>
                    <a:pt x="670" y="317"/>
                  </a:cubicBezTo>
                  <a:cubicBezTo>
                    <a:pt x="670" y="123"/>
                    <a:pt x="544" y="1"/>
                    <a:pt x="37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33"/>
            <p:cNvSpPr/>
            <p:nvPr/>
          </p:nvSpPr>
          <p:spPr>
            <a:xfrm>
              <a:off x="2804350" y="1566250"/>
              <a:ext cx="18325" cy="16750"/>
            </a:xfrm>
            <a:custGeom>
              <a:rect b="b" l="l" r="r" t="t"/>
              <a:pathLst>
                <a:path extrusionOk="0" h="670" w="733">
                  <a:moveTo>
                    <a:pt x="335" y="0"/>
                  </a:moveTo>
                  <a:cubicBezTo>
                    <a:pt x="147" y="0"/>
                    <a:pt x="0" y="126"/>
                    <a:pt x="0" y="335"/>
                  </a:cubicBezTo>
                  <a:cubicBezTo>
                    <a:pt x="0" y="523"/>
                    <a:pt x="147" y="670"/>
                    <a:pt x="377" y="670"/>
                  </a:cubicBezTo>
                  <a:cubicBezTo>
                    <a:pt x="586" y="670"/>
                    <a:pt x="733" y="523"/>
                    <a:pt x="691" y="335"/>
                  </a:cubicBezTo>
                  <a:cubicBezTo>
                    <a:pt x="691"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33"/>
            <p:cNvSpPr/>
            <p:nvPr/>
          </p:nvSpPr>
          <p:spPr>
            <a:xfrm>
              <a:off x="2155200" y="1562050"/>
              <a:ext cx="16750" cy="17300"/>
            </a:xfrm>
            <a:custGeom>
              <a:rect b="b" l="l" r="r" t="t"/>
              <a:pathLst>
                <a:path extrusionOk="0" h="692" w="670">
                  <a:moveTo>
                    <a:pt x="335" y="1"/>
                  </a:moveTo>
                  <a:cubicBezTo>
                    <a:pt x="126" y="1"/>
                    <a:pt x="0" y="168"/>
                    <a:pt x="0" y="356"/>
                  </a:cubicBezTo>
                  <a:cubicBezTo>
                    <a:pt x="0" y="524"/>
                    <a:pt x="147" y="691"/>
                    <a:pt x="335" y="691"/>
                  </a:cubicBezTo>
                  <a:cubicBezTo>
                    <a:pt x="523" y="691"/>
                    <a:pt x="670" y="566"/>
                    <a:pt x="670" y="356"/>
                  </a:cubicBezTo>
                  <a:cubicBezTo>
                    <a:pt x="670"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33"/>
            <p:cNvSpPr/>
            <p:nvPr/>
          </p:nvSpPr>
          <p:spPr>
            <a:xfrm>
              <a:off x="2410975" y="1561525"/>
              <a:ext cx="17300" cy="17825"/>
            </a:xfrm>
            <a:custGeom>
              <a:rect b="b" l="l" r="r" t="t"/>
              <a:pathLst>
                <a:path extrusionOk="0" h="713" w="692">
                  <a:moveTo>
                    <a:pt x="336" y="1"/>
                  </a:moveTo>
                  <a:cubicBezTo>
                    <a:pt x="147" y="1"/>
                    <a:pt x="1" y="168"/>
                    <a:pt x="1" y="336"/>
                  </a:cubicBezTo>
                  <a:cubicBezTo>
                    <a:pt x="1" y="545"/>
                    <a:pt x="126" y="712"/>
                    <a:pt x="336" y="712"/>
                  </a:cubicBezTo>
                  <a:cubicBezTo>
                    <a:pt x="545" y="712"/>
                    <a:pt x="691" y="587"/>
                    <a:pt x="691" y="377"/>
                  </a:cubicBezTo>
                  <a:cubicBezTo>
                    <a:pt x="691" y="189"/>
                    <a:pt x="545" y="22"/>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33"/>
            <p:cNvSpPr/>
            <p:nvPr/>
          </p:nvSpPr>
          <p:spPr>
            <a:xfrm>
              <a:off x="2667300" y="1562050"/>
              <a:ext cx="16750" cy="17300"/>
            </a:xfrm>
            <a:custGeom>
              <a:rect b="b" l="l" r="r" t="t"/>
              <a:pathLst>
                <a:path extrusionOk="0" h="692" w="670">
                  <a:moveTo>
                    <a:pt x="335" y="1"/>
                  </a:moveTo>
                  <a:cubicBezTo>
                    <a:pt x="147" y="1"/>
                    <a:pt x="0" y="168"/>
                    <a:pt x="0" y="356"/>
                  </a:cubicBezTo>
                  <a:cubicBezTo>
                    <a:pt x="0" y="524"/>
                    <a:pt x="126" y="691"/>
                    <a:pt x="335" y="691"/>
                  </a:cubicBezTo>
                  <a:cubicBezTo>
                    <a:pt x="523" y="691"/>
                    <a:pt x="670" y="566"/>
                    <a:pt x="670" y="356"/>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33"/>
            <p:cNvSpPr/>
            <p:nvPr/>
          </p:nvSpPr>
          <p:spPr>
            <a:xfrm>
              <a:off x="1967925" y="1564150"/>
              <a:ext cx="17275" cy="17800"/>
            </a:xfrm>
            <a:custGeom>
              <a:rect b="b" l="l" r="r" t="t"/>
              <a:pathLst>
                <a:path extrusionOk="0" h="712" w="691">
                  <a:moveTo>
                    <a:pt x="356" y="0"/>
                  </a:moveTo>
                  <a:cubicBezTo>
                    <a:pt x="168" y="0"/>
                    <a:pt x="0" y="168"/>
                    <a:pt x="0" y="335"/>
                  </a:cubicBezTo>
                  <a:cubicBezTo>
                    <a:pt x="0" y="544"/>
                    <a:pt x="147" y="712"/>
                    <a:pt x="356" y="712"/>
                  </a:cubicBezTo>
                  <a:cubicBezTo>
                    <a:pt x="524" y="712"/>
                    <a:pt x="691" y="586"/>
                    <a:pt x="691" y="377"/>
                  </a:cubicBezTo>
                  <a:cubicBezTo>
                    <a:pt x="691" y="168"/>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33"/>
            <p:cNvSpPr/>
            <p:nvPr/>
          </p:nvSpPr>
          <p:spPr>
            <a:xfrm>
              <a:off x="2223725" y="1564150"/>
              <a:ext cx="17275" cy="17275"/>
            </a:xfrm>
            <a:custGeom>
              <a:rect b="b" l="l" r="r" t="t"/>
              <a:pathLst>
                <a:path extrusionOk="0" h="691" w="691">
                  <a:moveTo>
                    <a:pt x="335" y="0"/>
                  </a:moveTo>
                  <a:cubicBezTo>
                    <a:pt x="126" y="0"/>
                    <a:pt x="0" y="168"/>
                    <a:pt x="0" y="335"/>
                  </a:cubicBezTo>
                  <a:cubicBezTo>
                    <a:pt x="0" y="523"/>
                    <a:pt x="168" y="691"/>
                    <a:pt x="335" y="691"/>
                  </a:cubicBezTo>
                  <a:cubicBezTo>
                    <a:pt x="523" y="691"/>
                    <a:pt x="691" y="544"/>
                    <a:pt x="691" y="335"/>
                  </a:cubicBezTo>
                  <a:cubicBezTo>
                    <a:pt x="691" y="168"/>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33"/>
            <p:cNvSpPr/>
            <p:nvPr/>
          </p:nvSpPr>
          <p:spPr>
            <a:xfrm>
              <a:off x="2479500" y="1564150"/>
              <a:ext cx="17825" cy="17800"/>
            </a:xfrm>
            <a:custGeom>
              <a:rect b="b" l="l" r="r" t="t"/>
              <a:pathLst>
                <a:path extrusionOk="0" h="712" w="713">
                  <a:moveTo>
                    <a:pt x="356" y="0"/>
                  </a:moveTo>
                  <a:cubicBezTo>
                    <a:pt x="147" y="0"/>
                    <a:pt x="1" y="126"/>
                    <a:pt x="1" y="335"/>
                  </a:cubicBezTo>
                  <a:cubicBezTo>
                    <a:pt x="1" y="544"/>
                    <a:pt x="126" y="712"/>
                    <a:pt x="336" y="712"/>
                  </a:cubicBezTo>
                  <a:cubicBezTo>
                    <a:pt x="545" y="712"/>
                    <a:pt x="712" y="544"/>
                    <a:pt x="712" y="335"/>
                  </a:cubicBezTo>
                  <a:cubicBezTo>
                    <a:pt x="712" y="147"/>
                    <a:pt x="54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33"/>
            <p:cNvSpPr/>
            <p:nvPr/>
          </p:nvSpPr>
          <p:spPr>
            <a:xfrm>
              <a:off x="2736350" y="1564150"/>
              <a:ext cx="17800" cy="17800"/>
            </a:xfrm>
            <a:custGeom>
              <a:rect b="b" l="l" r="r" t="t"/>
              <a:pathLst>
                <a:path extrusionOk="0" h="712" w="712">
                  <a:moveTo>
                    <a:pt x="377" y="0"/>
                  </a:moveTo>
                  <a:cubicBezTo>
                    <a:pt x="147" y="0"/>
                    <a:pt x="0" y="126"/>
                    <a:pt x="0" y="335"/>
                  </a:cubicBezTo>
                  <a:cubicBezTo>
                    <a:pt x="0" y="544"/>
                    <a:pt x="126" y="712"/>
                    <a:pt x="335" y="712"/>
                  </a:cubicBezTo>
                  <a:cubicBezTo>
                    <a:pt x="523" y="712"/>
                    <a:pt x="691" y="544"/>
                    <a:pt x="712" y="335"/>
                  </a:cubicBezTo>
                  <a:cubicBezTo>
                    <a:pt x="712"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33"/>
            <p:cNvSpPr/>
            <p:nvPr/>
          </p:nvSpPr>
          <p:spPr>
            <a:xfrm>
              <a:off x="2293275" y="1566250"/>
              <a:ext cx="17300" cy="16750"/>
            </a:xfrm>
            <a:custGeom>
              <a:rect b="b" l="l" r="r" t="t"/>
              <a:pathLst>
                <a:path extrusionOk="0" h="670" w="692">
                  <a:moveTo>
                    <a:pt x="336" y="0"/>
                  </a:moveTo>
                  <a:cubicBezTo>
                    <a:pt x="147" y="0"/>
                    <a:pt x="1" y="126"/>
                    <a:pt x="1" y="335"/>
                  </a:cubicBezTo>
                  <a:cubicBezTo>
                    <a:pt x="1" y="523"/>
                    <a:pt x="147" y="670"/>
                    <a:pt x="357" y="670"/>
                  </a:cubicBezTo>
                  <a:cubicBezTo>
                    <a:pt x="545" y="670"/>
                    <a:pt x="691" y="523"/>
                    <a:pt x="671" y="335"/>
                  </a:cubicBezTo>
                  <a:cubicBezTo>
                    <a:pt x="671" y="147"/>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33"/>
            <p:cNvSpPr/>
            <p:nvPr/>
          </p:nvSpPr>
          <p:spPr>
            <a:xfrm>
              <a:off x="2508275" y="1551075"/>
              <a:ext cx="16775" cy="17275"/>
            </a:xfrm>
            <a:custGeom>
              <a:rect b="b" l="l" r="r" t="t"/>
              <a:pathLst>
                <a:path extrusionOk="0" h="691" w="671">
                  <a:moveTo>
                    <a:pt x="335" y="0"/>
                  </a:moveTo>
                  <a:cubicBezTo>
                    <a:pt x="147" y="0"/>
                    <a:pt x="1" y="168"/>
                    <a:pt x="1" y="335"/>
                  </a:cubicBezTo>
                  <a:cubicBezTo>
                    <a:pt x="1" y="523"/>
                    <a:pt x="147" y="691"/>
                    <a:pt x="335" y="691"/>
                  </a:cubicBezTo>
                  <a:cubicBezTo>
                    <a:pt x="524" y="691"/>
                    <a:pt x="670" y="523"/>
                    <a:pt x="670" y="335"/>
                  </a:cubicBezTo>
                  <a:cubicBezTo>
                    <a:pt x="670"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33"/>
            <p:cNvSpPr/>
            <p:nvPr/>
          </p:nvSpPr>
          <p:spPr>
            <a:xfrm>
              <a:off x="2252475" y="1551075"/>
              <a:ext cx="17300" cy="17275"/>
            </a:xfrm>
            <a:custGeom>
              <a:rect b="b" l="l" r="r" t="t"/>
              <a:pathLst>
                <a:path extrusionOk="0" h="691" w="692">
                  <a:moveTo>
                    <a:pt x="336" y="0"/>
                  </a:moveTo>
                  <a:cubicBezTo>
                    <a:pt x="147" y="0"/>
                    <a:pt x="1" y="168"/>
                    <a:pt x="1" y="335"/>
                  </a:cubicBezTo>
                  <a:cubicBezTo>
                    <a:pt x="1" y="523"/>
                    <a:pt x="168" y="691"/>
                    <a:pt x="336" y="691"/>
                  </a:cubicBezTo>
                  <a:cubicBezTo>
                    <a:pt x="524" y="691"/>
                    <a:pt x="691" y="523"/>
                    <a:pt x="691" y="335"/>
                  </a:cubicBezTo>
                  <a:cubicBezTo>
                    <a:pt x="691" y="168"/>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33"/>
            <p:cNvSpPr/>
            <p:nvPr/>
          </p:nvSpPr>
          <p:spPr>
            <a:xfrm>
              <a:off x="1996175" y="1551600"/>
              <a:ext cx="17800" cy="17275"/>
            </a:xfrm>
            <a:custGeom>
              <a:rect b="b" l="l" r="r" t="t"/>
              <a:pathLst>
                <a:path extrusionOk="0" h="691" w="712">
                  <a:moveTo>
                    <a:pt x="377" y="0"/>
                  </a:moveTo>
                  <a:cubicBezTo>
                    <a:pt x="168" y="0"/>
                    <a:pt x="0" y="168"/>
                    <a:pt x="21" y="356"/>
                  </a:cubicBezTo>
                  <a:cubicBezTo>
                    <a:pt x="21" y="523"/>
                    <a:pt x="189" y="691"/>
                    <a:pt x="377" y="691"/>
                  </a:cubicBezTo>
                  <a:cubicBezTo>
                    <a:pt x="544" y="691"/>
                    <a:pt x="712" y="523"/>
                    <a:pt x="712" y="356"/>
                  </a:cubicBezTo>
                  <a:cubicBezTo>
                    <a:pt x="712" y="168"/>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33"/>
            <p:cNvSpPr/>
            <p:nvPr/>
          </p:nvSpPr>
          <p:spPr>
            <a:xfrm>
              <a:off x="2693975" y="1550500"/>
              <a:ext cx="17800" cy="16800"/>
            </a:xfrm>
            <a:custGeom>
              <a:rect b="b" l="l" r="r" t="t"/>
              <a:pathLst>
                <a:path extrusionOk="0" h="672" w="712">
                  <a:moveTo>
                    <a:pt x="395" y="0"/>
                  </a:moveTo>
                  <a:cubicBezTo>
                    <a:pt x="383" y="0"/>
                    <a:pt x="370" y="1"/>
                    <a:pt x="356" y="2"/>
                  </a:cubicBezTo>
                  <a:cubicBezTo>
                    <a:pt x="189" y="2"/>
                    <a:pt x="21" y="128"/>
                    <a:pt x="21" y="316"/>
                  </a:cubicBezTo>
                  <a:cubicBezTo>
                    <a:pt x="0" y="525"/>
                    <a:pt x="147" y="672"/>
                    <a:pt x="335" y="672"/>
                  </a:cubicBezTo>
                  <a:cubicBezTo>
                    <a:pt x="544" y="672"/>
                    <a:pt x="712" y="525"/>
                    <a:pt x="712" y="337"/>
                  </a:cubicBezTo>
                  <a:cubicBezTo>
                    <a:pt x="712" y="141"/>
                    <a:pt x="583" y="0"/>
                    <a:pt x="39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33"/>
            <p:cNvSpPr/>
            <p:nvPr/>
          </p:nvSpPr>
          <p:spPr>
            <a:xfrm>
              <a:off x="2527625" y="1559400"/>
              <a:ext cx="18350" cy="17375"/>
            </a:xfrm>
            <a:custGeom>
              <a:rect b="b" l="l" r="r" t="t"/>
              <a:pathLst>
                <a:path extrusionOk="0" h="695" w="734">
                  <a:moveTo>
                    <a:pt x="363" y="0"/>
                  </a:moveTo>
                  <a:cubicBezTo>
                    <a:pt x="173" y="0"/>
                    <a:pt x="43" y="158"/>
                    <a:pt x="43" y="316"/>
                  </a:cubicBezTo>
                  <a:cubicBezTo>
                    <a:pt x="1" y="504"/>
                    <a:pt x="168" y="672"/>
                    <a:pt x="377" y="693"/>
                  </a:cubicBezTo>
                  <a:cubicBezTo>
                    <a:pt x="389" y="694"/>
                    <a:pt x="401" y="695"/>
                    <a:pt x="413" y="695"/>
                  </a:cubicBezTo>
                  <a:cubicBezTo>
                    <a:pt x="586" y="695"/>
                    <a:pt x="733" y="555"/>
                    <a:pt x="733" y="379"/>
                  </a:cubicBezTo>
                  <a:cubicBezTo>
                    <a:pt x="733" y="169"/>
                    <a:pt x="587" y="2"/>
                    <a:pt x="398" y="2"/>
                  </a:cubicBezTo>
                  <a:cubicBezTo>
                    <a:pt x="386" y="1"/>
                    <a:pt x="375" y="0"/>
                    <a:pt x="36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33"/>
            <p:cNvSpPr/>
            <p:nvPr/>
          </p:nvSpPr>
          <p:spPr>
            <a:xfrm>
              <a:off x="2783950" y="1558925"/>
              <a:ext cx="17275" cy="17275"/>
            </a:xfrm>
            <a:custGeom>
              <a:rect b="b" l="l" r="r" t="t"/>
              <a:pathLst>
                <a:path extrusionOk="0" h="691" w="691">
                  <a:moveTo>
                    <a:pt x="356" y="0"/>
                  </a:moveTo>
                  <a:cubicBezTo>
                    <a:pt x="168" y="0"/>
                    <a:pt x="0" y="126"/>
                    <a:pt x="0" y="335"/>
                  </a:cubicBezTo>
                  <a:cubicBezTo>
                    <a:pt x="0" y="523"/>
                    <a:pt x="168" y="691"/>
                    <a:pt x="356" y="691"/>
                  </a:cubicBezTo>
                  <a:cubicBezTo>
                    <a:pt x="523" y="691"/>
                    <a:pt x="691" y="544"/>
                    <a:pt x="691" y="335"/>
                  </a:cubicBezTo>
                  <a:cubicBezTo>
                    <a:pt x="691"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33"/>
            <p:cNvSpPr/>
            <p:nvPr/>
          </p:nvSpPr>
          <p:spPr>
            <a:xfrm>
              <a:off x="2085625" y="1561000"/>
              <a:ext cx="18325" cy="16775"/>
            </a:xfrm>
            <a:custGeom>
              <a:rect b="b" l="l" r="r" t="t"/>
              <a:pathLst>
                <a:path extrusionOk="0" h="671" w="733">
                  <a:moveTo>
                    <a:pt x="377" y="1"/>
                  </a:moveTo>
                  <a:cubicBezTo>
                    <a:pt x="189" y="1"/>
                    <a:pt x="42" y="147"/>
                    <a:pt x="42" y="336"/>
                  </a:cubicBezTo>
                  <a:cubicBezTo>
                    <a:pt x="0" y="524"/>
                    <a:pt x="168" y="670"/>
                    <a:pt x="377" y="670"/>
                  </a:cubicBezTo>
                  <a:cubicBezTo>
                    <a:pt x="565" y="670"/>
                    <a:pt x="712" y="524"/>
                    <a:pt x="712" y="336"/>
                  </a:cubicBezTo>
                  <a:cubicBezTo>
                    <a:pt x="733" y="147"/>
                    <a:pt x="586"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33"/>
            <p:cNvSpPr/>
            <p:nvPr/>
          </p:nvSpPr>
          <p:spPr>
            <a:xfrm>
              <a:off x="2341400" y="1561000"/>
              <a:ext cx="18350" cy="16775"/>
            </a:xfrm>
            <a:custGeom>
              <a:rect b="b" l="l" r="r" t="t"/>
              <a:pathLst>
                <a:path extrusionOk="0" h="671" w="734">
                  <a:moveTo>
                    <a:pt x="378" y="1"/>
                  </a:moveTo>
                  <a:cubicBezTo>
                    <a:pt x="189" y="1"/>
                    <a:pt x="22" y="147"/>
                    <a:pt x="22" y="336"/>
                  </a:cubicBezTo>
                  <a:cubicBezTo>
                    <a:pt x="1" y="524"/>
                    <a:pt x="168" y="670"/>
                    <a:pt x="378" y="670"/>
                  </a:cubicBezTo>
                  <a:cubicBezTo>
                    <a:pt x="587" y="670"/>
                    <a:pt x="712" y="524"/>
                    <a:pt x="712" y="336"/>
                  </a:cubicBezTo>
                  <a:cubicBezTo>
                    <a:pt x="733" y="147"/>
                    <a:pt x="587" y="1"/>
                    <a:pt x="37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33"/>
            <p:cNvSpPr/>
            <p:nvPr/>
          </p:nvSpPr>
          <p:spPr>
            <a:xfrm>
              <a:off x="2597725" y="1560475"/>
              <a:ext cx="17275" cy="17300"/>
            </a:xfrm>
            <a:custGeom>
              <a:rect b="b" l="l" r="r" t="t"/>
              <a:pathLst>
                <a:path extrusionOk="0" h="692" w="691">
                  <a:moveTo>
                    <a:pt x="335" y="1"/>
                  </a:moveTo>
                  <a:cubicBezTo>
                    <a:pt x="168" y="1"/>
                    <a:pt x="1" y="147"/>
                    <a:pt x="1" y="336"/>
                  </a:cubicBezTo>
                  <a:cubicBezTo>
                    <a:pt x="1" y="545"/>
                    <a:pt x="126" y="691"/>
                    <a:pt x="335" y="691"/>
                  </a:cubicBezTo>
                  <a:cubicBezTo>
                    <a:pt x="524" y="691"/>
                    <a:pt x="691" y="566"/>
                    <a:pt x="691" y="357"/>
                  </a:cubicBezTo>
                  <a:cubicBezTo>
                    <a:pt x="691" y="147"/>
                    <a:pt x="545"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33"/>
            <p:cNvSpPr/>
            <p:nvPr/>
          </p:nvSpPr>
          <p:spPr>
            <a:xfrm>
              <a:off x="1898350" y="1561925"/>
              <a:ext cx="18850" cy="17150"/>
            </a:xfrm>
            <a:custGeom>
              <a:rect b="b" l="l" r="r" t="t"/>
              <a:pathLst>
                <a:path extrusionOk="0" h="686" w="754">
                  <a:moveTo>
                    <a:pt x="380" y="0"/>
                  </a:moveTo>
                  <a:cubicBezTo>
                    <a:pt x="294" y="0"/>
                    <a:pt x="210" y="37"/>
                    <a:pt x="147" y="110"/>
                  </a:cubicBezTo>
                  <a:cubicBezTo>
                    <a:pt x="1" y="236"/>
                    <a:pt x="1" y="466"/>
                    <a:pt x="147" y="592"/>
                  </a:cubicBezTo>
                  <a:cubicBezTo>
                    <a:pt x="210" y="654"/>
                    <a:pt x="294" y="686"/>
                    <a:pt x="380" y="686"/>
                  </a:cubicBezTo>
                  <a:cubicBezTo>
                    <a:pt x="466" y="686"/>
                    <a:pt x="555" y="654"/>
                    <a:pt x="628" y="592"/>
                  </a:cubicBezTo>
                  <a:cubicBezTo>
                    <a:pt x="754" y="445"/>
                    <a:pt x="754" y="236"/>
                    <a:pt x="628" y="110"/>
                  </a:cubicBezTo>
                  <a:cubicBezTo>
                    <a:pt x="555" y="37"/>
                    <a:pt x="466" y="0"/>
                    <a:pt x="38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33"/>
            <p:cNvSpPr/>
            <p:nvPr/>
          </p:nvSpPr>
          <p:spPr>
            <a:xfrm>
              <a:off x="2271850" y="1558400"/>
              <a:ext cx="17800" cy="17800"/>
            </a:xfrm>
            <a:custGeom>
              <a:rect b="b" l="l" r="r" t="t"/>
              <a:pathLst>
                <a:path extrusionOk="0" h="712" w="712">
                  <a:moveTo>
                    <a:pt x="398" y="0"/>
                  </a:moveTo>
                  <a:cubicBezTo>
                    <a:pt x="188" y="0"/>
                    <a:pt x="42" y="126"/>
                    <a:pt x="42" y="335"/>
                  </a:cubicBezTo>
                  <a:cubicBezTo>
                    <a:pt x="0" y="544"/>
                    <a:pt x="168" y="712"/>
                    <a:pt x="356" y="712"/>
                  </a:cubicBezTo>
                  <a:cubicBezTo>
                    <a:pt x="565" y="712"/>
                    <a:pt x="712" y="565"/>
                    <a:pt x="712" y="356"/>
                  </a:cubicBezTo>
                  <a:cubicBezTo>
                    <a:pt x="712" y="147"/>
                    <a:pt x="586" y="0"/>
                    <a:pt x="39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33"/>
            <p:cNvSpPr/>
            <p:nvPr/>
          </p:nvSpPr>
          <p:spPr>
            <a:xfrm>
              <a:off x="2714900" y="1556825"/>
              <a:ext cx="17800" cy="17275"/>
            </a:xfrm>
            <a:custGeom>
              <a:rect b="b" l="l" r="r" t="t"/>
              <a:pathLst>
                <a:path extrusionOk="0" h="691" w="712">
                  <a:moveTo>
                    <a:pt x="356" y="0"/>
                  </a:moveTo>
                  <a:cubicBezTo>
                    <a:pt x="189" y="0"/>
                    <a:pt x="21" y="147"/>
                    <a:pt x="0" y="356"/>
                  </a:cubicBezTo>
                  <a:cubicBezTo>
                    <a:pt x="0" y="524"/>
                    <a:pt x="147" y="691"/>
                    <a:pt x="335" y="691"/>
                  </a:cubicBezTo>
                  <a:cubicBezTo>
                    <a:pt x="544" y="691"/>
                    <a:pt x="712" y="565"/>
                    <a:pt x="712" y="356"/>
                  </a:cubicBezTo>
                  <a:cubicBezTo>
                    <a:pt x="712" y="168"/>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33"/>
            <p:cNvSpPr/>
            <p:nvPr/>
          </p:nvSpPr>
          <p:spPr>
            <a:xfrm>
              <a:off x="2459625" y="1556300"/>
              <a:ext cx="17300" cy="17800"/>
            </a:xfrm>
            <a:custGeom>
              <a:rect b="b" l="l" r="r" t="t"/>
              <a:pathLst>
                <a:path extrusionOk="0" h="712" w="692">
                  <a:moveTo>
                    <a:pt x="377" y="1"/>
                  </a:moveTo>
                  <a:cubicBezTo>
                    <a:pt x="168" y="1"/>
                    <a:pt x="1" y="168"/>
                    <a:pt x="1" y="335"/>
                  </a:cubicBezTo>
                  <a:cubicBezTo>
                    <a:pt x="1" y="545"/>
                    <a:pt x="126" y="712"/>
                    <a:pt x="335" y="712"/>
                  </a:cubicBezTo>
                  <a:cubicBezTo>
                    <a:pt x="524" y="712"/>
                    <a:pt x="691" y="545"/>
                    <a:pt x="691" y="377"/>
                  </a:cubicBezTo>
                  <a:cubicBezTo>
                    <a:pt x="691" y="189"/>
                    <a:pt x="524" y="2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33"/>
            <p:cNvSpPr/>
            <p:nvPr/>
          </p:nvSpPr>
          <p:spPr>
            <a:xfrm>
              <a:off x="2203850" y="1556825"/>
              <a:ext cx="17275" cy="17275"/>
            </a:xfrm>
            <a:custGeom>
              <a:rect b="b" l="l" r="r" t="t"/>
              <a:pathLst>
                <a:path extrusionOk="0" h="691" w="691">
                  <a:moveTo>
                    <a:pt x="356" y="0"/>
                  </a:moveTo>
                  <a:cubicBezTo>
                    <a:pt x="167" y="0"/>
                    <a:pt x="0" y="168"/>
                    <a:pt x="0" y="356"/>
                  </a:cubicBezTo>
                  <a:cubicBezTo>
                    <a:pt x="0" y="524"/>
                    <a:pt x="147" y="691"/>
                    <a:pt x="356" y="691"/>
                  </a:cubicBezTo>
                  <a:cubicBezTo>
                    <a:pt x="544" y="691"/>
                    <a:pt x="691" y="524"/>
                    <a:pt x="691" y="356"/>
                  </a:cubicBezTo>
                  <a:cubicBezTo>
                    <a:pt x="691" y="147"/>
                    <a:pt x="54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33"/>
            <p:cNvSpPr/>
            <p:nvPr/>
          </p:nvSpPr>
          <p:spPr>
            <a:xfrm>
              <a:off x="1948050" y="1556300"/>
              <a:ext cx="16750" cy="17800"/>
            </a:xfrm>
            <a:custGeom>
              <a:rect b="b" l="l" r="r" t="t"/>
              <a:pathLst>
                <a:path extrusionOk="0" h="712" w="670">
                  <a:moveTo>
                    <a:pt x="335" y="1"/>
                  </a:moveTo>
                  <a:cubicBezTo>
                    <a:pt x="147" y="1"/>
                    <a:pt x="0" y="168"/>
                    <a:pt x="0" y="335"/>
                  </a:cubicBezTo>
                  <a:cubicBezTo>
                    <a:pt x="0" y="545"/>
                    <a:pt x="126" y="712"/>
                    <a:pt x="335" y="712"/>
                  </a:cubicBezTo>
                  <a:cubicBezTo>
                    <a:pt x="523" y="712"/>
                    <a:pt x="670" y="545"/>
                    <a:pt x="670" y="377"/>
                  </a:cubicBezTo>
                  <a:cubicBezTo>
                    <a:pt x="670" y="189"/>
                    <a:pt x="544" y="2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33"/>
            <p:cNvSpPr/>
            <p:nvPr/>
          </p:nvSpPr>
          <p:spPr>
            <a:xfrm>
              <a:off x="2646900" y="1555250"/>
              <a:ext cx="16750" cy="17300"/>
            </a:xfrm>
            <a:custGeom>
              <a:rect b="b" l="l" r="r" t="t"/>
              <a:pathLst>
                <a:path extrusionOk="0" h="692" w="670">
                  <a:moveTo>
                    <a:pt x="335" y="1"/>
                  </a:moveTo>
                  <a:cubicBezTo>
                    <a:pt x="147" y="1"/>
                    <a:pt x="0" y="147"/>
                    <a:pt x="0" y="335"/>
                  </a:cubicBezTo>
                  <a:cubicBezTo>
                    <a:pt x="0" y="545"/>
                    <a:pt x="126" y="691"/>
                    <a:pt x="335" y="691"/>
                  </a:cubicBezTo>
                  <a:cubicBezTo>
                    <a:pt x="523" y="691"/>
                    <a:pt x="670" y="545"/>
                    <a:pt x="670" y="356"/>
                  </a:cubicBezTo>
                  <a:cubicBezTo>
                    <a:pt x="670" y="147"/>
                    <a:pt x="523"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33"/>
            <p:cNvSpPr/>
            <p:nvPr/>
          </p:nvSpPr>
          <p:spPr>
            <a:xfrm>
              <a:off x="2389525" y="1555250"/>
              <a:ext cx="17300" cy="17300"/>
            </a:xfrm>
            <a:custGeom>
              <a:rect b="b" l="l" r="r" t="t"/>
              <a:pathLst>
                <a:path extrusionOk="0" h="692" w="692">
                  <a:moveTo>
                    <a:pt x="357" y="1"/>
                  </a:moveTo>
                  <a:cubicBezTo>
                    <a:pt x="168" y="1"/>
                    <a:pt x="1" y="147"/>
                    <a:pt x="1" y="335"/>
                  </a:cubicBezTo>
                  <a:cubicBezTo>
                    <a:pt x="1" y="545"/>
                    <a:pt x="147" y="691"/>
                    <a:pt x="357" y="691"/>
                  </a:cubicBezTo>
                  <a:cubicBezTo>
                    <a:pt x="545" y="691"/>
                    <a:pt x="691" y="545"/>
                    <a:pt x="691" y="356"/>
                  </a:cubicBezTo>
                  <a:cubicBezTo>
                    <a:pt x="691" y="147"/>
                    <a:pt x="566" y="22"/>
                    <a:pt x="3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33"/>
            <p:cNvSpPr/>
            <p:nvPr/>
          </p:nvSpPr>
          <p:spPr>
            <a:xfrm>
              <a:off x="2133225" y="1555250"/>
              <a:ext cx="17800" cy="16775"/>
            </a:xfrm>
            <a:custGeom>
              <a:rect b="b" l="l" r="r" t="t"/>
              <a:pathLst>
                <a:path extrusionOk="0" h="671" w="712">
                  <a:moveTo>
                    <a:pt x="377" y="1"/>
                  </a:moveTo>
                  <a:cubicBezTo>
                    <a:pt x="189" y="1"/>
                    <a:pt x="42" y="147"/>
                    <a:pt x="0" y="335"/>
                  </a:cubicBezTo>
                  <a:cubicBezTo>
                    <a:pt x="0" y="524"/>
                    <a:pt x="168" y="670"/>
                    <a:pt x="356" y="670"/>
                  </a:cubicBezTo>
                  <a:cubicBezTo>
                    <a:pt x="565" y="670"/>
                    <a:pt x="712" y="545"/>
                    <a:pt x="712" y="335"/>
                  </a:cubicBezTo>
                  <a:cubicBezTo>
                    <a:pt x="712" y="147"/>
                    <a:pt x="565" y="1"/>
                    <a:pt x="37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33"/>
            <p:cNvSpPr/>
            <p:nvPr/>
          </p:nvSpPr>
          <p:spPr>
            <a:xfrm>
              <a:off x="2576800" y="1553150"/>
              <a:ext cx="17300" cy="16775"/>
            </a:xfrm>
            <a:custGeom>
              <a:rect b="b" l="l" r="r" t="t"/>
              <a:pathLst>
                <a:path extrusionOk="0" h="671" w="692">
                  <a:moveTo>
                    <a:pt x="335" y="1"/>
                  </a:moveTo>
                  <a:cubicBezTo>
                    <a:pt x="168" y="1"/>
                    <a:pt x="1" y="147"/>
                    <a:pt x="1" y="336"/>
                  </a:cubicBezTo>
                  <a:cubicBezTo>
                    <a:pt x="1" y="524"/>
                    <a:pt x="168" y="671"/>
                    <a:pt x="335" y="671"/>
                  </a:cubicBezTo>
                  <a:cubicBezTo>
                    <a:pt x="524" y="671"/>
                    <a:pt x="691" y="524"/>
                    <a:pt x="691" y="336"/>
                  </a:cubicBezTo>
                  <a:cubicBezTo>
                    <a:pt x="691"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33"/>
            <p:cNvSpPr/>
            <p:nvPr/>
          </p:nvSpPr>
          <p:spPr>
            <a:xfrm>
              <a:off x="2016575" y="1558400"/>
              <a:ext cx="16750" cy="16750"/>
            </a:xfrm>
            <a:custGeom>
              <a:rect b="b" l="l" r="r" t="t"/>
              <a:pathLst>
                <a:path extrusionOk="0" h="670" w="670">
                  <a:moveTo>
                    <a:pt x="335" y="0"/>
                  </a:moveTo>
                  <a:cubicBezTo>
                    <a:pt x="147" y="0"/>
                    <a:pt x="0" y="147"/>
                    <a:pt x="0" y="335"/>
                  </a:cubicBezTo>
                  <a:cubicBezTo>
                    <a:pt x="0" y="523"/>
                    <a:pt x="126" y="670"/>
                    <a:pt x="335" y="670"/>
                  </a:cubicBezTo>
                  <a:cubicBezTo>
                    <a:pt x="523" y="670"/>
                    <a:pt x="670" y="523"/>
                    <a:pt x="670" y="335"/>
                  </a:cubicBezTo>
                  <a:cubicBezTo>
                    <a:pt x="670"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33"/>
            <p:cNvSpPr/>
            <p:nvPr/>
          </p:nvSpPr>
          <p:spPr>
            <a:xfrm>
              <a:off x="2320500" y="1552650"/>
              <a:ext cx="17800" cy="17275"/>
            </a:xfrm>
            <a:custGeom>
              <a:rect b="b" l="l" r="r" t="t"/>
              <a:pathLst>
                <a:path extrusionOk="0" h="691" w="712">
                  <a:moveTo>
                    <a:pt x="377" y="0"/>
                  </a:moveTo>
                  <a:cubicBezTo>
                    <a:pt x="146" y="0"/>
                    <a:pt x="0" y="147"/>
                    <a:pt x="0" y="335"/>
                  </a:cubicBezTo>
                  <a:cubicBezTo>
                    <a:pt x="0" y="544"/>
                    <a:pt x="167" y="691"/>
                    <a:pt x="335" y="691"/>
                  </a:cubicBezTo>
                  <a:cubicBezTo>
                    <a:pt x="544" y="691"/>
                    <a:pt x="711" y="544"/>
                    <a:pt x="711" y="356"/>
                  </a:cubicBezTo>
                  <a:cubicBezTo>
                    <a:pt x="711" y="167"/>
                    <a:pt x="586" y="21"/>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33"/>
            <p:cNvSpPr/>
            <p:nvPr/>
          </p:nvSpPr>
          <p:spPr>
            <a:xfrm>
              <a:off x="2065225" y="1553150"/>
              <a:ext cx="17275" cy="16775"/>
            </a:xfrm>
            <a:custGeom>
              <a:rect b="b" l="l" r="r" t="t"/>
              <a:pathLst>
                <a:path extrusionOk="0" h="671" w="691">
                  <a:moveTo>
                    <a:pt x="356" y="1"/>
                  </a:moveTo>
                  <a:cubicBezTo>
                    <a:pt x="168" y="1"/>
                    <a:pt x="0" y="147"/>
                    <a:pt x="0" y="336"/>
                  </a:cubicBezTo>
                  <a:cubicBezTo>
                    <a:pt x="0" y="524"/>
                    <a:pt x="168" y="671"/>
                    <a:pt x="356" y="671"/>
                  </a:cubicBezTo>
                  <a:cubicBezTo>
                    <a:pt x="544" y="671"/>
                    <a:pt x="691" y="524"/>
                    <a:pt x="691" y="336"/>
                  </a:cubicBezTo>
                  <a:cubicBezTo>
                    <a:pt x="691" y="127"/>
                    <a:pt x="54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33"/>
            <p:cNvSpPr/>
            <p:nvPr/>
          </p:nvSpPr>
          <p:spPr>
            <a:xfrm>
              <a:off x="2764075" y="1551600"/>
              <a:ext cx="16750" cy="17275"/>
            </a:xfrm>
            <a:custGeom>
              <a:rect b="b" l="l" r="r" t="t"/>
              <a:pathLst>
                <a:path extrusionOk="0" h="691" w="670">
                  <a:moveTo>
                    <a:pt x="335" y="0"/>
                  </a:moveTo>
                  <a:cubicBezTo>
                    <a:pt x="147" y="0"/>
                    <a:pt x="0" y="168"/>
                    <a:pt x="0" y="356"/>
                  </a:cubicBezTo>
                  <a:cubicBezTo>
                    <a:pt x="0" y="523"/>
                    <a:pt x="147" y="691"/>
                    <a:pt x="335" y="691"/>
                  </a:cubicBezTo>
                  <a:cubicBezTo>
                    <a:pt x="544" y="691"/>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33"/>
            <p:cNvSpPr/>
            <p:nvPr/>
          </p:nvSpPr>
          <p:spPr>
            <a:xfrm>
              <a:off x="2625975" y="1547925"/>
              <a:ext cx="16750" cy="16775"/>
            </a:xfrm>
            <a:custGeom>
              <a:rect b="b" l="l" r="r" t="t"/>
              <a:pathLst>
                <a:path extrusionOk="0" h="671" w="670">
                  <a:moveTo>
                    <a:pt x="335" y="1"/>
                  </a:moveTo>
                  <a:cubicBezTo>
                    <a:pt x="147" y="1"/>
                    <a:pt x="0" y="147"/>
                    <a:pt x="0" y="336"/>
                  </a:cubicBezTo>
                  <a:cubicBezTo>
                    <a:pt x="0" y="524"/>
                    <a:pt x="147" y="670"/>
                    <a:pt x="335" y="670"/>
                  </a:cubicBezTo>
                  <a:cubicBezTo>
                    <a:pt x="523" y="670"/>
                    <a:pt x="670" y="524"/>
                    <a:pt x="670" y="336"/>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33"/>
            <p:cNvSpPr/>
            <p:nvPr/>
          </p:nvSpPr>
          <p:spPr>
            <a:xfrm>
              <a:off x="2438700" y="1548975"/>
              <a:ext cx="17300" cy="17300"/>
            </a:xfrm>
            <a:custGeom>
              <a:rect b="b" l="l" r="r" t="t"/>
              <a:pathLst>
                <a:path extrusionOk="0" h="692" w="692">
                  <a:moveTo>
                    <a:pt x="356" y="1"/>
                  </a:moveTo>
                  <a:cubicBezTo>
                    <a:pt x="168" y="1"/>
                    <a:pt x="1" y="168"/>
                    <a:pt x="1" y="356"/>
                  </a:cubicBezTo>
                  <a:cubicBezTo>
                    <a:pt x="1" y="524"/>
                    <a:pt x="168" y="691"/>
                    <a:pt x="356" y="691"/>
                  </a:cubicBezTo>
                  <a:cubicBezTo>
                    <a:pt x="524" y="691"/>
                    <a:pt x="691" y="524"/>
                    <a:pt x="691" y="356"/>
                  </a:cubicBezTo>
                  <a:cubicBezTo>
                    <a:pt x="691" y="168"/>
                    <a:pt x="524"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33"/>
            <p:cNvSpPr/>
            <p:nvPr/>
          </p:nvSpPr>
          <p:spPr>
            <a:xfrm>
              <a:off x="2182925" y="1548975"/>
              <a:ext cx="17275" cy="17300"/>
            </a:xfrm>
            <a:custGeom>
              <a:rect b="b" l="l" r="r" t="t"/>
              <a:pathLst>
                <a:path extrusionOk="0" h="692" w="691">
                  <a:moveTo>
                    <a:pt x="356" y="1"/>
                  </a:moveTo>
                  <a:cubicBezTo>
                    <a:pt x="167" y="1"/>
                    <a:pt x="0" y="168"/>
                    <a:pt x="0" y="356"/>
                  </a:cubicBezTo>
                  <a:cubicBezTo>
                    <a:pt x="0" y="524"/>
                    <a:pt x="167" y="691"/>
                    <a:pt x="356" y="691"/>
                  </a:cubicBezTo>
                  <a:cubicBezTo>
                    <a:pt x="544" y="691"/>
                    <a:pt x="691" y="524"/>
                    <a:pt x="691" y="356"/>
                  </a:cubicBezTo>
                  <a:cubicBezTo>
                    <a:pt x="691" y="168"/>
                    <a:pt x="523"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33"/>
            <p:cNvSpPr/>
            <p:nvPr/>
          </p:nvSpPr>
          <p:spPr>
            <a:xfrm>
              <a:off x="1927125" y="1548925"/>
              <a:ext cx="16775" cy="17350"/>
            </a:xfrm>
            <a:custGeom>
              <a:rect b="b" l="l" r="r" t="t"/>
              <a:pathLst>
                <a:path extrusionOk="0" h="694" w="671">
                  <a:moveTo>
                    <a:pt x="303" y="1"/>
                  </a:moveTo>
                  <a:cubicBezTo>
                    <a:pt x="131" y="1"/>
                    <a:pt x="0" y="159"/>
                    <a:pt x="0" y="316"/>
                  </a:cubicBezTo>
                  <a:cubicBezTo>
                    <a:pt x="0" y="526"/>
                    <a:pt x="147" y="693"/>
                    <a:pt x="335" y="693"/>
                  </a:cubicBezTo>
                  <a:cubicBezTo>
                    <a:pt x="524" y="693"/>
                    <a:pt x="670" y="526"/>
                    <a:pt x="670" y="358"/>
                  </a:cubicBezTo>
                  <a:cubicBezTo>
                    <a:pt x="670" y="170"/>
                    <a:pt x="544" y="3"/>
                    <a:pt x="335" y="3"/>
                  </a:cubicBezTo>
                  <a:cubicBezTo>
                    <a:pt x="324" y="1"/>
                    <a:pt x="314" y="1"/>
                    <a:pt x="30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33"/>
            <p:cNvSpPr/>
            <p:nvPr/>
          </p:nvSpPr>
          <p:spPr>
            <a:xfrm>
              <a:off x="2370175" y="1547925"/>
              <a:ext cx="17300" cy="16775"/>
            </a:xfrm>
            <a:custGeom>
              <a:rect b="b" l="l" r="r" t="t"/>
              <a:pathLst>
                <a:path extrusionOk="0" h="671" w="692">
                  <a:moveTo>
                    <a:pt x="336" y="1"/>
                  </a:moveTo>
                  <a:cubicBezTo>
                    <a:pt x="126" y="1"/>
                    <a:pt x="1" y="147"/>
                    <a:pt x="1" y="336"/>
                  </a:cubicBezTo>
                  <a:cubicBezTo>
                    <a:pt x="1"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33"/>
            <p:cNvSpPr/>
            <p:nvPr/>
          </p:nvSpPr>
          <p:spPr>
            <a:xfrm>
              <a:off x="2113875" y="1547925"/>
              <a:ext cx="17275" cy="16775"/>
            </a:xfrm>
            <a:custGeom>
              <a:rect b="b" l="l" r="r" t="t"/>
              <a:pathLst>
                <a:path extrusionOk="0" h="671" w="691">
                  <a:moveTo>
                    <a:pt x="335" y="1"/>
                  </a:moveTo>
                  <a:cubicBezTo>
                    <a:pt x="147" y="1"/>
                    <a:pt x="0" y="147"/>
                    <a:pt x="0" y="336"/>
                  </a:cubicBezTo>
                  <a:cubicBezTo>
                    <a:pt x="0" y="524"/>
                    <a:pt x="168" y="670"/>
                    <a:pt x="335" y="670"/>
                  </a:cubicBezTo>
                  <a:cubicBezTo>
                    <a:pt x="523" y="670"/>
                    <a:pt x="691" y="524"/>
                    <a:pt x="691" y="336"/>
                  </a:cubicBezTo>
                  <a:cubicBezTo>
                    <a:pt x="691" y="126"/>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33"/>
            <p:cNvSpPr/>
            <p:nvPr/>
          </p:nvSpPr>
          <p:spPr>
            <a:xfrm>
              <a:off x="2812725" y="1545850"/>
              <a:ext cx="17275" cy="17275"/>
            </a:xfrm>
            <a:custGeom>
              <a:rect b="b" l="l" r="r" t="t"/>
              <a:pathLst>
                <a:path extrusionOk="0" h="691" w="691">
                  <a:moveTo>
                    <a:pt x="356" y="0"/>
                  </a:moveTo>
                  <a:cubicBezTo>
                    <a:pt x="168" y="0"/>
                    <a:pt x="0" y="167"/>
                    <a:pt x="0" y="335"/>
                  </a:cubicBezTo>
                  <a:cubicBezTo>
                    <a:pt x="0" y="523"/>
                    <a:pt x="168" y="691"/>
                    <a:pt x="356" y="691"/>
                  </a:cubicBezTo>
                  <a:cubicBezTo>
                    <a:pt x="523" y="691"/>
                    <a:pt x="691" y="523"/>
                    <a:pt x="691" y="335"/>
                  </a:cubicBezTo>
                  <a:cubicBezTo>
                    <a:pt x="691" y="167"/>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33"/>
            <p:cNvSpPr/>
            <p:nvPr/>
          </p:nvSpPr>
          <p:spPr>
            <a:xfrm>
              <a:off x="2556400" y="1545800"/>
              <a:ext cx="17300" cy="17325"/>
            </a:xfrm>
            <a:custGeom>
              <a:rect b="b" l="l" r="r" t="t"/>
              <a:pathLst>
                <a:path extrusionOk="0" h="693" w="692">
                  <a:moveTo>
                    <a:pt x="320" y="0"/>
                  </a:moveTo>
                  <a:cubicBezTo>
                    <a:pt x="147" y="0"/>
                    <a:pt x="1" y="140"/>
                    <a:pt x="1" y="316"/>
                  </a:cubicBezTo>
                  <a:cubicBezTo>
                    <a:pt x="1" y="525"/>
                    <a:pt x="168" y="693"/>
                    <a:pt x="356" y="693"/>
                  </a:cubicBezTo>
                  <a:cubicBezTo>
                    <a:pt x="524" y="693"/>
                    <a:pt x="691" y="546"/>
                    <a:pt x="691" y="379"/>
                  </a:cubicBezTo>
                  <a:cubicBezTo>
                    <a:pt x="691" y="169"/>
                    <a:pt x="524" y="2"/>
                    <a:pt x="356" y="2"/>
                  </a:cubicBezTo>
                  <a:cubicBezTo>
                    <a:pt x="344" y="1"/>
                    <a:pt x="332" y="0"/>
                    <a:pt x="32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33"/>
            <p:cNvSpPr/>
            <p:nvPr/>
          </p:nvSpPr>
          <p:spPr>
            <a:xfrm>
              <a:off x="2300075" y="1545850"/>
              <a:ext cx="17300" cy="17275"/>
            </a:xfrm>
            <a:custGeom>
              <a:rect b="b" l="l" r="r" t="t"/>
              <a:pathLst>
                <a:path extrusionOk="0" h="691" w="692">
                  <a:moveTo>
                    <a:pt x="357" y="0"/>
                  </a:moveTo>
                  <a:cubicBezTo>
                    <a:pt x="168" y="0"/>
                    <a:pt x="1" y="167"/>
                    <a:pt x="1" y="335"/>
                  </a:cubicBezTo>
                  <a:cubicBezTo>
                    <a:pt x="1" y="523"/>
                    <a:pt x="168" y="691"/>
                    <a:pt x="357" y="691"/>
                  </a:cubicBezTo>
                  <a:cubicBezTo>
                    <a:pt x="524" y="691"/>
                    <a:pt x="691" y="523"/>
                    <a:pt x="691" y="335"/>
                  </a:cubicBezTo>
                  <a:cubicBezTo>
                    <a:pt x="691" y="147"/>
                    <a:pt x="524"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33"/>
            <p:cNvSpPr/>
            <p:nvPr/>
          </p:nvSpPr>
          <p:spPr>
            <a:xfrm>
              <a:off x="2487350" y="1543750"/>
              <a:ext cx="16775" cy="17275"/>
            </a:xfrm>
            <a:custGeom>
              <a:rect b="b" l="l" r="r" t="t"/>
              <a:pathLst>
                <a:path extrusionOk="0" h="691" w="671">
                  <a:moveTo>
                    <a:pt x="335" y="0"/>
                  </a:moveTo>
                  <a:cubicBezTo>
                    <a:pt x="147" y="0"/>
                    <a:pt x="1" y="168"/>
                    <a:pt x="1" y="356"/>
                  </a:cubicBezTo>
                  <a:cubicBezTo>
                    <a:pt x="1" y="523"/>
                    <a:pt x="147" y="691"/>
                    <a:pt x="335" y="691"/>
                  </a:cubicBezTo>
                  <a:cubicBezTo>
                    <a:pt x="524" y="691"/>
                    <a:pt x="670" y="523"/>
                    <a:pt x="670" y="356"/>
                  </a:cubicBezTo>
                  <a:cubicBezTo>
                    <a:pt x="670" y="168"/>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3"/>
            <p:cNvSpPr/>
            <p:nvPr/>
          </p:nvSpPr>
          <p:spPr>
            <a:xfrm>
              <a:off x="2092950" y="1540025"/>
              <a:ext cx="17800" cy="16825"/>
            </a:xfrm>
            <a:custGeom>
              <a:rect b="b" l="l" r="r" t="t"/>
              <a:pathLst>
                <a:path extrusionOk="0" h="673" w="712">
                  <a:moveTo>
                    <a:pt x="341" y="1"/>
                  </a:moveTo>
                  <a:cubicBezTo>
                    <a:pt x="168" y="1"/>
                    <a:pt x="21" y="140"/>
                    <a:pt x="21" y="317"/>
                  </a:cubicBezTo>
                  <a:cubicBezTo>
                    <a:pt x="0" y="505"/>
                    <a:pt x="168" y="652"/>
                    <a:pt x="377" y="672"/>
                  </a:cubicBezTo>
                  <a:cubicBezTo>
                    <a:pt x="523" y="672"/>
                    <a:pt x="712" y="547"/>
                    <a:pt x="712" y="359"/>
                  </a:cubicBezTo>
                  <a:cubicBezTo>
                    <a:pt x="712" y="191"/>
                    <a:pt x="544" y="3"/>
                    <a:pt x="377" y="3"/>
                  </a:cubicBezTo>
                  <a:cubicBezTo>
                    <a:pt x="365" y="2"/>
                    <a:pt x="353" y="1"/>
                    <a:pt x="34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33"/>
            <p:cNvSpPr/>
            <p:nvPr/>
          </p:nvSpPr>
          <p:spPr>
            <a:xfrm>
              <a:off x="2349250" y="1540075"/>
              <a:ext cx="17300" cy="16775"/>
            </a:xfrm>
            <a:custGeom>
              <a:rect b="b" l="l" r="r" t="t"/>
              <a:pathLst>
                <a:path extrusionOk="0" h="671" w="692">
                  <a:moveTo>
                    <a:pt x="336" y="1"/>
                  </a:moveTo>
                  <a:cubicBezTo>
                    <a:pt x="168" y="1"/>
                    <a:pt x="1" y="147"/>
                    <a:pt x="1" y="336"/>
                  </a:cubicBezTo>
                  <a:cubicBezTo>
                    <a:pt x="1" y="524"/>
                    <a:pt x="168" y="670"/>
                    <a:pt x="336" y="670"/>
                  </a:cubicBezTo>
                  <a:cubicBezTo>
                    <a:pt x="524" y="670"/>
                    <a:pt x="691" y="524"/>
                    <a:pt x="691" y="336"/>
                  </a:cubicBezTo>
                  <a:cubicBezTo>
                    <a:pt x="691" y="147"/>
                    <a:pt x="524" y="1"/>
                    <a:pt x="3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33"/>
            <p:cNvSpPr/>
            <p:nvPr/>
          </p:nvSpPr>
          <p:spPr>
            <a:xfrm>
              <a:off x="2605050" y="1540075"/>
              <a:ext cx="16775" cy="16775"/>
            </a:xfrm>
            <a:custGeom>
              <a:rect b="b" l="l" r="r" t="t"/>
              <a:pathLst>
                <a:path extrusionOk="0" h="671" w="671">
                  <a:moveTo>
                    <a:pt x="335" y="1"/>
                  </a:moveTo>
                  <a:cubicBezTo>
                    <a:pt x="147" y="1"/>
                    <a:pt x="0" y="147"/>
                    <a:pt x="0" y="336"/>
                  </a:cubicBezTo>
                  <a:cubicBezTo>
                    <a:pt x="0" y="524"/>
                    <a:pt x="147" y="670"/>
                    <a:pt x="335" y="670"/>
                  </a:cubicBezTo>
                  <a:cubicBezTo>
                    <a:pt x="524" y="670"/>
                    <a:pt x="670" y="524"/>
                    <a:pt x="649" y="336"/>
                  </a:cubicBezTo>
                  <a:cubicBezTo>
                    <a:pt x="670"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33"/>
            <p:cNvSpPr/>
            <p:nvPr/>
          </p:nvSpPr>
          <p:spPr>
            <a:xfrm>
              <a:off x="2231550" y="1543750"/>
              <a:ext cx="17300" cy="17275"/>
            </a:xfrm>
            <a:custGeom>
              <a:rect b="b" l="l" r="r" t="t"/>
              <a:pathLst>
                <a:path extrusionOk="0" h="691" w="692">
                  <a:moveTo>
                    <a:pt x="336" y="0"/>
                  </a:moveTo>
                  <a:cubicBezTo>
                    <a:pt x="147" y="0"/>
                    <a:pt x="1" y="168"/>
                    <a:pt x="1" y="356"/>
                  </a:cubicBezTo>
                  <a:cubicBezTo>
                    <a:pt x="1" y="523"/>
                    <a:pt x="168" y="691"/>
                    <a:pt x="336" y="691"/>
                  </a:cubicBezTo>
                  <a:cubicBezTo>
                    <a:pt x="524" y="691"/>
                    <a:pt x="691" y="523"/>
                    <a:pt x="691" y="356"/>
                  </a:cubicBezTo>
                  <a:cubicBezTo>
                    <a:pt x="691" y="168"/>
                    <a:pt x="524"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33"/>
            <p:cNvSpPr/>
            <p:nvPr/>
          </p:nvSpPr>
          <p:spPr>
            <a:xfrm>
              <a:off x="2163050" y="1543175"/>
              <a:ext cx="16750" cy="16300"/>
            </a:xfrm>
            <a:custGeom>
              <a:rect b="b" l="l" r="r" t="t"/>
              <a:pathLst>
                <a:path extrusionOk="0" h="652" w="670">
                  <a:moveTo>
                    <a:pt x="299" y="0"/>
                  </a:moveTo>
                  <a:cubicBezTo>
                    <a:pt x="128" y="0"/>
                    <a:pt x="0" y="140"/>
                    <a:pt x="0" y="316"/>
                  </a:cubicBezTo>
                  <a:cubicBezTo>
                    <a:pt x="0" y="505"/>
                    <a:pt x="146" y="651"/>
                    <a:pt x="335" y="651"/>
                  </a:cubicBezTo>
                  <a:cubicBezTo>
                    <a:pt x="523" y="651"/>
                    <a:pt x="670" y="505"/>
                    <a:pt x="670" y="316"/>
                  </a:cubicBezTo>
                  <a:cubicBezTo>
                    <a:pt x="670" y="140"/>
                    <a:pt x="541" y="0"/>
                    <a:pt x="370" y="0"/>
                  </a:cubicBezTo>
                  <a:cubicBezTo>
                    <a:pt x="359" y="0"/>
                    <a:pt x="347" y="1"/>
                    <a:pt x="335" y="2"/>
                  </a:cubicBezTo>
                  <a:cubicBezTo>
                    <a:pt x="323" y="1"/>
                    <a:pt x="311" y="0"/>
                    <a:pt x="29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3"/>
            <p:cNvSpPr/>
            <p:nvPr/>
          </p:nvSpPr>
          <p:spPr>
            <a:xfrm>
              <a:off x="1975775" y="1543750"/>
              <a:ext cx="17275" cy="17275"/>
            </a:xfrm>
            <a:custGeom>
              <a:rect b="b" l="l" r="r" t="t"/>
              <a:pathLst>
                <a:path extrusionOk="0" h="691" w="691">
                  <a:moveTo>
                    <a:pt x="356" y="0"/>
                  </a:moveTo>
                  <a:cubicBezTo>
                    <a:pt x="168" y="0"/>
                    <a:pt x="0" y="168"/>
                    <a:pt x="0" y="356"/>
                  </a:cubicBezTo>
                  <a:cubicBezTo>
                    <a:pt x="0" y="523"/>
                    <a:pt x="168" y="691"/>
                    <a:pt x="356" y="691"/>
                  </a:cubicBezTo>
                  <a:cubicBezTo>
                    <a:pt x="523" y="691"/>
                    <a:pt x="691" y="523"/>
                    <a:pt x="691" y="356"/>
                  </a:cubicBezTo>
                  <a:cubicBezTo>
                    <a:pt x="691" y="168"/>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3"/>
            <p:cNvSpPr/>
            <p:nvPr/>
          </p:nvSpPr>
          <p:spPr>
            <a:xfrm>
              <a:off x="2675150" y="1541650"/>
              <a:ext cx="16750" cy="17300"/>
            </a:xfrm>
            <a:custGeom>
              <a:rect b="b" l="l" r="r" t="t"/>
              <a:pathLst>
                <a:path extrusionOk="0" h="692" w="670">
                  <a:moveTo>
                    <a:pt x="335" y="1"/>
                  </a:moveTo>
                  <a:cubicBezTo>
                    <a:pt x="147" y="1"/>
                    <a:pt x="0" y="168"/>
                    <a:pt x="0" y="356"/>
                  </a:cubicBezTo>
                  <a:cubicBezTo>
                    <a:pt x="0" y="545"/>
                    <a:pt x="147" y="691"/>
                    <a:pt x="335" y="691"/>
                  </a:cubicBezTo>
                  <a:cubicBezTo>
                    <a:pt x="523" y="691"/>
                    <a:pt x="649" y="545"/>
                    <a:pt x="670" y="356"/>
                  </a:cubicBezTo>
                  <a:cubicBezTo>
                    <a:pt x="670" y="168"/>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3"/>
            <p:cNvSpPr/>
            <p:nvPr/>
          </p:nvSpPr>
          <p:spPr>
            <a:xfrm>
              <a:off x="2024425" y="1538000"/>
              <a:ext cx="16750" cy="17275"/>
            </a:xfrm>
            <a:custGeom>
              <a:rect b="b" l="l" r="r" t="t"/>
              <a:pathLst>
                <a:path extrusionOk="0" h="691" w="670">
                  <a:moveTo>
                    <a:pt x="335" y="0"/>
                  </a:moveTo>
                  <a:cubicBezTo>
                    <a:pt x="147" y="0"/>
                    <a:pt x="0" y="168"/>
                    <a:pt x="0" y="335"/>
                  </a:cubicBezTo>
                  <a:cubicBezTo>
                    <a:pt x="0" y="523"/>
                    <a:pt x="147" y="691"/>
                    <a:pt x="335" y="691"/>
                  </a:cubicBezTo>
                  <a:cubicBezTo>
                    <a:pt x="523" y="691"/>
                    <a:pt x="670" y="523"/>
                    <a:pt x="670" y="335"/>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3"/>
            <p:cNvSpPr/>
            <p:nvPr/>
          </p:nvSpPr>
          <p:spPr>
            <a:xfrm>
              <a:off x="2279675" y="1538000"/>
              <a:ext cx="17300" cy="17275"/>
            </a:xfrm>
            <a:custGeom>
              <a:rect b="b" l="l" r="r" t="t"/>
              <a:pathLst>
                <a:path extrusionOk="0" h="691" w="692">
                  <a:moveTo>
                    <a:pt x="357" y="0"/>
                  </a:moveTo>
                  <a:cubicBezTo>
                    <a:pt x="168" y="0"/>
                    <a:pt x="1" y="168"/>
                    <a:pt x="1" y="335"/>
                  </a:cubicBezTo>
                  <a:cubicBezTo>
                    <a:pt x="1" y="523"/>
                    <a:pt x="168" y="691"/>
                    <a:pt x="357" y="691"/>
                  </a:cubicBezTo>
                  <a:cubicBezTo>
                    <a:pt x="545" y="691"/>
                    <a:pt x="691" y="523"/>
                    <a:pt x="691" y="335"/>
                  </a:cubicBezTo>
                  <a:cubicBezTo>
                    <a:pt x="691" y="168"/>
                    <a:pt x="545" y="21"/>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3"/>
            <p:cNvSpPr/>
            <p:nvPr/>
          </p:nvSpPr>
          <p:spPr>
            <a:xfrm>
              <a:off x="2536525" y="1538525"/>
              <a:ext cx="16775" cy="17275"/>
            </a:xfrm>
            <a:custGeom>
              <a:rect b="b" l="l" r="r" t="t"/>
              <a:pathLst>
                <a:path extrusionOk="0" h="691" w="671">
                  <a:moveTo>
                    <a:pt x="335" y="0"/>
                  </a:moveTo>
                  <a:cubicBezTo>
                    <a:pt x="147" y="0"/>
                    <a:pt x="0" y="147"/>
                    <a:pt x="0" y="356"/>
                  </a:cubicBezTo>
                  <a:cubicBezTo>
                    <a:pt x="0" y="523"/>
                    <a:pt x="147" y="691"/>
                    <a:pt x="335" y="691"/>
                  </a:cubicBezTo>
                  <a:cubicBezTo>
                    <a:pt x="524" y="691"/>
                    <a:pt x="670" y="523"/>
                    <a:pt x="670" y="356"/>
                  </a:cubicBezTo>
                  <a:cubicBezTo>
                    <a:pt x="670" y="167"/>
                    <a:pt x="52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3"/>
            <p:cNvSpPr/>
            <p:nvPr/>
          </p:nvSpPr>
          <p:spPr>
            <a:xfrm>
              <a:off x="2791800" y="1538000"/>
              <a:ext cx="17275" cy="17275"/>
            </a:xfrm>
            <a:custGeom>
              <a:rect b="b" l="l" r="r" t="t"/>
              <a:pathLst>
                <a:path extrusionOk="0" h="691" w="691">
                  <a:moveTo>
                    <a:pt x="356" y="0"/>
                  </a:moveTo>
                  <a:cubicBezTo>
                    <a:pt x="168" y="0"/>
                    <a:pt x="0" y="168"/>
                    <a:pt x="0" y="335"/>
                  </a:cubicBezTo>
                  <a:cubicBezTo>
                    <a:pt x="0" y="523"/>
                    <a:pt x="168" y="691"/>
                    <a:pt x="356" y="691"/>
                  </a:cubicBezTo>
                  <a:cubicBezTo>
                    <a:pt x="523" y="691"/>
                    <a:pt x="691" y="523"/>
                    <a:pt x="691" y="335"/>
                  </a:cubicBezTo>
                  <a:cubicBezTo>
                    <a:pt x="691" y="147"/>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3"/>
            <p:cNvSpPr/>
            <p:nvPr/>
          </p:nvSpPr>
          <p:spPr>
            <a:xfrm>
              <a:off x="2418825" y="1541650"/>
              <a:ext cx="16775" cy="17300"/>
            </a:xfrm>
            <a:custGeom>
              <a:rect b="b" l="l" r="r" t="t"/>
              <a:pathLst>
                <a:path extrusionOk="0" h="692" w="671">
                  <a:moveTo>
                    <a:pt x="335" y="1"/>
                  </a:moveTo>
                  <a:cubicBezTo>
                    <a:pt x="147" y="1"/>
                    <a:pt x="1" y="168"/>
                    <a:pt x="1" y="356"/>
                  </a:cubicBezTo>
                  <a:cubicBezTo>
                    <a:pt x="1" y="545"/>
                    <a:pt x="147" y="691"/>
                    <a:pt x="335" y="691"/>
                  </a:cubicBezTo>
                  <a:cubicBezTo>
                    <a:pt x="524" y="691"/>
                    <a:pt x="670" y="524"/>
                    <a:pt x="670" y="356"/>
                  </a:cubicBezTo>
                  <a:cubicBezTo>
                    <a:pt x="670" y="168"/>
                    <a:pt x="524"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3"/>
            <p:cNvSpPr/>
            <p:nvPr/>
          </p:nvSpPr>
          <p:spPr>
            <a:xfrm>
              <a:off x="1907250" y="1541650"/>
              <a:ext cx="16225" cy="17300"/>
            </a:xfrm>
            <a:custGeom>
              <a:rect b="b" l="l" r="r" t="t"/>
              <a:pathLst>
                <a:path extrusionOk="0" h="692" w="649">
                  <a:moveTo>
                    <a:pt x="335" y="1"/>
                  </a:moveTo>
                  <a:cubicBezTo>
                    <a:pt x="147" y="1"/>
                    <a:pt x="0" y="168"/>
                    <a:pt x="0" y="356"/>
                  </a:cubicBezTo>
                  <a:cubicBezTo>
                    <a:pt x="0" y="545"/>
                    <a:pt x="147" y="691"/>
                    <a:pt x="335" y="691"/>
                  </a:cubicBezTo>
                  <a:cubicBezTo>
                    <a:pt x="503" y="691"/>
                    <a:pt x="649" y="524"/>
                    <a:pt x="649" y="356"/>
                  </a:cubicBezTo>
                  <a:cubicBezTo>
                    <a:pt x="649" y="168"/>
                    <a:pt x="503" y="22"/>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3"/>
            <p:cNvSpPr/>
            <p:nvPr/>
          </p:nvSpPr>
          <p:spPr>
            <a:xfrm>
              <a:off x="2044825" y="1545325"/>
              <a:ext cx="16750" cy="16750"/>
            </a:xfrm>
            <a:custGeom>
              <a:rect b="b" l="l" r="r" t="t"/>
              <a:pathLst>
                <a:path extrusionOk="0" h="670" w="670">
                  <a:moveTo>
                    <a:pt x="335" y="0"/>
                  </a:moveTo>
                  <a:cubicBezTo>
                    <a:pt x="147" y="0"/>
                    <a:pt x="0" y="147"/>
                    <a:pt x="0" y="335"/>
                  </a:cubicBezTo>
                  <a:cubicBezTo>
                    <a:pt x="0" y="523"/>
                    <a:pt x="147" y="670"/>
                    <a:pt x="335" y="670"/>
                  </a:cubicBezTo>
                  <a:cubicBezTo>
                    <a:pt x="523" y="670"/>
                    <a:pt x="670" y="523"/>
                    <a:pt x="670" y="335"/>
                  </a:cubicBezTo>
                  <a:cubicBezTo>
                    <a:pt x="670" y="147"/>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3"/>
            <p:cNvSpPr/>
            <p:nvPr/>
          </p:nvSpPr>
          <p:spPr>
            <a:xfrm>
              <a:off x="2742625" y="1543750"/>
              <a:ext cx="17275" cy="17275"/>
            </a:xfrm>
            <a:custGeom>
              <a:rect b="b" l="l" r="r" t="t"/>
              <a:pathLst>
                <a:path extrusionOk="0" h="691" w="691">
                  <a:moveTo>
                    <a:pt x="356" y="0"/>
                  </a:moveTo>
                  <a:cubicBezTo>
                    <a:pt x="168" y="0"/>
                    <a:pt x="0" y="168"/>
                    <a:pt x="0" y="356"/>
                  </a:cubicBezTo>
                  <a:cubicBezTo>
                    <a:pt x="0" y="523"/>
                    <a:pt x="168" y="691"/>
                    <a:pt x="356" y="691"/>
                  </a:cubicBezTo>
                  <a:cubicBezTo>
                    <a:pt x="544" y="691"/>
                    <a:pt x="691" y="523"/>
                    <a:pt x="691" y="356"/>
                  </a:cubicBezTo>
                  <a:cubicBezTo>
                    <a:pt x="691" y="168"/>
                    <a:pt x="565"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3"/>
            <p:cNvSpPr/>
            <p:nvPr/>
          </p:nvSpPr>
          <p:spPr>
            <a:xfrm>
              <a:off x="2211150" y="1536775"/>
              <a:ext cx="17825" cy="16400"/>
            </a:xfrm>
            <a:custGeom>
              <a:rect b="b" l="l" r="r" t="t"/>
              <a:pathLst>
                <a:path extrusionOk="0" h="656" w="713">
                  <a:moveTo>
                    <a:pt x="325" y="1"/>
                  </a:moveTo>
                  <a:cubicBezTo>
                    <a:pt x="177" y="1"/>
                    <a:pt x="43" y="153"/>
                    <a:pt x="43" y="321"/>
                  </a:cubicBezTo>
                  <a:cubicBezTo>
                    <a:pt x="1" y="468"/>
                    <a:pt x="168" y="656"/>
                    <a:pt x="357" y="656"/>
                  </a:cubicBezTo>
                  <a:cubicBezTo>
                    <a:pt x="524" y="656"/>
                    <a:pt x="691" y="489"/>
                    <a:pt x="691" y="342"/>
                  </a:cubicBezTo>
                  <a:cubicBezTo>
                    <a:pt x="712" y="175"/>
                    <a:pt x="566" y="7"/>
                    <a:pt x="378" y="7"/>
                  </a:cubicBezTo>
                  <a:cubicBezTo>
                    <a:pt x="360" y="3"/>
                    <a:pt x="342" y="1"/>
                    <a:pt x="32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3"/>
            <p:cNvSpPr/>
            <p:nvPr/>
          </p:nvSpPr>
          <p:spPr>
            <a:xfrm>
              <a:off x="2467475" y="1536950"/>
              <a:ext cx="17300" cy="16750"/>
            </a:xfrm>
            <a:custGeom>
              <a:rect b="b" l="l" r="r" t="t"/>
              <a:pathLst>
                <a:path extrusionOk="0" h="670" w="692">
                  <a:moveTo>
                    <a:pt x="356" y="0"/>
                  </a:moveTo>
                  <a:cubicBezTo>
                    <a:pt x="168" y="0"/>
                    <a:pt x="1" y="147"/>
                    <a:pt x="1" y="335"/>
                  </a:cubicBezTo>
                  <a:cubicBezTo>
                    <a:pt x="1" y="523"/>
                    <a:pt x="168" y="670"/>
                    <a:pt x="356" y="670"/>
                  </a:cubicBezTo>
                  <a:cubicBezTo>
                    <a:pt x="524" y="670"/>
                    <a:pt x="691" y="523"/>
                    <a:pt x="691" y="335"/>
                  </a:cubicBezTo>
                  <a:cubicBezTo>
                    <a:pt x="691" y="147"/>
                    <a:pt x="524"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3"/>
            <p:cNvSpPr/>
            <p:nvPr/>
          </p:nvSpPr>
          <p:spPr>
            <a:xfrm>
              <a:off x="2722750" y="1537300"/>
              <a:ext cx="17800" cy="16400"/>
            </a:xfrm>
            <a:custGeom>
              <a:rect b="b" l="l" r="r" t="t"/>
              <a:pathLst>
                <a:path extrusionOk="0" h="656" w="712">
                  <a:moveTo>
                    <a:pt x="309" y="1"/>
                  </a:moveTo>
                  <a:cubicBezTo>
                    <a:pt x="172" y="1"/>
                    <a:pt x="21" y="153"/>
                    <a:pt x="21" y="321"/>
                  </a:cubicBezTo>
                  <a:cubicBezTo>
                    <a:pt x="0" y="468"/>
                    <a:pt x="147" y="656"/>
                    <a:pt x="335" y="656"/>
                  </a:cubicBezTo>
                  <a:cubicBezTo>
                    <a:pt x="523" y="656"/>
                    <a:pt x="670" y="509"/>
                    <a:pt x="670" y="342"/>
                  </a:cubicBezTo>
                  <a:cubicBezTo>
                    <a:pt x="712" y="175"/>
                    <a:pt x="544" y="7"/>
                    <a:pt x="356" y="7"/>
                  </a:cubicBezTo>
                  <a:cubicBezTo>
                    <a:pt x="341" y="3"/>
                    <a:pt x="325" y="1"/>
                    <a:pt x="3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3"/>
            <p:cNvSpPr/>
            <p:nvPr/>
          </p:nvSpPr>
          <p:spPr>
            <a:xfrm>
              <a:off x="2072550" y="1533250"/>
              <a:ext cx="17275" cy="16800"/>
            </a:xfrm>
            <a:custGeom>
              <a:rect b="b" l="l" r="r" t="t"/>
              <a:pathLst>
                <a:path extrusionOk="0" h="672" w="691">
                  <a:moveTo>
                    <a:pt x="348" y="0"/>
                  </a:moveTo>
                  <a:cubicBezTo>
                    <a:pt x="191" y="0"/>
                    <a:pt x="42" y="158"/>
                    <a:pt x="42" y="316"/>
                  </a:cubicBezTo>
                  <a:cubicBezTo>
                    <a:pt x="0" y="504"/>
                    <a:pt x="168" y="671"/>
                    <a:pt x="335" y="671"/>
                  </a:cubicBezTo>
                  <a:cubicBezTo>
                    <a:pt x="523" y="671"/>
                    <a:pt x="691" y="504"/>
                    <a:pt x="691" y="358"/>
                  </a:cubicBezTo>
                  <a:cubicBezTo>
                    <a:pt x="691" y="169"/>
                    <a:pt x="565" y="2"/>
                    <a:pt x="377" y="2"/>
                  </a:cubicBezTo>
                  <a:cubicBezTo>
                    <a:pt x="367" y="1"/>
                    <a:pt x="358" y="0"/>
                    <a:pt x="3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3"/>
            <p:cNvSpPr/>
            <p:nvPr/>
          </p:nvSpPr>
          <p:spPr>
            <a:xfrm>
              <a:off x="2328850" y="1533250"/>
              <a:ext cx="17300" cy="16800"/>
            </a:xfrm>
            <a:custGeom>
              <a:rect b="b" l="l" r="r" t="t"/>
              <a:pathLst>
                <a:path extrusionOk="0" h="672" w="692">
                  <a:moveTo>
                    <a:pt x="349" y="0"/>
                  </a:moveTo>
                  <a:cubicBezTo>
                    <a:pt x="191" y="0"/>
                    <a:pt x="43" y="158"/>
                    <a:pt x="43" y="316"/>
                  </a:cubicBezTo>
                  <a:cubicBezTo>
                    <a:pt x="1" y="504"/>
                    <a:pt x="168" y="671"/>
                    <a:pt x="356" y="671"/>
                  </a:cubicBezTo>
                  <a:cubicBezTo>
                    <a:pt x="503" y="671"/>
                    <a:pt x="691" y="504"/>
                    <a:pt x="691" y="358"/>
                  </a:cubicBezTo>
                  <a:cubicBezTo>
                    <a:pt x="691" y="169"/>
                    <a:pt x="566" y="2"/>
                    <a:pt x="377" y="2"/>
                  </a:cubicBezTo>
                  <a:cubicBezTo>
                    <a:pt x="368" y="1"/>
                    <a:pt x="358" y="0"/>
                    <a:pt x="34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3"/>
            <p:cNvSpPr/>
            <p:nvPr/>
          </p:nvSpPr>
          <p:spPr>
            <a:xfrm>
              <a:off x="2142125" y="1534325"/>
              <a:ext cx="16750" cy="16775"/>
            </a:xfrm>
            <a:custGeom>
              <a:rect b="b" l="l" r="r" t="t"/>
              <a:pathLst>
                <a:path extrusionOk="0" h="671" w="670">
                  <a:moveTo>
                    <a:pt x="335" y="1"/>
                  </a:moveTo>
                  <a:cubicBezTo>
                    <a:pt x="147" y="1"/>
                    <a:pt x="0" y="147"/>
                    <a:pt x="0" y="335"/>
                  </a:cubicBezTo>
                  <a:cubicBezTo>
                    <a:pt x="0" y="524"/>
                    <a:pt x="147" y="670"/>
                    <a:pt x="335" y="670"/>
                  </a:cubicBezTo>
                  <a:cubicBezTo>
                    <a:pt x="523" y="670"/>
                    <a:pt x="670" y="524"/>
                    <a:pt x="670" y="294"/>
                  </a:cubicBezTo>
                  <a:cubicBezTo>
                    <a:pt x="649"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3"/>
            <p:cNvSpPr/>
            <p:nvPr/>
          </p:nvSpPr>
          <p:spPr>
            <a:xfrm>
              <a:off x="1885800" y="1534325"/>
              <a:ext cx="16775" cy="16775"/>
            </a:xfrm>
            <a:custGeom>
              <a:rect b="b" l="l" r="r" t="t"/>
              <a:pathLst>
                <a:path extrusionOk="0" h="671" w="671">
                  <a:moveTo>
                    <a:pt x="314" y="1"/>
                  </a:moveTo>
                  <a:cubicBezTo>
                    <a:pt x="147" y="22"/>
                    <a:pt x="0" y="147"/>
                    <a:pt x="0" y="335"/>
                  </a:cubicBezTo>
                  <a:cubicBezTo>
                    <a:pt x="0" y="524"/>
                    <a:pt x="147" y="670"/>
                    <a:pt x="335" y="670"/>
                  </a:cubicBezTo>
                  <a:cubicBezTo>
                    <a:pt x="524" y="670"/>
                    <a:pt x="670" y="524"/>
                    <a:pt x="670" y="335"/>
                  </a:cubicBezTo>
                  <a:cubicBezTo>
                    <a:pt x="670" y="168"/>
                    <a:pt x="524" y="22"/>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3"/>
            <p:cNvSpPr/>
            <p:nvPr/>
          </p:nvSpPr>
          <p:spPr>
            <a:xfrm>
              <a:off x="2397375" y="1535325"/>
              <a:ext cx="17300" cy="16300"/>
            </a:xfrm>
            <a:custGeom>
              <a:rect b="b" l="l" r="r" t="t"/>
              <a:pathLst>
                <a:path extrusionOk="0" h="652" w="692">
                  <a:moveTo>
                    <a:pt x="409" y="1"/>
                  </a:moveTo>
                  <a:cubicBezTo>
                    <a:pt x="399" y="1"/>
                    <a:pt x="388" y="1"/>
                    <a:pt x="377" y="3"/>
                  </a:cubicBezTo>
                  <a:cubicBezTo>
                    <a:pt x="189" y="3"/>
                    <a:pt x="43" y="128"/>
                    <a:pt x="43" y="316"/>
                  </a:cubicBezTo>
                  <a:cubicBezTo>
                    <a:pt x="1" y="505"/>
                    <a:pt x="168" y="651"/>
                    <a:pt x="356" y="651"/>
                  </a:cubicBezTo>
                  <a:cubicBezTo>
                    <a:pt x="545" y="651"/>
                    <a:pt x="691" y="505"/>
                    <a:pt x="691" y="316"/>
                  </a:cubicBezTo>
                  <a:cubicBezTo>
                    <a:pt x="691" y="140"/>
                    <a:pt x="563" y="1"/>
                    <a:pt x="4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3"/>
            <p:cNvSpPr/>
            <p:nvPr/>
          </p:nvSpPr>
          <p:spPr>
            <a:xfrm>
              <a:off x="2654225" y="1534850"/>
              <a:ext cx="16750" cy="16300"/>
            </a:xfrm>
            <a:custGeom>
              <a:rect b="b" l="l" r="r" t="t"/>
              <a:pathLst>
                <a:path extrusionOk="0" h="652" w="670">
                  <a:moveTo>
                    <a:pt x="335" y="1"/>
                  </a:moveTo>
                  <a:cubicBezTo>
                    <a:pt x="147" y="1"/>
                    <a:pt x="0" y="147"/>
                    <a:pt x="0" y="314"/>
                  </a:cubicBezTo>
                  <a:cubicBezTo>
                    <a:pt x="0" y="503"/>
                    <a:pt x="126" y="649"/>
                    <a:pt x="293" y="649"/>
                  </a:cubicBezTo>
                  <a:cubicBezTo>
                    <a:pt x="304" y="651"/>
                    <a:pt x="315" y="651"/>
                    <a:pt x="326" y="651"/>
                  </a:cubicBezTo>
                  <a:cubicBezTo>
                    <a:pt x="484" y="651"/>
                    <a:pt x="649" y="512"/>
                    <a:pt x="649" y="335"/>
                  </a:cubicBezTo>
                  <a:cubicBezTo>
                    <a:pt x="670"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3"/>
            <p:cNvSpPr/>
            <p:nvPr/>
          </p:nvSpPr>
          <p:spPr>
            <a:xfrm>
              <a:off x="2584650" y="1532750"/>
              <a:ext cx="17275" cy="17300"/>
            </a:xfrm>
            <a:custGeom>
              <a:rect b="b" l="l" r="r" t="t"/>
              <a:pathLst>
                <a:path extrusionOk="0" h="692" w="691">
                  <a:moveTo>
                    <a:pt x="335" y="1"/>
                  </a:moveTo>
                  <a:cubicBezTo>
                    <a:pt x="168" y="1"/>
                    <a:pt x="0" y="168"/>
                    <a:pt x="0" y="336"/>
                  </a:cubicBezTo>
                  <a:cubicBezTo>
                    <a:pt x="0" y="524"/>
                    <a:pt x="168" y="691"/>
                    <a:pt x="335" y="691"/>
                  </a:cubicBezTo>
                  <a:cubicBezTo>
                    <a:pt x="524" y="691"/>
                    <a:pt x="691" y="524"/>
                    <a:pt x="649" y="336"/>
                  </a:cubicBezTo>
                  <a:cubicBezTo>
                    <a:pt x="649" y="147"/>
                    <a:pt x="52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3"/>
            <p:cNvSpPr/>
            <p:nvPr/>
          </p:nvSpPr>
          <p:spPr>
            <a:xfrm>
              <a:off x="1954850" y="1535900"/>
              <a:ext cx="17275" cy="17275"/>
            </a:xfrm>
            <a:custGeom>
              <a:rect b="b" l="l" r="r" t="t"/>
              <a:pathLst>
                <a:path extrusionOk="0" h="691" w="691">
                  <a:moveTo>
                    <a:pt x="356" y="0"/>
                  </a:moveTo>
                  <a:cubicBezTo>
                    <a:pt x="168" y="0"/>
                    <a:pt x="0" y="168"/>
                    <a:pt x="0" y="356"/>
                  </a:cubicBezTo>
                  <a:cubicBezTo>
                    <a:pt x="0" y="524"/>
                    <a:pt x="168" y="691"/>
                    <a:pt x="356" y="691"/>
                  </a:cubicBezTo>
                  <a:cubicBezTo>
                    <a:pt x="523" y="691"/>
                    <a:pt x="691" y="524"/>
                    <a:pt x="691" y="356"/>
                  </a:cubicBezTo>
                  <a:cubicBezTo>
                    <a:pt x="691" y="168"/>
                    <a:pt x="52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3"/>
            <p:cNvSpPr/>
            <p:nvPr/>
          </p:nvSpPr>
          <p:spPr>
            <a:xfrm>
              <a:off x="1911950" y="1589775"/>
              <a:ext cx="18850" cy="17750"/>
            </a:xfrm>
            <a:custGeom>
              <a:rect b="b" l="l" r="r" t="t"/>
              <a:pathLst>
                <a:path extrusionOk="0" h="710" w="754">
                  <a:moveTo>
                    <a:pt x="315" y="1"/>
                  </a:moveTo>
                  <a:cubicBezTo>
                    <a:pt x="252" y="22"/>
                    <a:pt x="147" y="42"/>
                    <a:pt x="84" y="147"/>
                  </a:cubicBezTo>
                  <a:cubicBezTo>
                    <a:pt x="1" y="210"/>
                    <a:pt x="1" y="294"/>
                    <a:pt x="84" y="356"/>
                  </a:cubicBezTo>
                  <a:cubicBezTo>
                    <a:pt x="147" y="440"/>
                    <a:pt x="231" y="524"/>
                    <a:pt x="315" y="628"/>
                  </a:cubicBezTo>
                  <a:cubicBezTo>
                    <a:pt x="359" y="684"/>
                    <a:pt x="397" y="710"/>
                    <a:pt x="439" y="710"/>
                  </a:cubicBezTo>
                  <a:cubicBezTo>
                    <a:pt x="476" y="710"/>
                    <a:pt x="516" y="689"/>
                    <a:pt x="566" y="649"/>
                  </a:cubicBezTo>
                  <a:cubicBezTo>
                    <a:pt x="712" y="566"/>
                    <a:pt x="754" y="419"/>
                    <a:pt x="712" y="252"/>
                  </a:cubicBezTo>
                  <a:cubicBezTo>
                    <a:pt x="649" y="105"/>
                    <a:pt x="524"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3"/>
            <p:cNvSpPr/>
            <p:nvPr/>
          </p:nvSpPr>
          <p:spPr>
            <a:xfrm>
              <a:off x="2796500" y="1586550"/>
              <a:ext cx="18325" cy="17450"/>
            </a:xfrm>
            <a:custGeom>
              <a:rect b="b" l="l" r="r" t="t"/>
              <a:pathLst>
                <a:path extrusionOk="0" h="698" w="733">
                  <a:moveTo>
                    <a:pt x="393" y="0"/>
                  </a:moveTo>
                  <a:cubicBezTo>
                    <a:pt x="353" y="0"/>
                    <a:pt x="312" y="8"/>
                    <a:pt x="273" y="25"/>
                  </a:cubicBezTo>
                  <a:cubicBezTo>
                    <a:pt x="105" y="67"/>
                    <a:pt x="1" y="213"/>
                    <a:pt x="1" y="423"/>
                  </a:cubicBezTo>
                  <a:cubicBezTo>
                    <a:pt x="21" y="443"/>
                    <a:pt x="63" y="527"/>
                    <a:pt x="126" y="569"/>
                  </a:cubicBezTo>
                  <a:cubicBezTo>
                    <a:pt x="180" y="656"/>
                    <a:pt x="229" y="697"/>
                    <a:pt x="280" y="697"/>
                  </a:cubicBezTo>
                  <a:cubicBezTo>
                    <a:pt x="328" y="697"/>
                    <a:pt x="379" y="661"/>
                    <a:pt x="440" y="590"/>
                  </a:cubicBezTo>
                  <a:cubicBezTo>
                    <a:pt x="524" y="527"/>
                    <a:pt x="607" y="423"/>
                    <a:pt x="691" y="339"/>
                  </a:cubicBezTo>
                  <a:cubicBezTo>
                    <a:pt x="733" y="276"/>
                    <a:pt x="733" y="234"/>
                    <a:pt x="691" y="151"/>
                  </a:cubicBezTo>
                  <a:cubicBezTo>
                    <a:pt x="614" y="59"/>
                    <a:pt x="504" y="0"/>
                    <a:pt x="3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3"/>
            <p:cNvSpPr/>
            <p:nvPr/>
          </p:nvSpPr>
          <p:spPr>
            <a:xfrm>
              <a:off x="2191275" y="1528575"/>
              <a:ext cx="16250" cy="17300"/>
            </a:xfrm>
            <a:custGeom>
              <a:rect b="b" l="l" r="r" t="t"/>
              <a:pathLst>
                <a:path extrusionOk="0" h="692" w="650">
                  <a:moveTo>
                    <a:pt x="294" y="1"/>
                  </a:moveTo>
                  <a:cubicBezTo>
                    <a:pt x="147" y="42"/>
                    <a:pt x="1" y="168"/>
                    <a:pt x="1" y="356"/>
                  </a:cubicBezTo>
                  <a:cubicBezTo>
                    <a:pt x="1" y="545"/>
                    <a:pt x="147" y="691"/>
                    <a:pt x="336" y="691"/>
                  </a:cubicBezTo>
                  <a:cubicBezTo>
                    <a:pt x="482" y="691"/>
                    <a:pt x="650" y="545"/>
                    <a:pt x="650" y="356"/>
                  </a:cubicBezTo>
                  <a:cubicBezTo>
                    <a:pt x="650" y="168"/>
                    <a:pt x="482"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3"/>
            <p:cNvSpPr/>
            <p:nvPr/>
          </p:nvSpPr>
          <p:spPr>
            <a:xfrm>
              <a:off x="2446025" y="1529625"/>
              <a:ext cx="17825" cy="16250"/>
            </a:xfrm>
            <a:custGeom>
              <a:rect b="b" l="l" r="r" t="t"/>
              <a:pathLst>
                <a:path extrusionOk="0" h="650" w="713">
                  <a:moveTo>
                    <a:pt x="377" y="0"/>
                  </a:moveTo>
                  <a:cubicBezTo>
                    <a:pt x="189" y="0"/>
                    <a:pt x="22" y="126"/>
                    <a:pt x="22" y="314"/>
                  </a:cubicBezTo>
                  <a:cubicBezTo>
                    <a:pt x="1" y="503"/>
                    <a:pt x="168" y="649"/>
                    <a:pt x="335" y="649"/>
                  </a:cubicBezTo>
                  <a:cubicBezTo>
                    <a:pt x="524" y="649"/>
                    <a:pt x="691" y="523"/>
                    <a:pt x="691" y="335"/>
                  </a:cubicBezTo>
                  <a:cubicBezTo>
                    <a:pt x="712" y="147"/>
                    <a:pt x="545"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3"/>
            <p:cNvSpPr/>
            <p:nvPr/>
          </p:nvSpPr>
          <p:spPr>
            <a:xfrm>
              <a:off x="2702350" y="1529625"/>
              <a:ext cx="17800" cy="16250"/>
            </a:xfrm>
            <a:custGeom>
              <a:rect b="b" l="l" r="r" t="t"/>
              <a:pathLst>
                <a:path extrusionOk="0" h="650" w="712">
                  <a:moveTo>
                    <a:pt x="377" y="0"/>
                  </a:moveTo>
                  <a:cubicBezTo>
                    <a:pt x="189" y="0"/>
                    <a:pt x="21" y="126"/>
                    <a:pt x="21" y="314"/>
                  </a:cubicBezTo>
                  <a:cubicBezTo>
                    <a:pt x="0" y="503"/>
                    <a:pt x="168" y="649"/>
                    <a:pt x="335" y="649"/>
                  </a:cubicBezTo>
                  <a:cubicBezTo>
                    <a:pt x="502" y="649"/>
                    <a:pt x="649" y="523"/>
                    <a:pt x="691" y="335"/>
                  </a:cubicBezTo>
                  <a:cubicBezTo>
                    <a:pt x="712" y="147"/>
                    <a:pt x="544" y="0"/>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3"/>
            <p:cNvSpPr/>
            <p:nvPr/>
          </p:nvSpPr>
          <p:spPr>
            <a:xfrm>
              <a:off x="2003500" y="1530675"/>
              <a:ext cx="16750" cy="16750"/>
            </a:xfrm>
            <a:custGeom>
              <a:rect b="b" l="l" r="r" t="t"/>
              <a:pathLst>
                <a:path extrusionOk="0" h="670" w="670">
                  <a:moveTo>
                    <a:pt x="335" y="0"/>
                  </a:moveTo>
                  <a:cubicBezTo>
                    <a:pt x="147" y="0"/>
                    <a:pt x="0" y="147"/>
                    <a:pt x="0" y="314"/>
                  </a:cubicBezTo>
                  <a:cubicBezTo>
                    <a:pt x="0" y="502"/>
                    <a:pt x="147" y="670"/>
                    <a:pt x="335" y="670"/>
                  </a:cubicBezTo>
                  <a:cubicBezTo>
                    <a:pt x="523" y="670"/>
                    <a:pt x="670" y="523"/>
                    <a:pt x="670" y="356"/>
                  </a:cubicBezTo>
                  <a:cubicBezTo>
                    <a:pt x="670" y="168"/>
                    <a:pt x="52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3"/>
            <p:cNvSpPr/>
            <p:nvPr/>
          </p:nvSpPr>
          <p:spPr>
            <a:xfrm>
              <a:off x="2259800" y="1530150"/>
              <a:ext cx="16250" cy="17275"/>
            </a:xfrm>
            <a:custGeom>
              <a:rect b="b" l="l" r="r" t="t"/>
              <a:pathLst>
                <a:path extrusionOk="0" h="691" w="650">
                  <a:moveTo>
                    <a:pt x="315" y="0"/>
                  </a:moveTo>
                  <a:cubicBezTo>
                    <a:pt x="147" y="21"/>
                    <a:pt x="1" y="168"/>
                    <a:pt x="1" y="335"/>
                  </a:cubicBezTo>
                  <a:cubicBezTo>
                    <a:pt x="1" y="523"/>
                    <a:pt x="147" y="691"/>
                    <a:pt x="336" y="691"/>
                  </a:cubicBezTo>
                  <a:cubicBezTo>
                    <a:pt x="503" y="691"/>
                    <a:pt x="650" y="523"/>
                    <a:pt x="650" y="335"/>
                  </a:cubicBezTo>
                  <a:cubicBezTo>
                    <a:pt x="650" y="147"/>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3"/>
            <p:cNvSpPr/>
            <p:nvPr/>
          </p:nvSpPr>
          <p:spPr>
            <a:xfrm>
              <a:off x="2515600" y="1530625"/>
              <a:ext cx="16775" cy="16850"/>
            </a:xfrm>
            <a:custGeom>
              <a:rect b="b" l="l" r="r" t="t"/>
              <a:pathLst>
                <a:path extrusionOk="0" h="674" w="671">
                  <a:moveTo>
                    <a:pt x="303" y="0"/>
                  </a:moveTo>
                  <a:cubicBezTo>
                    <a:pt x="131" y="0"/>
                    <a:pt x="1" y="158"/>
                    <a:pt x="1" y="316"/>
                  </a:cubicBezTo>
                  <a:cubicBezTo>
                    <a:pt x="1" y="504"/>
                    <a:pt x="126" y="672"/>
                    <a:pt x="314" y="672"/>
                  </a:cubicBezTo>
                  <a:cubicBezTo>
                    <a:pt x="324" y="673"/>
                    <a:pt x="334" y="674"/>
                    <a:pt x="343" y="674"/>
                  </a:cubicBezTo>
                  <a:cubicBezTo>
                    <a:pt x="500" y="674"/>
                    <a:pt x="649" y="516"/>
                    <a:pt x="649" y="358"/>
                  </a:cubicBezTo>
                  <a:cubicBezTo>
                    <a:pt x="670" y="170"/>
                    <a:pt x="524" y="2"/>
                    <a:pt x="335" y="2"/>
                  </a:cubicBezTo>
                  <a:cubicBezTo>
                    <a:pt x="325" y="1"/>
                    <a:pt x="314" y="0"/>
                    <a:pt x="3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3"/>
            <p:cNvSpPr/>
            <p:nvPr/>
          </p:nvSpPr>
          <p:spPr>
            <a:xfrm>
              <a:off x="2771925" y="1530625"/>
              <a:ext cx="16225" cy="16850"/>
            </a:xfrm>
            <a:custGeom>
              <a:rect b="b" l="l" r="r" t="t"/>
              <a:pathLst>
                <a:path extrusionOk="0" h="674" w="649">
                  <a:moveTo>
                    <a:pt x="303" y="0"/>
                  </a:moveTo>
                  <a:cubicBezTo>
                    <a:pt x="130" y="0"/>
                    <a:pt x="0" y="158"/>
                    <a:pt x="0" y="316"/>
                  </a:cubicBezTo>
                  <a:cubicBezTo>
                    <a:pt x="0" y="504"/>
                    <a:pt x="126" y="672"/>
                    <a:pt x="314" y="672"/>
                  </a:cubicBezTo>
                  <a:cubicBezTo>
                    <a:pt x="324" y="673"/>
                    <a:pt x="333" y="674"/>
                    <a:pt x="343" y="674"/>
                  </a:cubicBezTo>
                  <a:cubicBezTo>
                    <a:pt x="500" y="674"/>
                    <a:pt x="649" y="516"/>
                    <a:pt x="649" y="358"/>
                  </a:cubicBezTo>
                  <a:cubicBezTo>
                    <a:pt x="649" y="170"/>
                    <a:pt x="481" y="2"/>
                    <a:pt x="335" y="2"/>
                  </a:cubicBezTo>
                  <a:cubicBezTo>
                    <a:pt x="324" y="1"/>
                    <a:pt x="313" y="0"/>
                    <a:pt x="30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3"/>
            <p:cNvSpPr/>
            <p:nvPr/>
          </p:nvSpPr>
          <p:spPr>
            <a:xfrm>
              <a:off x="1934975" y="1528575"/>
              <a:ext cx="16750" cy="17300"/>
            </a:xfrm>
            <a:custGeom>
              <a:rect b="b" l="l" r="r" t="t"/>
              <a:pathLst>
                <a:path extrusionOk="0" h="692" w="670">
                  <a:moveTo>
                    <a:pt x="314" y="1"/>
                  </a:moveTo>
                  <a:cubicBezTo>
                    <a:pt x="147" y="42"/>
                    <a:pt x="0" y="168"/>
                    <a:pt x="0" y="356"/>
                  </a:cubicBezTo>
                  <a:cubicBezTo>
                    <a:pt x="0" y="545"/>
                    <a:pt x="147" y="691"/>
                    <a:pt x="335" y="691"/>
                  </a:cubicBezTo>
                  <a:cubicBezTo>
                    <a:pt x="523" y="691"/>
                    <a:pt x="670" y="545"/>
                    <a:pt x="649" y="356"/>
                  </a:cubicBezTo>
                  <a:cubicBezTo>
                    <a:pt x="649" y="168"/>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3"/>
            <p:cNvSpPr/>
            <p:nvPr/>
          </p:nvSpPr>
          <p:spPr>
            <a:xfrm>
              <a:off x="2820050" y="1525450"/>
              <a:ext cx="16225" cy="16750"/>
            </a:xfrm>
            <a:custGeom>
              <a:rect b="b" l="l" r="r" t="t"/>
              <a:pathLst>
                <a:path extrusionOk="0" h="670" w="649">
                  <a:moveTo>
                    <a:pt x="314" y="0"/>
                  </a:moveTo>
                  <a:cubicBezTo>
                    <a:pt x="126" y="42"/>
                    <a:pt x="0" y="167"/>
                    <a:pt x="0" y="356"/>
                  </a:cubicBezTo>
                  <a:cubicBezTo>
                    <a:pt x="21" y="523"/>
                    <a:pt x="167" y="670"/>
                    <a:pt x="335" y="670"/>
                  </a:cubicBezTo>
                  <a:cubicBezTo>
                    <a:pt x="523" y="628"/>
                    <a:pt x="649" y="502"/>
                    <a:pt x="649" y="314"/>
                  </a:cubicBezTo>
                  <a:cubicBezTo>
                    <a:pt x="649" y="14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3"/>
            <p:cNvSpPr/>
            <p:nvPr/>
          </p:nvSpPr>
          <p:spPr>
            <a:xfrm>
              <a:off x="2122225" y="1527000"/>
              <a:ext cx="16775" cy="16250"/>
            </a:xfrm>
            <a:custGeom>
              <a:rect b="b" l="l" r="r" t="t"/>
              <a:pathLst>
                <a:path extrusionOk="0" h="650" w="671">
                  <a:moveTo>
                    <a:pt x="315" y="1"/>
                  </a:moveTo>
                  <a:cubicBezTo>
                    <a:pt x="147" y="1"/>
                    <a:pt x="1" y="147"/>
                    <a:pt x="1" y="315"/>
                  </a:cubicBezTo>
                  <a:cubicBezTo>
                    <a:pt x="1" y="503"/>
                    <a:pt x="147" y="649"/>
                    <a:pt x="315" y="649"/>
                  </a:cubicBezTo>
                  <a:cubicBezTo>
                    <a:pt x="503" y="649"/>
                    <a:pt x="671" y="482"/>
                    <a:pt x="671"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3"/>
            <p:cNvSpPr/>
            <p:nvPr/>
          </p:nvSpPr>
          <p:spPr>
            <a:xfrm>
              <a:off x="2564250" y="1525450"/>
              <a:ext cx="16750" cy="16225"/>
            </a:xfrm>
            <a:custGeom>
              <a:rect b="b" l="l" r="r" t="t"/>
              <a:pathLst>
                <a:path extrusionOk="0" h="649" w="670">
                  <a:moveTo>
                    <a:pt x="356" y="0"/>
                  </a:moveTo>
                  <a:cubicBezTo>
                    <a:pt x="168" y="0"/>
                    <a:pt x="0" y="126"/>
                    <a:pt x="0" y="314"/>
                  </a:cubicBezTo>
                  <a:cubicBezTo>
                    <a:pt x="0" y="502"/>
                    <a:pt x="147" y="649"/>
                    <a:pt x="314" y="649"/>
                  </a:cubicBezTo>
                  <a:cubicBezTo>
                    <a:pt x="503" y="649"/>
                    <a:pt x="670" y="523"/>
                    <a:pt x="670" y="356"/>
                  </a:cubicBezTo>
                  <a:cubicBezTo>
                    <a:pt x="670" y="167"/>
                    <a:pt x="503" y="0"/>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3"/>
            <p:cNvSpPr/>
            <p:nvPr/>
          </p:nvSpPr>
          <p:spPr>
            <a:xfrm>
              <a:off x="2307925" y="1525450"/>
              <a:ext cx="16775" cy="16750"/>
            </a:xfrm>
            <a:custGeom>
              <a:rect b="b" l="l" r="r" t="t"/>
              <a:pathLst>
                <a:path extrusionOk="0" h="670" w="671">
                  <a:moveTo>
                    <a:pt x="315" y="0"/>
                  </a:moveTo>
                  <a:cubicBezTo>
                    <a:pt x="147" y="42"/>
                    <a:pt x="1" y="167"/>
                    <a:pt x="1" y="356"/>
                  </a:cubicBezTo>
                  <a:cubicBezTo>
                    <a:pt x="43" y="523"/>
                    <a:pt x="168" y="670"/>
                    <a:pt x="357" y="670"/>
                  </a:cubicBezTo>
                  <a:cubicBezTo>
                    <a:pt x="524" y="628"/>
                    <a:pt x="670" y="502"/>
                    <a:pt x="670" y="314"/>
                  </a:cubicBezTo>
                  <a:cubicBezTo>
                    <a:pt x="670" y="146"/>
                    <a:pt x="524"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33"/>
            <p:cNvSpPr/>
            <p:nvPr/>
          </p:nvSpPr>
          <p:spPr>
            <a:xfrm>
              <a:off x="2052675" y="1525450"/>
              <a:ext cx="16225" cy="16750"/>
            </a:xfrm>
            <a:custGeom>
              <a:rect b="b" l="l" r="r" t="t"/>
              <a:pathLst>
                <a:path extrusionOk="0" h="670" w="649">
                  <a:moveTo>
                    <a:pt x="314" y="0"/>
                  </a:moveTo>
                  <a:cubicBezTo>
                    <a:pt x="126" y="42"/>
                    <a:pt x="0" y="167"/>
                    <a:pt x="0" y="356"/>
                  </a:cubicBezTo>
                  <a:cubicBezTo>
                    <a:pt x="21" y="523"/>
                    <a:pt x="147" y="670"/>
                    <a:pt x="335" y="670"/>
                  </a:cubicBezTo>
                  <a:cubicBezTo>
                    <a:pt x="523" y="628"/>
                    <a:pt x="649" y="502"/>
                    <a:pt x="649" y="314"/>
                  </a:cubicBezTo>
                  <a:cubicBezTo>
                    <a:pt x="649" y="14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33"/>
            <p:cNvSpPr/>
            <p:nvPr/>
          </p:nvSpPr>
          <p:spPr>
            <a:xfrm>
              <a:off x="2633825" y="1528000"/>
              <a:ext cx="16225" cy="16825"/>
            </a:xfrm>
            <a:custGeom>
              <a:rect b="b" l="l" r="r" t="t"/>
              <a:pathLst>
                <a:path extrusionOk="0" h="673" w="649">
                  <a:moveTo>
                    <a:pt x="346" y="1"/>
                  </a:moveTo>
                  <a:cubicBezTo>
                    <a:pt x="336" y="1"/>
                    <a:pt x="325" y="1"/>
                    <a:pt x="314" y="3"/>
                  </a:cubicBezTo>
                  <a:cubicBezTo>
                    <a:pt x="147" y="3"/>
                    <a:pt x="0" y="149"/>
                    <a:pt x="0" y="316"/>
                  </a:cubicBezTo>
                  <a:cubicBezTo>
                    <a:pt x="0" y="505"/>
                    <a:pt x="147" y="672"/>
                    <a:pt x="335" y="672"/>
                  </a:cubicBezTo>
                  <a:cubicBezTo>
                    <a:pt x="523" y="630"/>
                    <a:pt x="649" y="505"/>
                    <a:pt x="649" y="316"/>
                  </a:cubicBezTo>
                  <a:cubicBezTo>
                    <a:pt x="649" y="159"/>
                    <a:pt x="519" y="1"/>
                    <a:pt x="3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3"/>
            <p:cNvSpPr/>
            <p:nvPr/>
          </p:nvSpPr>
          <p:spPr>
            <a:xfrm>
              <a:off x="2378025" y="1527475"/>
              <a:ext cx="16250" cy="16300"/>
            </a:xfrm>
            <a:custGeom>
              <a:rect b="b" l="l" r="r" t="t"/>
              <a:pathLst>
                <a:path extrusionOk="0" h="652" w="650">
                  <a:moveTo>
                    <a:pt x="367" y="1"/>
                  </a:moveTo>
                  <a:cubicBezTo>
                    <a:pt x="357" y="1"/>
                    <a:pt x="346" y="1"/>
                    <a:pt x="335" y="3"/>
                  </a:cubicBezTo>
                  <a:cubicBezTo>
                    <a:pt x="168" y="3"/>
                    <a:pt x="1" y="128"/>
                    <a:pt x="1" y="317"/>
                  </a:cubicBezTo>
                  <a:cubicBezTo>
                    <a:pt x="1" y="505"/>
                    <a:pt x="168" y="651"/>
                    <a:pt x="335" y="651"/>
                  </a:cubicBezTo>
                  <a:cubicBezTo>
                    <a:pt x="503" y="630"/>
                    <a:pt x="649" y="505"/>
                    <a:pt x="649" y="317"/>
                  </a:cubicBezTo>
                  <a:cubicBezTo>
                    <a:pt x="649" y="140"/>
                    <a:pt x="521" y="1"/>
                    <a:pt x="3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3"/>
            <p:cNvSpPr/>
            <p:nvPr/>
          </p:nvSpPr>
          <p:spPr>
            <a:xfrm>
              <a:off x="1865925" y="1527000"/>
              <a:ext cx="16750" cy="16250"/>
            </a:xfrm>
            <a:custGeom>
              <a:rect b="b" l="l" r="r" t="t"/>
              <a:pathLst>
                <a:path extrusionOk="0" h="650" w="670">
                  <a:moveTo>
                    <a:pt x="356" y="1"/>
                  </a:moveTo>
                  <a:cubicBezTo>
                    <a:pt x="168" y="1"/>
                    <a:pt x="0" y="147"/>
                    <a:pt x="0" y="315"/>
                  </a:cubicBezTo>
                  <a:cubicBezTo>
                    <a:pt x="0" y="440"/>
                    <a:pt x="189" y="649"/>
                    <a:pt x="314" y="649"/>
                  </a:cubicBezTo>
                  <a:cubicBezTo>
                    <a:pt x="482" y="649"/>
                    <a:pt x="628" y="524"/>
                    <a:pt x="670" y="336"/>
                  </a:cubicBezTo>
                  <a:cubicBezTo>
                    <a:pt x="670" y="147"/>
                    <a:pt x="523" y="1"/>
                    <a:pt x="3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3"/>
            <p:cNvSpPr/>
            <p:nvPr/>
          </p:nvSpPr>
          <p:spPr>
            <a:xfrm>
              <a:off x="2454400" y="1509175"/>
              <a:ext cx="16775" cy="15300"/>
            </a:xfrm>
            <a:custGeom>
              <a:rect b="b" l="l" r="r" t="t"/>
              <a:pathLst>
                <a:path extrusionOk="0" h="612" w="671">
                  <a:moveTo>
                    <a:pt x="320" y="0"/>
                  </a:moveTo>
                  <a:cubicBezTo>
                    <a:pt x="168" y="0"/>
                    <a:pt x="42" y="121"/>
                    <a:pt x="42" y="295"/>
                  </a:cubicBezTo>
                  <a:cubicBezTo>
                    <a:pt x="0" y="442"/>
                    <a:pt x="147" y="609"/>
                    <a:pt x="314" y="609"/>
                  </a:cubicBezTo>
                  <a:cubicBezTo>
                    <a:pt x="327" y="611"/>
                    <a:pt x="339" y="611"/>
                    <a:pt x="351" y="611"/>
                  </a:cubicBezTo>
                  <a:cubicBezTo>
                    <a:pt x="502" y="611"/>
                    <a:pt x="628" y="491"/>
                    <a:pt x="628" y="316"/>
                  </a:cubicBezTo>
                  <a:cubicBezTo>
                    <a:pt x="670" y="128"/>
                    <a:pt x="524" y="2"/>
                    <a:pt x="356" y="2"/>
                  </a:cubicBezTo>
                  <a:cubicBezTo>
                    <a:pt x="344" y="1"/>
                    <a:pt x="332" y="0"/>
                    <a:pt x="32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3"/>
            <p:cNvSpPr/>
            <p:nvPr/>
          </p:nvSpPr>
          <p:spPr>
            <a:xfrm>
              <a:off x="2523975" y="1511325"/>
              <a:ext cx="15700" cy="15700"/>
            </a:xfrm>
            <a:custGeom>
              <a:rect b="b" l="l" r="r" t="t"/>
              <a:pathLst>
                <a:path extrusionOk="0" h="628" w="628">
                  <a:moveTo>
                    <a:pt x="314" y="0"/>
                  </a:moveTo>
                  <a:cubicBezTo>
                    <a:pt x="126" y="0"/>
                    <a:pt x="0" y="126"/>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3"/>
            <p:cNvSpPr/>
            <p:nvPr/>
          </p:nvSpPr>
          <p:spPr>
            <a:xfrm>
              <a:off x="2199125" y="1509175"/>
              <a:ext cx="15725" cy="15300"/>
            </a:xfrm>
            <a:custGeom>
              <a:rect b="b" l="l" r="r" t="t"/>
              <a:pathLst>
                <a:path extrusionOk="0" h="612" w="629">
                  <a:moveTo>
                    <a:pt x="299" y="0"/>
                  </a:moveTo>
                  <a:cubicBezTo>
                    <a:pt x="148" y="0"/>
                    <a:pt x="22" y="121"/>
                    <a:pt x="22" y="295"/>
                  </a:cubicBezTo>
                  <a:cubicBezTo>
                    <a:pt x="1" y="442"/>
                    <a:pt x="126" y="609"/>
                    <a:pt x="315" y="609"/>
                  </a:cubicBezTo>
                  <a:cubicBezTo>
                    <a:pt x="325" y="611"/>
                    <a:pt x="336" y="611"/>
                    <a:pt x="347" y="611"/>
                  </a:cubicBezTo>
                  <a:cubicBezTo>
                    <a:pt x="485" y="611"/>
                    <a:pt x="628" y="491"/>
                    <a:pt x="628" y="316"/>
                  </a:cubicBezTo>
                  <a:cubicBezTo>
                    <a:pt x="628" y="128"/>
                    <a:pt x="482" y="2"/>
                    <a:pt x="336" y="2"/>
                  </a:cubicBezTo>
                  <a:cubicBezTo>
                    <a:pt x="323" y="1"/>
                    <a:pt x="311" y="0"/>
                    <a:pt x="29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3"/>
            <p:cNvSpPr/>
            <p:nvPr/>
          </p:nvSpPr>
          <p:spPr>
            <a:xfrm>
              <a:off x="1943350" y="1509225"/>
              <a:ext cx="15700" cy="15725"/>
            </a:xfrm>
            <a:custGeom>
              <a:rect b="b" l="l" r="r" t="t"/>
              <a:pathLst>
                <a:path extrusionOk="0" h="629" w="628">
                  <a:moveTo>
                    <a:pt x="314" y="0"/>
                  </a:moveTo>
                  <a:cubicBezTo>
                    <a:pt x="126" y="0"/>
                    <a:pt x="0" y="126"/>
                    <a:pt x="0" y="314"/>
                  </a:cubicBezTo>
                  <a:cubicBezTo>
                    <a:pt x="0" y="503"/>
                    <a:pt x="126" y="628"/>
                    <a:pt x="314" y="628"/>
                  </a:cubicBezTo>
                  <a:cubicBezTo>
                    <a:pt x="502" y="628"/>
                    <a:pt x="628" y="503"/>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3"/>
            <p:cNvSpPr/>
            <p:nvPr/>
          </p:nvSpPr>
          <p:spPr>
            <a:xfrm>
              <a:off x="2710725" y="1509175"/>
              <a:ext cx="15700" cy="15300"/>
            </a:xfrm>
            <a:custGeom>
              <a:rect b="b" l="l" r="r" t="t"/>
              <a:pathLst>
                <a:path extrusionOk="0" h="612" w="628">
                  <a:moveTo>
                    <a:pt x="319" y="0"/>
                  </a:moveTo>
                  <a:cubicBezTo>
                    <a:pt x="168" y="0"/>
                    <a:pt x="42" y="121"/>
                    <a:pt x="42" y="295"/>
                  </a:cubicBezTo>
                  <a:cubicBezTo>
                    <a:pt x="0" y="442"/>
                    <a:pt x="146" y="609"/>
                    <a:pt x="314" y="609"/>
                  </a:cubicBezTo>
                  <a:cubicBezTo>
                    <a:pt x="326" y="611"/>
                    <a:pt x="338" y="611"/>
                    <a:pt x="350" y="611"/>
                  </a:cubicBezTo>
                  <a:cubicBezTo>
                    <a:pt x="502" y="611"/>
                    <a:pt x="628" y="491"/>
                    <a:pt x="628" y="316"/>
                  </a:cubicBezTo>
                  <a:cubicBezTo>
                    <a:pt x="628" y="128"/>
                    <a:pt x="502" y="2"/>
                    <a:pt x="356" y="2"/>
                  </a:cubicBezTo>
                  <a:cubicBezTo>
                    <a:pt x="344" y="1"/>
                    <a:pt x="331" y="0"/>
                    <a:pt x="3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3"/>
            <p:cNvSpPr/>
            <p:nvPr/>
          </p:nvSpPr>
          <p:spPr>
            <a:xfrm>
              <a:off x="2752025" y="1524400"/>
              <a:ext cx="15725" cy="15700"/>
            </a:xfrm>
            <a:custGeom>
              <a:rect b="b" l="l" r="r" t="t"/>
              <a:pathLst>
                <a:path extrusionOk="0" h="628" w="629">
                  <a:moveTo>
                    <a:pt x="315" y="0"/>
                  </a:moveTo>
                  <a:cubicBezTo>
                    <a:pt x="168" y="0"/>
                    <a:pt x="1" y="126"/>
                    <a:pt x="1" y="314"/>
                  </a:cubicBezTo>
                  <a:cubicBezTo>
                    <a:pt x="1" y="460"/>
                    <a:pt x="127" y="628"/>
                    <a:pt x="315" y="628"/>
                  </a:cubicBezTo>
                  <a:cubicBezTo>
                    <a:pt x="482" y="628"/>
                    <a:pt x="629" y="502"/>
                    <a:pt x="629" y="314"/>
                  </a:cubicBezTo>
                  <a:cubicBezTo>
                    <a:pt x="629"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3"/>
            <p:cNvSpPr/>
            <p:nvPr/>
          </p:nvSpPr>
          <p:spPr>
            <a:xfrm>
              <a:off x="2100800" y="1520200"/>
              <a:ext cx="16225" cy="15725"/>
            </a:xfrm>
            <a:custGeom>
              <a:rect b="b" l="l" r="r" t="t"/>
              <a:pathLst>
                <a:path extrusionOk="0" h="629" w="649">
                  <a:moveTo>
                    <a:pt x="335" y="1"/>
                  </a:moveTo>
                  <a:cubicBezTo>
                    <a:pt x="147" y="1"/>
                    <a:pt x="0" y="147"/>
                    <a:pt x="0" y="315"/>
                  </a:cubicBezTo>
                  <a:cubicBezTo>
                    <a:pt x="0" y="482"/>
                    <a:pt x="126" y="628"/>
                    <a:pt x="314" y="628"/>
                  </a:cubicBezTo>
                  <a:cubicBezTo>
                    <a:pt x="502" y="628"/>
                    <a:pt x="649" y="503"/>
                    <a:pt x="649" y="315"/>
                  </a:cubicBezTo>
                  <a:cubicBezTo>
                    <a:pt x="649" y="168"/>
                    <a:pt x="544"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3"/>
            <p:cNvSpPr/>
            <p:nvPr/>
          </p:nvSpPr>
          <p:spPr>
            <a:xfrm>
              <a:off x="2495725" y="1524400"/>
              <a:ext cx="15725" cy="15700"/>
            </a:xfrm>
            <a:custGeom>
              <a:rect b="b" l="l" r="r" t="t"/>
              <a:pathLst>
                <a:path extrusionOk="0" h="628" w="629">
                  <a:moveTo>
                    <a:pt x="314" y="0"/>
                  </a:moveTo>
                  <a:cubicBezTo>
                    <a:pt x="126" y="0"/>
                    <a:pt x="0" y="126"/>
                    <a:pt x="0" y="314"/>
                  </a:cubicBezTo>
                  <a:cubicBezTo>
                    <a:pt x="0" y="502"/>
                    <a:pt x="126" y="628"/>
                    <a:pt x="314" y="628"/>
                  </a:cubicBezTo>
                  <a:cubicBezTo>
                    <a:pt x="503" y="628"/>
                    <a:pt x="628" y="502"/>
                    <a:pt x="628" y="314"/>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3"/>
            <p:cNvSpPr/>
            <p:nvPr/>
          </p:nvSpPr>
          <p:spPr>
            <a:xfrm>
              <a:off x="2239400" y="1523875"/>
              <a:ext cx="16250" cy="16225"/>
            </a:xfrm>
            <a:custGeom>
              <a:rect b="b" l="l" r="r" t="t"/>
              <a:pathLst>
                <a:path extrusionOk="0" h="649" w="650">
                  <a:moveTo>
                    <a:pt x="336" y="0"/>
                  </a:moveTo>
                  <a:cubicBezTo>
                    <a:pt x="168" y="0"/>
                    <a:pt x="1" y="126"/>
                    <a:pt x="1" y="314"/>
                  </a:cubicBezTo>
                  <a:cubicBezTo>
                    <a:pt x="1" y="481"/>
                    <a:pt x="126" y="649"/>
                    <a:pt x="315" y="649"/>
                  </a:cubicBezTo>
                  <a:cubicBezTo>
                    <a:pt x="503" y="649"/>
                    <a:pt x="649" y="523"/>
                    <a:pt x="649" y="335"/>
                  </a:cubicBezTo>
                  <a:cubicBezTo>
                    <a:pt x="649" y="147"/>
                    <a:pt x="524" y="21"/>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3"/>
            <p:cNvSpPr/>
            <p:nvPr/>
          </p:nvSpPr>
          <p:spPr>
            <a:xfrm>
              <a:off x="1983625" y="1522825"/>
              <a:ext cx="16750" cy="16750"/>
            </a:xfrm>
            <a:custGeom>
              <a:rect b="b" l="l" r="r" t="t"/>
              <a:pathLst>
                <a:path extrusionOk="0" h="670" w="670">
                  <a:moveTo>
                    <a:pt x="356" y="0"/>
                  </a:moveTo>
                  <a:cubicBezTo>
                    <a:pt x="168" y="0"/>
                    <a:pt x="0" y="147"/>
                    <a:pt x="0" y="314"/>
                  </a:cubicBezTo>
                  <a:cubicBezTo>
                    <a:pt x="0" y="503"/>
                    <a:pt x="147" y="670"/>
                    <a:pt x="314" y="670"/>
                  </a:cubicBezTo>
                  <a:cubicBezTo>
                    <a:pt x="502" y="670"/>
                    <a:pt x="670" y="523"/>
                    <a:pt x="670" y="356"/>
                  </a:cubicBezTo>
                  <a:cubicBezTo>
                    <a:pt x="670" y="168"/>
                    <a:pt x="523" y="42"/>
                    <a:pt x="3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3"/>
            <p:cNvSpPr/>
            <p:nvPr/>
          </p:nvSpPr>
          <p:spPr>
            <a:xfrm>
              <a:off x="2681950" y="1521775"/>
              <a:ext cx="15700" cy="15725"/>
            </a:xfrm>
            <a:custGeom>
              <a:rect b="b" l="l" r="r" t="t"/>
              <a:pathLst>
                <a:path extrusionOk="0" h="629" w="628">
                  <a:moveTo>
                    <a:pt x="314" y="1"/>
                  </a:moveTo>
                  <a:cubicBezTo>
                    <a:pt x="147" y="1"/>
                    <a:pt x="0" y="126"/>
                    <a:pt x="0" y="314"/>
                  </a:cubicBezTo>
                  <a:cubicBezTo>
                    <a:pt x="0" y="503"/>
                    <a:pt x="147"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3"/>
            <p:cNvSpPr/>
            <p:nvPr/>
          </p:nvSpPr>
          <p:spPr>
            <a:xfrm>
              <a:off x="2406275" y="1514975"/>
              <a:ext cx="15725" cy="15725"/>
            </a:xfrm>
            <a:custGeom>
              <a:rect b="b" l="l" r="r" t="t"/>
              <a:pathLst>
                <a:path extrusionOk="0" h="629" w="629">
                  <a:moveTo>
                    <a:pt x="314" y="1"/>
                  </a:moveTo>
                  <a:cubicBezTo>
                    <a:pt x="126" y="1"/>
                    <a:pt x="0" y="147"/>
                    <a:pt x="0" y="314"/>
                  </a:cubicBezTo>
                  <a:cubicBezTo>
                    <a:pt x="0" y="503"/>
                    <a:pt x="126" y="628"/>
                    <a:pt x="314" y="628"/>
                  </a:cubicBezTo>
                  <a:cubicBezTo>
                    <a:pt x="503" y="628"/>
                    <a:pt x="628" y="503"/>
                    <a:pt x="628" y="314"/>
                  </a:cubicBezTo>
                  <a:cubicBezTo>
                    <a:pt x="628" y="147"/>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3"/>
            <p:cNvSpPr/>
            <p:nvPr/>
          </p:nvSpPr>
          <p:spPr>
            <a:xfrm>
              <a:off x="2426675" y="1521775"/>
              <a:ext cx="15725" cy="15725"/>
            </a:xfrm>
            <a:custGeom>
              <a:rect b="b" l="l" r="r" t="t"/>
              <a:pathLst>
                <a:path extrusionOk="0" h="629" w="629">
                  <a:moveTo>
                    <a:pt x="314" y="1"/>
                  </a:moveTo>
                  <a:cubicBezTo>
                    <a:pt x="126" y="1"/>
                    <a:pt x="1" y="126"/>
                    <a:pt x="1" y="314"/>
                  </a:cubicBezTo>
                  <a:cubicBezTo>
                    <a:pt x="1" y="503"/>
                    <a:pt x="126" y="628"/>
                    <a:pt x="314" y="628"/>
                  </a:cubicBezTo>
                  <a:cubicBezTo>
                    <a:pt x="482" y="628"/>
                    <a:pt x="628" y="503"/>
                    <a:pt x="628" y="314"/>
                  </a:cubicBezTo>
                  <a:cubicBezTo>
                    <a:pt x="628" y="126"/>
                    <a:pt x="46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3"/>
            <p:cNvSpPr/>
            <p:nvPr/>
          </p:nvSpPr>
          <p:spPr>
            <a:xfrm>
              <a:off x="2170875" y="1521775"/>
              <a:ext cx="15725" cy="15725"/>
            </a:xfrm>
            <a:custGeom>
              <a:rect b="b" l="l" r="r" t="t"/>
              <a:pathLst>
                <a:path extrusionOk="0" h="629" w="629">
                  <a:moveTo>
                    <a:pt x="315" y="1"/>
                  </a:moveTo>
                  <a:cubicBezTo>
                    <a:pt x="126" y="1"/>
                    <a:pt x="1" y="126"/>
                    <a:pt x="1" y="314"/>
                  </a:cubicBezTo>
                  <a:cubicBezTo>
                    <a:pt x="1" y="503"/>
                    <a:pt x="126" y="628"/>
                    <a:pt x="315" y="628"/>
                  </a:cubicBezTo>
                  <a:cubicBezTo>
                    <a:pt x="503" y="628"/>
                    <a:pt x="629" y="503"/>
                    <a:pt x="629" y="314"/>
                  </a:cubicBezTo>
                  <a:cubicBezTo>
                    <a:pt x="629" y="126"/>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3"/>
            <p:cNvSpPr/>
            <p:nvPr/>
          </p:nvSpPr>
          <p:spPr>
            <a:xfrm>
              <a:off x="1914575" y="1521775"/>
              <a:ext cx="15700" cy="15725"/>
            </a:xfrm>
            <a:custGeom>
              <a:rect b="b" l="l" r="r" t="t"/>
              <a:pathLst>
                <a:path extrusionOk="0" h="629" w="628">
                  <a:moveTo>
                    <a:pt x="314" y="1"/>
                  </a:moveTo>
                  <a:cubicBezTo>
                    <a:pt x="126" y="1"/>
                    <a:pt x="0" y="126"/>
                    <a:pt x="0" y="314"/>
                  </a:cubicBezTo>
                  <a:cubicBezTo>
                    <a:pt x="0" y="503"/>
                    <a:pt x="126"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33"/>
            <p:cNvSpPr/>
            <p:nvPr/>
          </p:nvSpPr>
          <p:spPr>
            <a:xfrm>
              <a:off x="2612900" y="1520200"/>
              <a:ext cx="16225" cy="15725"/>
            </a:xfrm>
            <a:custGeom>
              <a:rect b="b" l="l" r="r" t="t"/>
              <a:pathLst>
                <a:path extrusionOk="0" h="629" w="649">
                  <a:moveTo>
                    <a:pt x="335" y="1"/>
                  </a:moveTo>
                  <a:cubicBezTo>
                    <a:pt x="147" y="1"/>
                    <a:pt x="0" y="147"/>
                    <a:pt x="0" y="315"/>
                  </a:cubicBezTo>
                  <a:cubicBezTo>
                    <a:pt x="0" y="503"/>
                    <a:pt x="126" y="628"/>
                    <a:pt x="314" y="628"/>
                  </a:cubicBezTo>
                  <a:cubicBezTo>
                    <a:pt x="502" y="628"/>
                    <a:pt x="649" y="503"/>
                    <a:pt x="649" y="315"/>
                  </a:cubicBezTo>
                  <a:cubicBezTo>
                    <a:pt x="649" y="147"/>
                    <a:pt x="52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33"/>
            <p:cNvSpPr/>
            <p:nvPr/>
          </p:nvSpPr>
          <p:spPr>
            <a:xfrm>
              <a:off x="2357100" y="1520200"/>
              <a:ext cx="15725" cy="15725"/>
            </a:xfrm>
            <a:custGeom>
              <a:rect b="b" l="l" r="r" t="t"/>
              <a:pathLst>
                <a:path extrusionOk="0" h="629" w="629">
                  <a:moveTo>
                    <a:pt x="315" y="1"/>
                  </a:moveTo>
                  <a:cubicBezTo>
                    <a:pt x="168" y="1"/>
                    <a:pt x="1" y="147"/>
                    <a:pt x="1" y="315"/>
                  </a:cubicBezTo>
                  <a:cubicBezTo>
                    <a:pt x="1" y="503"/>
                    <a:pt x="126" y="628"/>
                    <a:pt x="315" y="628"/>
                  </a:cubicBezTo>
                  <a:cubicBezTo>
                    <a:pt x="503" y="628"/>
                    <a:pt x="628" y="503"/>
                    <a:pt x="628" y="315"/>
                  </a:cubicBezTo>
                  <a:cubicBezTo>
                    <a:pt x="628"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3"/>
            <p:cNvSpPr/>
            <p:nvPr/>
          </p:nvSpPr>
          <p:spPr>
            <a:xfrm>
              <a:off x="2800675" y="1519150"/>
              <a:ext cx="15725" cy="15725"/>
            </a:xfrm>
            <a:custGeom>
              <a:rect b="b" l="l" r="r" t="t"/>
              <a:pathLst>
                <a:path extrusionOk="0" h="629" w="629">
                  <a:moveTo>
                    <a:pt x="315" y="1"/>
                  </a:moveTo>
                  <a:cubicBezTo>
                    <a:pt x="126" y="1"/>
                    <a:pt x="1" y="126"/>
                    <a:pt x="1" y="315"/>
                  </a:cubicBezTo>
                  <a:cubicBezTo>
                    <a:pt x="1" y="503"/>
                    <a:pt x="126" y="629"/>
                    <a:pt x="315" y="629"/>
                  </a:cubicBezTo>
                  <a:cubicBezTo>
                    <a:pt x="482" y="629"/>
                    <a:pt x="629" y="503"/>
                    <a:pt x="629" y="315"/>
                  </a:cubicBezTo>
                  <a:cubicBezTo>
                    <a:pt x="629" y="126"/>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3"/>
            <p:cNvSpPr/>
            <p:nvPr/>
          </p:nvSpPr>
          <p:spPr>
            <a:xfrm>
              <a:off x="2544900" y="1518475"/>
              <a:ext cx="15700" cy="15875"/>
            </a:xfrm>
            <a:custGeom>
              <a:rect b="b" l="l" r="r" t="t"/>
              <a:pathLst>
                <a:path extrusionOk="0" h="635" w="628">
                  <a:moveTo>
                    <a:pt x="257" y="1"/>
                  </a:moveTo>
                  <a:cubicBezTo>
                    <a:pt x="101" y="1"/>
                    <a:pt x="0" y="152"/>
                    <a:pt x="0" y="321"/>
                  </a:cubicBezTo>
                  <a:cubicBezTo>
                    <a:pt x="0" y="488"/>
                    <a:pt x="126" y="635"/>
                    <a:pt x="314" y="635"/>
                  </a:cubicBezTo>
                  <a:cubicBezTo>
                    <a:pt x="502" y="635"/>
                    <a:pt x="628" y="488"/>
                    <a:pt x="628" y="321"/>
                  </a:cubicBezTo>
                  <a:cubicBezTo>
                    <a:pt x="628" y="133"/>
                    <a:pt x="502" y="7"/>
                    <a:pt x="314" y="7"/>
                  </a:cubicBezTo>
                  <a:cubicBezTo>
                    <a:pt x="294" y="3"/>
                    <a:pt x="275" y="1"/>
                    <a:pt x="2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3"/>
            <p:cNvSpPr/>
            <p:nvPr/>
          </p:nvSpPr>
          <p:spPr>
            <a:xfrm>
              <a:off x="2288050" y="1518650"/>
              <a:ext cx="16250" cy="15700"/>
            </a:xfrm>
            <a:custGeom>
              <a:rect b="b" l="l" r="r" t="t"/>
              <a:pathLst>
                <a:path extrusionOk="0" h="628" w="650">
                  <a:moveTo>
                    <a:pt x="336" y="0"/>
                  </a:moveTo>
                  <a:cubicBezTo>
                    <a:pt x="147" y="0"/>
                    <a:pt x="1" y="126"/>
                    <a:pt x="1" y="314"/>
                  </a:cubicBezTo>
                  <a:cubicBezTo>
                    <a:pt x="1" y="460"/>
                    <a:pt x="126" y="628"/>
                    <a:pt x="315" y="628"/>
                  </a:cubicBezTo>
                  <a:cubicBezTo>
                    <a:pt x="482" y="628"/>
                    <a:pt x="649" y="481"/>
                    <a:pt x="649" y="314"/>
                  </a:cubicBezTo>
                  <a:cubicBezTo>
                    <a:pt x="649" y="126"/>
                    <a:pt x="545" y="0"/>
                    <a:pt x="3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3"/>
            <p:cNvSpPr/>
            <p:nvPr/>
          </p:nvSpPr>
          <p:spPr>
            <a:xfrm>
              <a:off x="2032800" y="1518650"/>
              <a:ext cx="15700" cy="15700"/>
            </a:xfrm>
            <a:custGeom>
              <a:rect b="b" l="l" r="r" t="t"/>
              <a:pathLst>
                <a:path extrusionOk="0" h="628" w="628">
                  <a:moveTo>
                    <a:pt x="314" y="0"/>
                  </a:moveTo>
                  <a:cubicBezTo>
                    <a:pt x="126" y="0"/>
                    <a:pt x="0" y="126"/>
                    <a:pt x="0" y="314"/>
                  </a:cubicBezTo>
                  <a:cubicBezTo>
                    <a:pt x="0" y="481"/>
                    <a:pt x="126" y="628"/>
                    <a:pt x="314" y="628"/>
                  </a:cubicBezTo>
                  <a:cubicBezTo>
                    <a:pt x="502" y="628"/>
                    <a:pt x="628" y="481"/>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3"/>
            <p:cNvSpPr/>
            <p:nvPr/>
          </p:nvSpPr>
          <p:spPr>
            <a:xfrm>
              <a:off x="2730075" y="1516550"/>
              <a:ext cx="16750" cy="15725"/>
            </a:xfrm>
            <a:custGeom>
              <a:rect b="b" l="l" r="r" t="t"/>
              <a:pathLst>
                <a:path extrusionOk="0" h="629" w="670">
                  <a:moveTo>
                    <a:pt x="335" y="0"/>
                  </a:moveTo>
                  <a:cubicBezTo>
                    <a:pt x="126" y="0"/>
                    <a:pt x="0" y="126"/>
                    <a:pt x="0" y="314"/>
                  </a:cubicBezTo>
                  <a:cubicBezTo>
                    <a:pt x="0" y="482"/>
                    <a:pt x="126" y="628"/>
                    <a:pt x="314" y="628"/>
                  </a:cubicBezTo>
                  <a:cubicBezTo>
                    <a:pt x="523" y="628"/>
                    <a:pt x="649" y="482"/>
                    <a:pt x="649" y="314"/>
                  </a:cubicBezTo>
                  <a:cubicBezTo>
                    <a:pt x="670" y="147"/>
                    <a:pt x="544"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3"/>
            <p:cNvSpPr/>
            <p:nvPr/>
          </p:nvSpPr>
          <p:spPr>
            <a:xfrm>
              <a:off x="2474800" y="1516550"/>
              <a:ext cx="15725" cy="16225"/>
            </a:xfrm>
            <a:custGeom>
              <a:rect b="b" l="l" r="r" t="t"/>
              <a:pathLst>
                <a:path extrusionOk="0" h="649" w="629">
                  <a:moveTo>
                    <a:pt x="314" y="0"/>
                  </a:moveTo>
                  <a:cubicBezTo>
                    <a:pt x="168" y="0"/>
                    <a:pt x="0" y="126"/>
                    <a:pt x="0" y="314"/>
                  </a:cubicBezTo>
                  <a:cubicBezTo>
                    <a:pt x="0" y="523"/>
                    <a:pt x="126" y="649"/>
                    <a:pt x="314" y="649"/>
                  </a:cubicBezTo>
                  <a:cubicBezTo>
                    <a:pt x="503" y="649"/>
                    <a:pt x="628" y="523"/>
                    <a:pt x="628" y="335"/>
                  </a:cubicBezTo>
                  <a:cubicBezTo>
                    <a:pt x="628" y="126"/>
                    <a:pt x="503"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3"/>
            <p:cNvSpPr/>
            <p:nvPr/>
          </p:nvSpPr>
          <p:spPr>
            <a:xfrm>
              <a:off x="2219000" y="1516550"/>
              <a:ext cx="15725" cy="15725"/>
            </a:xfrm>
            <a:custGeom>
              <a:rect b="b" l="l" r="r" t="t"/>
              <a:pathLst>
                <a:path extrusionOk="0" h="629" w="629">
                  <a:moveTo>
                    <a:pt x="315" y="0"/>
                  </a:moveTo>
                  <a:cubicBezTo>
                    <a:pt x="147" y="0"/>
                    <a:pt x="1" y="126"/>
                    <a:pt x="1" y="314"/>
                  </a:cubicBezTo>
                  <a:cubicBezTo>
                    <a:pt x="1" y="482"/>
                    <a:pt x="147" y="628"/>
                    <a:pt x="315" y="628"/>
                  </a:cubicBezTo>
                  <a:cubicBezTo>
                    <a:pt x="503" y="628"/>
                    <a:pt x="629" y="482"/>
                    <a:pt x="629" y="314"/>
                  </a:cubicBezTo>
                  <a:cubicBezTo>
                    <a:pt x="629" y="126"/>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3"/>
            <p:cNvSpPr/>
            <p:nvPr/>
          </p:nvSpPr>
          <p:spPr>
            <a:xfrm>
              <a:off x="1963750" y="1516550"/>
              <a:ext cx="15700" cy="15725"/>
            </a:xfrm>
            <a:custGeom>
              <a:rect b="b" l="l" r="r" t="t"/>
              <a:pathLst>
                <a:path extrusionOk="0" h="629" w="628">
                  <a:moveTo>
                    <a:pt x="314" y="0"/>
                  </a:moveTo>
                  <a:cubicBezTo>
                    <a:pt x="126" y="0"/>
                    <a:pt x="0" y="126"/>
                    <a:pt x="0" y="314"/>
                  </a:cubicBezTo>
                  <a:cubicBezTo>
                    <a:pt x="0" y="502"/>
                    <a:pt x="126" y="628"/>
                    <a:pt x="314" y="628"/>
                  </a:cubicBezTo>
                  <a:cubicBezTo>
                    <a:pt x="460" y="628"/>
                    <a:pt x="628" y="502"/>
                    <a:pt x="628" y="314"/>
                  </a:cubicBezTo>
                  <a:cubicBezTo>
                    <a:pt x="628" y="12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3"/>
            <p:cNvSpPr/>
            <p:nvPr/>
          </p:nvSpPr>
          <p:spPr>
            <a:xfrm>
              <a:off x="2662075" y="1514925"/>
              <a:ext cx="15700" cy="15775"/>
            </a:xfrm>
            <a:custGeom>
              <a:rect b="b" l="l" r="r" t="t"/>
              <a:pathLst>
                <a:path extrusionOk="0" h="631" w="628">
                  <a:moveTo>
                    <a:pt x="278" y="0"/>
                  </a:moveTo>
                  <a:cubicBezTo>
                    <a:pt x="126" y="0"/>
                    <a:pt x="0" y="121"/>
                    <a:pt x="0" y="295"/>
                  </a:cubicBezTo>
                  <a:cubicBezTo>
                    <a:pt x="0" y="484"/>
                    <a:pt x="126" y="630"/>
                    <a:pt x="314" y="630"/>
                  </a:cubicBezTo>
                  <a:cubicBezTo>
                    <a:pt x="481" y="630"/>
                    <a:pt x="628" y="505"/>
                    <a:pt x="628" y="316"/>
                  </a:cubicBezTo>
                  <a:cubicBezTo>
                    <a:pt x="628" y="149"/>
                    <a:pt x="481" y="3"/>
                    <a:pt x="314" y="3"/>
                  </a:cubicBezTo>
                  <a:cubicBezTo>
                    <a:pt x="302" y="1"/>
                    <a:pt x="290" y="0"/>
                    <a:pt x="2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33"/>
            <p:cNvSpPr/>
            <p:nvPr/>
          </p:nvSpPr>
          <p:spPr>
            <a:xfrm>
              <a:off x="2150475" y="1514450"/>
              <a:ext cx="15725" cy="15725"/>
            </a:xfrm>
            <a:custGeom>
              <a:rect b="b" l="l" r="r" t="t"/>
              <a:pathLst>
                <a:path extrusionOk="0" h="629" w="629">
                  <a:moveTo>
                    <a:pt x="315" y="1"/>
                  </a:moveTo>
                  <a:cubicBezTo>
                    <a:pt x="126" y="1"/>
                    <a:pt x="1" y="126"/>
                    <a:pt x="1" y="314"/>
                  </a:cubicBezTo>
                  <a:cubicBezTo>
                    <a:pt x="1" y="503"/>
                    <a:pt x="126" y="628"/>
                    <a:pt x="315" y="628"/>
                  </a:cubicBezTo>
                  <a:cubicBezTo>
                    <a:pt x="503" y="628"/>
                    <a:pt x="629" y="503"/>
                    <a:pt x="629" y="314"/>
                  </a:cubicBezTo>
                  <a:cubicBezTo>
                    <a:pt x="629" y="126"/>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33"/>
            <p:cNvSpPr/>
            <p:nvPr/>
          </p:nvSpPr>
          <p:spPr>
            <a:xfrm>
              <a:off x="1894175" y="1514450"/>
              <a:ext cx="15700" cy="15725"/>
            </a:xfrm>
            <a:custGeom>
              <a:rect b="b" l="l" r="r" t="t"/>
              <a:pathLst>
                <a:path extrusionOk="0" h="629" w="628">
                  <a:moveTo>
                    <a:pt x="314" y="1"/>
                  </a:moveTo>
                  <a:cubicBezTo>
                    <a:pt x="126" y="1"/>
                    <a:pt x="0" y="126"/>
                    <a:pt x="0" y="314"/>
                  </a:cubicBezTo>
                  <a:cubicBezTo>
                    <a:pt x="0" y="503"/>
                    <a:pt x="126" y="628"/>
                    <a:pt x="314" y="628"/>
                  </a:cubicBezTo>
                  <a:cubicBezTo>
                    <a:pt x="502" y="628"/>
                    <a:pt x="628" y="503"/>
                    <a:pt x="628" y="314"/>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3"/>
            <p:cNvSpPr/>
            <p:nvPr/>
          </p:nvSpPr>
          <p:spPr>
            <a:xfrm>
              <a:off x="2592500" y="1512350"/>
              <a:ext cx="15700" cy="15725"/>
            </a:xfrm>
            <a:custGeom>
              <a:rect b="b" l="l" r="r" t="t"/>
              <a:pathLst>
                <a:path extrusionOk="0" h="629" w="628">
                  <a:moveTo>
                    <a:pt x="314" y="1"/>
                  </a:moveTo>
                  <a:cubicBezTo>
                    <a:pt x="126" y="1"/>
                    <a:pt x="0" y="147"/>
                    <a:pt x="0" y="315"/>
                  </a:cubicBezTo>
                  <a:cubicBezTo>
                    <a:pt x="0" y="503"/>
                    <a:pt x="126" y="629"/>
                    <a:pt x="314" y="629"/>
                  </a:cubicBezTo>
                  <a:cubicBezTo>
                    <a:pt x="502" y="629"/>
                    <a:pt x="628" y="503"/>
                    <a:pt x="628" y="315"/>
                  </a:cubicBezTo>
                  <a:cubicBezTo>
                    <a:pt x="628" y="147"/>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3"/>
            <p:cNvSpPr/>
            <p:nvPr/>
          </p:nvSpPr>
          <p:spPr>
            <a:xfrm>
              <a:off x="2336700" y="1512350"/>
              <a:ext cx="15725" cy="15725"/>
            </a:xfrm>
            <a:custGeom>
              <a:rect b="b" l="l" r="r" t="t"/>
              <a:pathLst>
                <a:path extrusionOk="0" h="629" w="629">
                  <a:moveTo>
                    <a:pt x="314" y="1"/>
                  </a:moveTo>
                  <a:cubicBezTo>
                    <a:pt x="147" y="1"/>
                    <a:pt x="1" y="147"/>
                    <a:pt x="1" y="315"/>
                  </a:cubicBezTo>
                  <a:cubicBezTo>
                    <a:pt x="1" y="503"/>
                    <a:pt x="147" y="629"/>
                    <a:pt x="314" y="629"/>
                  </a:cubicBezTo>
                  <a:cubicBezTo>
                    <a:pt x="503" y="629"/>
                    <a:pt x="628" y="503"/>
                    <a:pt x="628" y="315"/>
                  </a:cubicBezTo>
                  <a:cubicBezTo>
                    <a:pt x="628" y="168"/>
                    <a:pt x="503"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3"/>
            <p:cNvSpPr/>
            <p:nvPr/>
          </p:nvSpPr>
          <p:spPr>
            <a:xfrm>
              <a:off x="2080400" y="1512350"/>
              <a:ext cx="15700" cy="15725"/>
            </a:xfrm>
            <a:custGeom>
              <a:rect b="b" l="l" r="r" t="t"/>
              <a:pathLst>
                <a:path extrusionOk="0" h="629" w="628">
                  <a:moveTo>
                    <a:pt x="314" y="1"/>
                  </a:moveTo>
                  <a:cubicBezTo>
                    <a:pt x="147" y="1"/>
                    <a:pt x="0" y="147"/>
                    <a:pt x="0" y="315"/>
                  </a:cubicBezTo>
                  <a:cubicBezTo>
                    <a:pt x="0" y="503"/>
                    <a:pt x="147" y="629"/>
                    <a:pt x="314" y="629"/>
                  </a:cubicBezTo>
                  <a:cubicBezTo>
                    <a:pt x="502" y="629"/>
                    <a:pt x="628" y="503"/>
                    <a:pt x="628" y="315"/>
                  </a:cubicBezTo>
                  <a:cubicBezTo>
                    <a:pt x="628" y="168"/>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3"/>
            <p:cNvSpPr/>
            <p:nvPr/>
          </p:nvSpPr>
          <p:spPr>
            <a:xfrm>
              <a:off x="2779750" y="1511325"/>
              <a:ext cx="15200" cy="15700"/>
            </a:xfrm>
            <a:custGeom>
              <a:rect b="b" l="l" r="r" t="t"/>
              <a:pathLst>
                <a:path extrusionOk="0" h="628" w="608">
                  <a:moveTo>
                    <a:pt x="315" y="0"/>
                  </a:moveTo>
                  <a:cubicBezTo>
                    <a:pt x="126" y="0"/>
                    <a:pt x="1" y="126"/>
                    <a:pt x="1" y="314"/>
                  </a:cubicBezTo>
                  <a:cubicBezTo>
                    <a:pt x="1" y="481"/>
                    <a:pt x="126" y="628"/>
                    <a:pt x="315" y="628"/>
                  </a:cubicBezTo>
                  <a:cubicBezTo>
                    <a:pt x="482" y="628"/>
                    <a:pt x="608" y="481"/>
                    <a:pt x="608" y="314"/>
                  </a:cubicBezTo>
                  <a:cubicBezTo>
                    <a:pt x="608" y="126"/>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3"/>
            <p:cNvSpPr/>
            <p:nvPr/>
          </p:nvSpPr>
          <p:spPr>
            <a:xfrm>
              <a:off x="2268175" y="1511325"/>
              <a:ext cx="15725" cy="15700"/>
            </a:xfrm>
            <a:custGeom>
              <a:rect b="b" l="l" r="r" t="t"/>
              <a:pathLst>
                <a:path extrusionOk="0" h="628" w="629">
                  <a:moveTo>
                    <a:pt x="315" y="0"/>
                  </a:moveTo>
                  <a:cubicBezTo>
                    <a:pt x="126" y="0"/>
                    <a:pt x="1" y="126"/>
                    <a:pt x="1" y="314"/>
                  </a:cubicBezTo>
                  <a:cubicBezTo>
                    <a:pt x="1" y="502"/>
                    <a:pt x="126" y="628"/>
                    <a:pt x="315" y="628"/>
                  </a:cubicBezTo>
                  <a:cubicBezTo>
                    <a:pt x="482" y="628"/>
                    <a:pt x="607" y="460"/>
                    <a:pt x="628" y="314"/>
                  </a:cubicBezTo>
                  <a:cubicBezTo>
                    <a:pt x="628" y="126"/>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3"/>
            <p:cNvSpPr/>
            <p:nvPr/>
          </p:nvSpPr>
          <p:spPr>
            <a:xfrm>
              <a:off x="2011875" y="1511325"/>
              <a:ext cx="15700" cy="15700"/>
            </a:xfrm>
            <a:custGeom>
              <a:rect b="b" l="l" r="r" t="t"/>
              <a:pathLst>
                <a:path extrusionOk="0" h="628" w="628">
                  <a:moveTo>
                    <a:pt x="314" y="0"/>
                  </a:moveTo>
                  <a:cubicBezTo>
                    <a:pt x="126" y="0"/>
                    <a:pt x="0" y="126"/>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3"/>
            <p:cNvSpPr/>
            <p:nvPr/>
          </p:nvSpPr>
          <p:spPr>
            <a:xfrm>
              <a:off x="2752550" y="1639600"/>
              <a:ext cx="18350" cy="18200"/>
            </a:xfrm>
            <a:custGeom>
              <a:rect b="b" l="l" r="r" t="t"/>
              <a:pathLst>
                <a:path extrusionOk="0" h="728" w="734">
                  <a:moveTo>
                    <a:pt x="433" y="1"/>
                  </a:moveTo>
                  <a:cubicBezTo>
                    <a:pt x="396" y="1"/>
                    <a:pt x="357" y="6"/>
                    <a:pt x="315" y="16"/>
                  </a:cubicBezTo>
                  <a:cubicBezTo>
                    <a:pt x="168" y="79"/>
                    <a:pt x="64" y="184"/>
                    <a:pt x="43" y="330"/>
                  </a:cubicBezTo>
                  <a:cubicBezTo>
                    <a:pt x="1" y="498"/>
                    <a:pt x="85" y="623"/>
                    <a:pt x="210" y="728"/>
                  </a:cubicBezTo>
                  <a:cubicBezTo>
                    <a:pt x="398" y="539"/>
                    <a:pt x="566" y="351"/>
                    <a:pt x="733" y="142"/>
                  </a:cubicBezTo>
                  <a:cubicBezTo>
                    <a:pt x="639" y="48"/>
                    <a:pt x="545" y="1"/>
                    <a:pt x="43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3"/>
            <p:cNvSpPr/>
            <p:nvPr/>
          </p:nvSpPr>
          <p:spPr>
            <a:xfrm>
              <a:off x="2061025" y="1505550"/>
              <a:ext cx="15725" cy="14675"/>
            </a:xfrm>
            <a:custGeom>
              <a:rect b="b" l="l" r="r" t="t"/>
              <a:pathLst>
                <a:path extrusionOk="0" h="587" w="629">
                  <a:moveTo>
                    <a:pt x="315" y="1"/>
                  </a:moveTo>
                  <a:cubicBezTo>
                    <a:pt x="126" y="1"/>
                    <a:pt x="1" y="126"/>
                    <a:pt x="1" y="273"/>
                  </a:cubicBezTo>
                  <a:cubicBezTo>
                    <a:pt x="1" y="440"/>
                    <a:pt x="126" y="587"/>
                    <a:pt x="315" y="587"/>
                  </a:cubicBezTo>
                  <a:cubicBezTo>
                    <a:pt x="461" y="587"/>
                    <a:pt x="629" y="461"/>
                    <a:pt x="629"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3"/>
            <p:cNvSpPr/>
            <p:nvPr/>
          </p:nvSpPr>
          <p:spPr>
            <a:xfrm>
              <a:off x="2316825" y="1504525"/>
              <a:ext cx="15725" cy="15700"/>
            </a:xfrm>
            <a:custGeom>
              <a:rect b="b" l="l" r="r" t="t"/>
              <a:pathLst>
                <a:path extrusionOk="0" h="628" w="629">
                  <a:moveTo>
                    <a:pt x="314" y="0"/>
                  </a:moveTo>
                  <a:cubicBezTo>
                    <a:pt x="126" y="0"/>
                    <a:pt x="1" y="167"/>
                    <a:pt x="1" y="314"/>
                  </a:cubicBezTo>
                  <a:cubicBezTo>
                    <a:pt x="1" y="502"/>
                    <a:pt x="126" y="628"/>
                    <a:pt x="314" y="628"/>
                  </a:cubicBezTo>
                  <a:cubicBezTo>
                    <a:pt x="461" y="628"/>
                    <a:pt x="628" y="502"/>
                    <a:pt x="628" y="314"/>
                  </a:cubicBezTo>
                  <a:cubicBezTo>
                    <a:pt x="628" y="147"/>
                    <a:pt x="48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3"/>
            <p:cNvSpPr/>
            <p:nvPr/>
          </p:nvSpPr>
          <p:spPr>
            <a:xfrm>
              <a:off x="2572100" y="1505550"/>
              <a:ext cx="15700" cy="15725"/>
            </a:xfrm>
            <a:custGeom>
              <a:rect b="b" l="l" r="r" t="t"/>
              <a:pathLst>
                <a:path extrusionOk="0" h="629" w="628">
                  <a:moveTo>
                    <a:pt x="314" y="1"/>
                  </a:moveTo>
                  <a:cubicBezTo>
                    <a:pt x="147" y="1"/>
                    <a:pt x="0" y="147"/>
                    <a:pt x="0" y="315"/>
                  </a:cubicBezTo>
                  <a:cubicBezTo>
                    <a:pt x="0" y="482"/>
                    <a:pt x="147" y="629"/>
                    <a:pt x="314" y="629"/>
                  </a:cubicBezTo>
                  <a:cubicBezTo>
                    <a:pt x="502" y="629"/>
                    <a:pt x="628" y="482"/>
                    <a:pt x="628" y="315"/>
                  </a:cubicBezTo>
                  <a:cubicBezTo>
                    <a:pt x="628" y="126"/>
                    <a:pt x="50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3"/>
            <p:cNvSpPr/>
            <p:nvPr/>
          </p:nvSpPr>
          <p:spPr>
            <a:xfrm>
              <a:off x="2827875" y="1506550"/>
              <a:ext cx="15725" cy="15250"/>
            </a:xfrm>
            <a:custGeom>
              <a:rect b="b" l="l" r="r" t="t"/>
              <a:pathLst>
                <a:path extrusionOk="0" h="610" w="629">
                  <a:moveTo>
                    <a:pt x="372" y="0"/>
                  </a:moveTo>
                  <a:cubicBezTo>
                    <a:pt x="360" y="0"/>
                    <a:pt x="348" y="1"/>
                    <a:pt x="336" y="3"/>
                  </a:cubicBezTo>
                  <a:cubicBezTo>
                    <a:pt x="189" y="3"/>
                    <a:pt x="22" y="128"/>
                    <a:pt x="22" y="296"/>
                  </a:cubicBezTo>
                  <a:cubicBezTo>
                    <a:pt x="1" y="442"/>
                    <a:pt x="126" y="610"/>
                    <a:pt x="315" y="610"/>
                  </a:cubicBezTo>
                  <a:cubicBezTo>
                    <a:pt x="482" y="610"/>
                    <a:pt x="629" y="484"/>
                    <a:pt x="629" y="296"/>
                  </a:cubicBezTo>
                  <a:cubicBezTo>
                    <a:pt x="629" y="121"/>
                    <a:pt x="521" y="0"/>
                    <a:pt x="3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3"/>
            <p:cNvSpPr/>
            <p:nvPr/>
          </p:nvSpPr>
          <p:spPr>
            <a:xfrm>
              <a:off x="2129025" y="1507125"/>
              <a:ext cx="15725" cy="15725"/>
            </a:xfrm>
            <a:custGeom>
              <a:rect b="b" l="l" r="r" t="t"/>
              <a:pathLst>
                <a:path extrusionOk="0" h="629" w="629">
                  <a:moveTo>
                    <a:pt x="315" y="1"/>
                  </a:moveTo>
                  <a:cubicBezTo>
                    <a:pt x="147" y="1"/>
                    <a:pt x="22" y="168"/>
                    <a:pt x="1" y="335"/>
                  </a:cubicBezTo>
                  <a:cubicBezTo>
                    <a:pt x="1" y="503"/>
                    <a:pt x="147" y="628"/>
                    <a:pt x="315" y="628"/>
                  </a:cubicBezTo>
                  <a:cubicBezTo>
                    <a:pt x="482" y="628"/>
                    <a:pt x="629" y="503"/>
                    <a:pt x="629" y="315"/>
                  </a:cubicBezTo>
                  <a:cubicBezTo>
                    <a:pt x="629" y="147"/>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3"/>
            <p:cNvSpPr/>
            <p:nvPr/>
          </p:nvSpPr>
          <p:spPr>
            <a:xfrm>
              <a:off x="2385350" y="1507125"/>
              <a:ext cx="15725" cy="15725"/>
            </a:xfrm>
            <a:custGeom>
              <a:rect b="b" l="l" r="r" t="t"/>
              <a:pathLst>
                <a:path extrusionOk="0" h="629" w="629">
                  <a:moveTo>
                    <a:pt x="314" y="1"/>
                  </a:moveTo>
                  <a:cubicBezTo>
                    <a:pt x="147" y="1"/>
                    <a:pt x="1" y="147"/>
                    <a:pt x="1" y="315"/>
                  </a:cubicBezTo>
                  <a:cubicBezTo>
                    <a:pt x="1" y="482"/>
                    <a:pt x="126" y="628"/>
                    <a:pt x="314" y="628"/>
                  </a:cubicBezTo>
                  <a:cubicBezTo>
                    <a:pt x="503" y="628"/>
                    <a:pt x="628" y="503"/>
                    <a:pt x="607" y="315"/>
                  </a:cubicBezTo>
                  <a:cubicBezTo>
                    <a:pt x="607" y="147"/>
                    <a:pt x="46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3"/>
            <p:cNvSpPr/>
            <p:nvPr/>
          </p:nvSpPr>
          <p:spPr>
            <a:xfrm>
              <a:off x="2641150" y="1507125"/>
              <a:ext cx="15700" cy="15725"/>
            </a:xfrm>
            <a:custGeom>
              <a:rect b="b" l="l" r="r" t="t"/>
              <a:pathLst>
                <a:path extrusionOk="0" h="629" w="628">
                  <a:moveTo>
                    <a:pt x="314" y="1"/>
                  </a:moveTo>
                  <a:cubicBezTo>
                    <a:pt x="126" y="1"/>
                    <a:pt x="0" y="168"/>
                    <a:pt x="0" y="315"/>
                  </a:cubicBezTo>
                  <a:cubicBezTo>
                    <a:pt x="0" y="503"/>
                    <a:pt x="126" y="628"/>
                    <a:pt x="314" y="628"/>
                  </a:cubicBezTo>
                  <a:cubicBezTo>
                    <a:pt x="481" y="628"/>
                    <a:pt x="628" y="503"/>
                    <a:pt x="628" y="315"/>
                  </a:cubicBezTo>
                  <a:cubicBezTo>
                    <a:pt x="628" y="147"/>
                    <a:pt x="481"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3"/>
            <p:cNvSpPr/>
            <p:nvPr/>
          </p:nvSpPr>
          <p:spPr>
            <a:xfrm>
              <a:off x="1922950" y="1500850"/>
              <a:ext cx="15175" cy="15725"/>
            </a:xfrm>
            <a:custGeom>
              <a:rect b="b" l="l" r="r" t="t"/>
              <a:pathLst>
                <a:path extrusionOk="0" h="629" w="607">
                  <a:moveTo>
                    <a:pt x="314" y="1"/>
                  </a:moveTo>
                  <a:cubicBezTo>
                    <a:pt x="126" y="1"/>
                    <a:pt x="0" y="147"/>
                    <a:pt x="0" y="314"/>
                  </a:cubicBezTo>
                  <a:cubicBezTo>
                    <a:pt x="0" y="503"/>
                    <a:pt x="126" y="628"/>
                    <a:pt x="314" y="628"/>
                  </a:cubicBezTo>
                  <a:cubicBezTo>
                    <a:pt x="481" y="628"/>
                    <a:pt x="607" y="461"/>
                    <a:pt x="607" y="314"/>
                  </a:cubicBezTo>
                  <a:cubicBezTo>
                    <a:pt x="607" y="147"/>
                    <a:pt x="439" y="22"/>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3"/>
            <p:cNvSpPr/>
            <p:nvPr/>
          </p:nvSpPr>
          <p:spPr>
            <a:xfrm>
              <a:off x="2178725" y="1501900"/>
              <a:ext cx="15200" cy="15725"/>
            </a:xfrm>
            <a:custGeom>
              <a:rect b="b" l="l" r="r" t="t"/>
              <a:pathLst>
                <a:path extrusionOk="0" h="629" w="608">
                  <a:moveTo>
                    <a:pt x="315" y="0"/>
                  </a:moveTo>
                  <a:cubicBezTo>
                    <a:pt x="147" y="0"/>
                    <a:pt x="1" y="147"/>
                    <a:pt x="1" y="314"/>
                  </a:cubicBezTo>
                  <a:cubicBezTo>
                    <a:pt x="1" y="482"/>
                    <a:pt x="126" y="628"/>
                    <a:pt x="294" y="628"/>
                  </a:cubicBezTo>
                  <a:cubicBezTo>
                    <a:pt x="440" y="628"/>
                    <a:pt x="607" y="503"/>
                    <a:pt x="607" y="314"/>
                  </a:cubicBezTo>
                  <a:cubicBezTo>
                    <a:pt x="607" y="14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3"/>
            <p:cNvSpPr/>
            <p:nvPr/>
          </p:nvSpPr>
          <p:spPr>
            <a:xfrm>
              <a:off x="2434525" y="1501900"/>
              <a:ext cx="14675" cy="15725"/>
            </a:xfrm>
            <a:custGeom>
              <a:rect b="b" l="l" r="r" t="t"/>
              <a:pathLst>
                <a:path extrusionOk="0" h="629" w="587">
                  <a:moveTo>
                    <a:pt x="314" y="0"/>
                  </a:moveTo>
                  <a:cubicBezTo>
                    <a:pt x="147" y="0"/>
                    <a:pt x="0" y="147"/>
                    <a:pt x="0" y="314"/>
                  </a:cubicBezTo>
                  <a:cubicBezTo>
                    <a:pt x="0" y="503"/>
                    <a:pt x="126" y="628"/>
                    <a:pt x="272" y="628"/>
                  </a:cubicBezTo>
                  <a:cubicBezTo>
                    <a:pt x="440" y="628"/>
                    <a:pt x="586" y="503"/>
                    <a:pt x="586" y="314"/>
                  </a:cubicBezTo>
                  <a:cubicBezTo>
                    <a:pt x="586" y="147"/>
                    <a:pt x="46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3"/>
            <p:cNvSpPr/>
            <p:nvPr/>
          </p:nvSpPr>
          <p:spPr>
            <a:xfrm>
              <a:off x="2689800" y="1501900"/>
              <a:ext cx="15700" cy="15725"/>
            </a:xfrm>
            <a:custGeom>
              <a:rect b="b" l="l" r="r" t="t"/>
              <a:pathLst>
                <a:path extrusionOk="0" h="629" w="628">
                  <a:moveTo>
                    <a:pt x="314" y="0"/>
                  </a:moveTo>
                  <a:cubicBezTo>
                    <a:pt x="147" y="0"/>
                    <a:pt x="0" y="168"/>
                    <a:pt x="0" y="314"/>
                  </a:cubicBezTo>
                  <a:cubicBezTo>
                    <a:pt x="0" y="503"/>
                    <a:pt x="147" y="628"/>
                    <a:pt x="314" y="628"/>
                  </a:cubicBezTo>
                  <a:cubicBezTo>
                    <a:pt x="481" y="628"/>
                    <a:pt x="607" y="482"/>
                    <a:pt x="628" y="314"/>
                  </a:cubicBezTo>
                  <a:cubicBezTo>
                    <a:pt x="628" y="147"/>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3"/>
            <p:cNvSpPr/>
            <p:nvPr/>
          </p:nvSpPr>
          <p:spPr>
            <a:xfrm>
              <a:off x="1990950" y="1503475"/>
              <a:ext cx="15700" cy="15700"/>
            </a:xfrm>
            <a:custGeom>
              <a:rect b="b" l="l" r="r" t="t"/>
              <a:pathLst>
                <a:path extrusionOk="0" h="628" w="628">
                  <a:moveTo>
                    <a:pt x="314" y="0"/>
                  </a:moveTo>
                  <a:cubicBezTo>
                    <a:pt x="126" y="0"/>
                    <a:pt x="0" y="147"/>
                    <a:pt x="0" y="314"/>
                  </a:cubicBezTo>
                  <a:cubicBezTo>
                    <a:pt x="0" y="502"/>
                    <a:pt x="126" y="628"/>
                    <a:pt x="314" y="628"/>
                  </a:cubicBezTo>
                  <a:cubicBezTo>
                    <a:pt x="502" y="628"/>
                    <a:pt x="628" y="502"/>
                    <a:pt x="628" y="314"/>
                  </a:cubicBezTo>
                  <a:cubicBezTo>
                    <a:pt x="628" y="126"/>
                    <a:pt x="50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3"/>
            <p:cNvSpPr/>
            <p:nvPr/>
          </p:nvSpPr>
          <p:spPr>
            <a:xfrm>
              <a:off x="2247250" y="1503475"/>
              <a:ext cx="15725" cy="15200"/>
            </a:xfrm>
            <a:custGeom>
              <a:rect b="b" l="l" r="r" t="t"/>
              <a:pathLst>
                <a:path extrusionOk="0" h="608" w="629">
                  <a:moveTo>
                    <a:pt x="315" y="0"/>
                  </a:moveTo>
                  <a:cubicBezTo>
                    <a:pt x="126" y="0"/>
                    <a:pt x="1" y="126"/>
                    <a:pt x="1" y="293"/>
                  </a:cubicBezTo>
                  <a:cubicBezTo>
                    <a:pt x="1" y="440"/>
                    <a:pt x="126" y="607"/>
                    <a:pt x="315" y="607"/>
                  </a:cubicBezTo>
                  <a:cubicBezTo>
                    <a:pt x="482" y="607"/>
                    <a:pt x="628" y="461"/>
                    <a:pt x="628" y="314"/>
                  </a:cubicBezTo>
                  <a:cubicBezTo>
                    <a:pt x="628" y="147"/>
                    <a:pt x="503"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3"/>
            <p:cNvSpPr/>
            <p:nvPr/>
          </p:nvSpPr>
          <p:spPr>
            <a:xfrm>
              <a:off x="2503575" y="1503475"/>
              <a:ext cx="15200" cy="15700"/>
            </a:xfrm>
            <a:custGeom>
              <a:rect b="b" l="l" r="r" t="t"/>
              <a:pathLst>
                <a:path extrusionOk="0" h="628" w="608">
                  <a:moveTo>
                    <a:pt x="314" y="0"/>
                  </a:moveTo>
                  <a:cubicBezTo>
                    <a:pt x="168" y="0"/>
                    <a:pt x="0" y="126"/>
                    <a:pt x="0" y="314"/>
                  </a:cubicBezTo>
                  <a:cubicBezTo>
                    <a:pt x="0" y="461"/>
                    <a:pt x="126" y="628"/>
                    <a:pt x="293" y="628"/>
                  </a:cubicBezTo>
                  <a:cubicBezTo>
                    <a:pt x="440" y="628"/>
                    <a:pt x="607" y="481"/>
                    <a:pt x="607" y="314"/>
                  </a:cubicBezTo>
                  <a:cubicBezTo>
                    <a:pt x="607" y="147"/>
                    <a:pt x="482" y="21"/>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3"/>
            <p:cNvSpPr/>
            <p:nvPr/>
          </p:nvSpPr>
          <p:spPr>
            <a:xfrm>
              <a:off x="2759875" y="1503475"/>
              <a:ext cx="15200" cy="15700"/>
            </a:xfrm>
            <a:custGeom>
              <a:rect b="b" l="l" r="r" t="t"/>
              <a:pathLst>
                <a:path extrusionOk="0" h="628" w="608">
                  <a:moveTo>
                    <a:pt x="315" y="0"/>
                  </a:moveTo>
                  <a:cubicBezTo>
                    <a:pt x="168" y="0"/>
                    <a:pt x="1" y="126"/>
                    <a:pt x="1" y="314"/>
                  </a:cubicBezTo>
                  <a:cubicBezTo>
                    <a:pt x="1" y="481"/>
                    <a:pt x="126" y="628"/>
                    <a:pt x="294" y="628"/>
                  </a:cubicBezTo>
                  <a:cubicBezTo>
                    <a:pt x="440" y="628"/>
                    <a:pt x="608" y="481"/>
                    <a:pt x="608" y="314"/>
                  </a:cubicBezTo>
                  <a:cubicBezTo>
                    <a:pt x="608" y="147"/>
                    <a:pt x="482"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3"/>
            <p:cNvSpPr/>
            <p:nvPr/>
          </p:nvSpPr>
          <p:spPr>
            <a:xfrm>
              <a:off x="2840450" y="1533225"/>
              <a:ext cx="15700" cy="16850"/>
            </a:xfrm>
            <a:custGeom>
              <a:rect b="b" l="l" r="r" t="t"/>
              <a:pathLst>
                <a:path extrusionOk="0" h="674" w="628">
                  <a:moveTo>
                    <a:pt x="367" y="0"/>
                  </a:moveTo>
                  <a:cubicBezTo>
                    <a:pt x="189" y="0"/>
                    <a:pt x="80" y="102"/>
                    <a:pt x="42" y="275"/>
                  </a:cubicBezTo>
                  <a:cubicBezTo>
                    <a:pt x="0" y="400"/>
                    <a:pt x="84" y="547"/>
                    <a:pt x="209" y="631"/>
                  </a:cubicBezTo>
                  <a:cubicBezTo>
                    <a:pt x="255" y="658"/>
                    <a:pt x="297" y="673"/>
                    <a:pt x="333" y="673"/>
                  </a:cubicBezTo>
                  <a:cubicBezTo>
                    <a:pt x="379" y="673"/>
                    <a:pt x="416" y="648"/>
                    <a:pt x="439" y="589"/>
                  </a:cubicBezTo>
                  <a:cubicBezTo>
                    <a:pt x="502" y="484"/>
                    <a:pt x="565" y="400"/>
                    <a:pt x="628" y="296"/>
                  </a:cubicBezTo>
                  <a:cubicBezTo>
                    <a:pt x="628" y="275"/>
                    <a:pt x="628" y="170"/>
                    <a:pt x="607" y="149"/>
                  </a:cubicBezTo>
                  <a:cubicBezTo>
                    <a:pt x="544" y="66"/>
                    <a:pt x="439" y="45"/>
                    <a:pt x="419" y="3"/>
                  </a:cubicBezTo>
                  <a:cubicBezTo>
                    <a:pt x="401" y="1"/>
                    <a:pt x="384" y="0"/>
                    <a:pt x="36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3"/>
            <p:cNvSpPr/>
            <p:nvPr/>
          </p:nvSpPr>
          <p:spPr>
            <a:xfrm>
              <a:off x="2620750" y="1499275"/>
              <a:ext cx="15700" cy="15725"/>
            </a:xfrm>
            <a:custGeom>
              <a:rect b="b" l="l" r="r" t="t"/>
              <a:pathLst>
                <a:path extrusionOk="0" h="629" w="628">
                  <a:moveTo>
                    <a:pt x="335" y="1"/>
                  </a:moveTo>
                  <a:cubicBezTo>
                    <a:pt x="188" y="1"/>
                    <a:pt x="21" y="168"/>
                    <a:pt x="21" y="315"/>
                  </a:cubicBezTo>
                  <a:cubicBezTo>
                    <a:pt x="0" y="482"/>
                    <a:pt x="147" y="629"/>
                    <a:pt x="314" y="629"/>
                  </a:cubicBezTo>
                  <a:cubicBezTo>
                    <a:pt x="502" y="629"/>
                    <a:pt x="628" y="503"/>
                    <a:pt x="628" y="315"/>
                  </a:cubicBezTo>
                  <a:cubicBezTo>
                    <a:pt x="628" y="168"/>
                    <a:pt x="502"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3"/>
            <p:cNvSpPr/>
            <p:nvPr/>
          </p:nvSpPr>
          <p:spPr>
            <a:xfrm>
              <a:off x="2295900" y="1498700"/>
              <a:ext cx="15725" cy="15250"/>
            </a:xfrm>
            <a:custGeom>
              <a:rect b="b" l="l" r="r" t="t"/>
              <a:pathLst>
                <a:path extrusionOk="0" h="610" w="629">
                  <a:moveTo>
                    <a:pt x="282" y="1"/>
                  </a:moveTo>
                  <a:cubicBezTo>
                    <a:pt x="129" y="1"/>
                    <a:pt x="1" y="139"/>
                    <a:pt x="1" y="296"/>
                  </a:cubicBezTo>
                  <a:cubicBezTo>
                    <a:pt x="1" y="442"/>
                    <a:pt x="147" y="610"/>
                    <a:pt x="314" y="610"/>
                  </a:cubicBezTo>
                  <a:cubicBezTo>
                    <a:pt x="482" y="610"/>
                    <a:pt x="628" y="442"/>
                    <a:pt x="628" y="296"/>
                  </a:cubicBezTo>
                  <a:cubicBezTo>
                    <a:pt x="628" y="139"/>
                    <a:pt x="482" y="1"/>
                    <a:pt x="343" y="1"/>
                  </a:cubicBezTo>
                  <a:cubicBezTo>
                    <a:pt x="333" y="1"/>
                    <a:pt x="324" y="2"/>
                    <a:pt x="314" y="3"/>
                  </a:cubicBezTo>
                  <a:cubicBezTo>
                    <a:pt x="304" y="2"/>
                    <a:pt x="293" y="1"/>
                    <a:pt x="2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3"/>
            <p:cNvSpPr/>
            <p:nvPr/>
          </p:nvSpPr>
          <p:spPr>
            <a:xfrm>
              <a:off x="2039600" y="1498700"/>
              <a:ext cx="16150" cy="15250"/>
            </a:xfrm>
            <a:custGeom>
              <a:rect b="b" l="l" r="r" t="t"/>
              <a:pathLst>
                <a:path extrusionOk="0" h="610" w="646">
                  <a:moveTo>
                    <a:pt x="346" y="1"/>
                  </a:moveTo>
                  <a:cubicBezTo>
                    <a:pt x="335" y="1"/>
                    <a:pt x="325" y="2"/>
                    <a:pt x="314" y="3"/>
                  </a:cubicBezTo>
                  <a:cubicBezTo>
                    <a:pt x="146" y="3"/>
                    <a:pt x="0" y="128"/>
                    <a:pt x="0" y="296"/>
                  </a:cubicBezTo>
                  <a:cubicBezTo>
                    <a:pt x="0" y="442"/>
                    <a:pt x="146" y="610"/>
                    <a:pt x="314" y="610"/>
                  </a:cubicBezTo>
                  <a:cubicBezTo>
                    <a:pt x="460" y="610"/>
                    <a:pt x="607" y="442"/>
                    <a:pt x="607" y="296"/>
                  </a:cubicBezTo>
                  <a:cubicBezTo>
                    <a:pt x="646" y="139"/>
                    <a:pt x="502" y="1"/>
                    <a:pt x="3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3"/>
            <p:cNvSpPr/>
            <p:nvPr/>
          </p:nvSpPr>
          <p:spPr>
            <a:xfrm>
              <a:off x="2806950" y="1498225"/>
              <a:ext cx="15725" cy="15250"/>
            </a:xfrm>
            <a:custGeom>
              <a:rect b="b" l="l" r="r" t="t"/>
              <a:pathLst>
                <a:path extrusionOk="0" h="610" w="629">
                  <a:moveTo>
                    <a:pt x="315" y="1"/>
                  </a:moveTo>
                  <a:cubicBezTo>
                    <a:pt x="168" y="1"/>
                    <a:pt x="1" y="127"/>
                    <a:pt x="1" y="294"/>
                  </a:cubicBezTo>
                  <a:cubicBezTo>
                    <a:pt x="1" y="440"/>
                    <a:pt x="168" y="608"/>
                    <a:pt x="315" y="608"/>
                  </a:cubicBezTo>
                  <a:cubicBezTo>
                    <a:pt x="324" y="609"/>
                    <a:pt x="334" y="610"/>
                    <a:pt x="343" y="610"/>
                  </a:cubicBezTo>
                  <a:cubicBezTo>
                    <a:pt x="499" y="610"/>
                    <a:pt x="629" y="453"/>
                    <a:pt x="629" y="315"/>
                  </a:cubicBezTo>
                  <a:cubicBezTo>
                    <a:pt x="629" y="147"/>
                    <a:pt x="503"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3"/>
            <p:cNvSpPr/>
            <p:nvPr/>
          </p:nvSpPr>
          <p:spPr>
            <a:xfrm>
              <a:off x="2482125" y="1496100"/>
              <a:ext cx="16250" cy="15300"/>
            </a:xfrm>
            <a:custGeom>
              <a:rect b="b" l="l" r="r" t="t"/>
              <a:pathLst>
                <a:path extrusionOk="0" h="612" w="650">
                  <a:moveTo>
                    <a:pt x="307" y="0"/>
                  </a:moveTo>
                  <a:cubicBezTo>
                    <a:pt x="168" y="0"/>
                    <a:pt x="21" y="139"/>
                    <a:pt x="21" y="295"/>
                  </a:cubicBezTo>
                  <a:cubicBezTo>
                    <a:pt x="0" y="442"/>
                    <a:pt x="147" y="609"/>
                    <a:pt x="314" y="609"/>
                  </a:cubicBezTo>
                  <a:cubicBezTo>
                    <a:pt x="324" y="610"/>
                    <a:pt x="333" y="611"/>
                    <a:pt x="343" y="611"/>
                  </a:cubicBezTo>
                  <a:cubicBezTo>
                    <a:pt x="482" y="611"/>
                    <a:pt x="628" y="473"/>
                    <a:pt x="628" y="316"/>
                  </a:cubicBezTo>
                  <a:cubicBezTo>
                    <a:pt x="649" y="170"/>
                    <a:pt x="503" y="2"/>
                    <a:pt x="335" y="2"/>
                  </a:cubicBezTo>
                  <a:cubicBezTo>
                    <a:pt x="326" y="1"/>
                    <a:pt x="316" y="0"/>
                    <a:pt x="30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3"/>
            <p:cNvSpPr/>
            <p:nvPr/>
          </p:nvSpPr>
          <p:spPr>
            <a:xfrm>
              <a:off x="2226325" y="1495625"/>
              <a:ext cx="15725" cy="15725"/>
            </a:xfrm>
            <a:custGeom>
              <a:rect b="b" l="l" r="r" t="t"/>
              <a:pathLst>
                <a:path extrusionOk="0" h="629" w="629">
                  <a:moveTo>
                    <a:pt x="315" y="0"/>
                  </a:moveTo>
                  <a:cubicBezTo>
                    <a:pt x="168" y="0"/>
                    <a:pt x="1" y="147"/>
                    <a:pt x="1" y="314"/>
                  </a:cubicBezTo>
                  <a:cubicBezTo>
                    <a:pt x="1" y="461"/>
                    <a:pt x="168" y="628"/>
                    <a:pt x="315" y="628"/>
                  </a:cubicBezTo>
                  <a:cubicBezTo>
                    <a:pt x="482" y="628"/>
                    <a:pt x="628" y="461"/>
                    <a:pt x="628" y="314"/>
                  </a:cubicBezTo>
                  <a:cubicBezTo>
                    <a:pt x="628" y="147"/>
                    <a:pt x="503" y="21"/>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3"/>
            <p:cNvSpPr/>
            <p:nvPr/>
          </p:nvSpPr>
          <p:spPr>
            <a:xfrm>
              <a:off x="2738425" y="1496675"/>
              <a:ext cx="15725" cy="15175"/>
            </a:xfrm>
            <a:custGeom>
              <a:rect b="b" l="l" r="r" t="t"/>
              <a:pathLst>
                <a:path extrusionOk="0" h="607" w="629">
                  <a:moveTo>
                    <a:pt x="315" y="0"/>
                  </a:moveTo>
                  <a:cubicBezTo>
                    <a:pt x="147" y="0"/>
                    <a:pt x="1" y="147"/>
                    <a:pt x="22" y="314"/>
                  </a:cubicBezTo>
                  <a:cubicBezTo>
                    <a:pt x="22" y="481"/>
                    <a:pt x="189" y="607"/>
                    <a:pt x="336" y="607"/>
                  </a:cubicBezTo>
                  <a:cubicBezTo>
                    <a:pt x="503" y="607"/>
                    <a:pt x="629" y="461"/>
                    <a:pt x="629" y="293"/>
                  </a:cubicBezTo>
                  <a:cubicBezTo>
                    <a:pt x="629" y="14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3"/>
            <p:cNvSpPr/>
            <p:nvPr/>
          </p:nvSpPr>
          <p:spPr>
            <a:xfrm>
              <a:off x="1971575" y="1496100"/>
              <a:ext cx="14675" cy="15250"/>
            </a:xfrm>
            <a:custGeom>
              <a:rect b="b" l="l" r="r" t="t"/>
              <a:pathLst>
                <a:path extrusionOk="0" h="610" w="587">
                  <a:moveTo>
                    <a:pt x="305" y="0"/>
                  </a:moveTo>
                  <a:cubicBezTo>
                    <a:pt x="294" y="0"/>
                    <a:pt x="284" y="1"/>
                    <a:pt x="273" y="2"/>
                  </a:cubicBezTo>
                  <a:cubicBezTo>
                    <a:pt x="127" y="2"/>
                    <a:pt x="1" y="170"/>
                    <a:pt x="1" y="316"/>
                  </a:cubicBezTo>
                  <a:cubicBezTo>
                    <a:pt x="1" y="484"/>
                    <a:pt x="147" y="609"/>
                    <a:pt x="315" y="609"/>
                  </a:cubicBezTo>
                  <a:cubicBezTo>
                    <a:pt x="461" y="609"/>
                    <a:pt x="587" y="442"/>
                    <a:pt x="587" y="295"/>
                  </a:cubicBezTo>
                  <a:cubicBezTo>
                    <a:pt x="587" y="139"/>
                    <a:pt x="459" y="0"/>
                    <a:pt x="3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3"/>
            <p:cNvSpPr/>
            <p:nvPr/>
          </p:nvSpPr>
          <p:spPr>
            <a:xfrm>
              <a:off x="2364950" y="1499275"/>
              <a:ext cx="15725" cy="15725"/>
            </a:xfrm>
            <a:custGeom>
              <a:rect b="b" l="l" r="r" t="t"/>
              <a:pathLst>
                <a:path extrusionOk="0" h="629" w="629">
                  <a:moveTo>
                    <a:pt x="335" y="1"/>
                  </a:moveTo>
                  <a:cubicBezTo>
                    <a:pt x="189" y="1"/>
                    <a:pt x="21" y="168"/>
                    <a:pt x="21" y="315"/>
                  </a:cubicBezTo>
                  <a:cubicBezTo>
                    <a:pt x="1" y="482"/>
                    <a:pt x="168" y="629"/>
                    <a:pt x="314" y="629"/>
                  </a:cubicBezTo>
                  <a:cubicBezTo>
                    <a:pt x="482" y="629"/>
                    <a:pt x="628" y="503"/>
                    <a:pt x="628" y="315"/>
                  </a:cubicBezTo>
                  <a:cubicBezTo>
                    <a:pt x="628" y="168"/>
                    <a:pt x="50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3"/>
            <p:cNvSpPr/>
            <p:nvPr/>
          </p:nvSpPr>
          <p:spPr>
            <a:xfrm>
              <a:off x="2109150" y="1499275"/>
              <a:ext cx="15725" cy="15725"/>
            </a:xfrm>
            <a:custGeom>
              <a:rect b="b" l="l" r="r" t="t"/>
              <a:pathLst>
                <a:path extrusionOk="0" h="629" w="629">
                  <a:moveTo>
                    <a:pt x="315" y="1"/>
                  </a:moveTo>
                  <a:cubicBezTo>
                    <a:pt x="168" y="1"/>
                    <a:pt x="1" y="168"/>
                    <a:pt x="1" y="315"/>
                  </a:cubicBezTo>
                  <a:cubicBezTo>
                    <a:pt x="1" y="503"/>
                    <a:pt x="168" y="629"/>
                    <a:pt x="315" y="629"/>
                  </a:cubicBezTo>
                  <a:cubicBezTo>
                    <a:pt x="482" y="629"/>
                    <a:pt x="629" y="503"/>
                    <a:pt x="608" y="315"/>
                  </a:cubicBezTo>
                  <a:cubicBezTo>
                    <a:pt x="608" y="168"/>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3"/>
            <p:cNvSpPr/>
            <p:nvPr/>
          </p:nvSpPr>
          <p:spPr>
            <a:xfrm>
              <a:off x="2551175" y="1498700"/>
              <a:ext cx="15725" cy="15250"/>
            </a:xfrm>
            <a:custGeom>
              <a:rect b="b" l="l" r="r" t="t"/>
              <a:pathLst>
                <a:path extrusionOk="0" h="610" w="629">
                  <a:moveTo>
                    <a:pt x="350" y="1"/>
                  </a:moveTo>
                  <a:cubicBezTo>
                    <a:pt x="338" y="1"/>
                    <a:pt x="326" y="2"/>
                    <a:pt x="314" y="3"/>
                  </a:cubicBezTo>
                  <a:cubicBezTo>
                    <a:pt x="168" y="3"/>
                    <a:pt x="0" y="128"/>
                    <a:pt x="0" y="296"/>
                  </a:cubicBezTo>
                  <a:cubicBezTo>
                    <a:pt x="0" y="442"/>
                    <a:pt x="168" y="610"/>
                    <a:pt x="314" y="610"/>
                  </a:cubicBezTo>
                  <a:cubicBezTo>
                    <a:pt x="502" y="610"/>
                    <a:pt x="628" y="442"/>
                    <a:pt x="628" y="296"/>
                  </a:cubicBezTo>
                  <a:cubicBezTo>
                    <a:pt x="628" y="139"/>
                    <a:pt x="518" y="1"/>
                    <a:pt x="35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3"/>
            <p:cNvSpPr/>
            <p:nvPr/>
          </p:nvSpPr>
          <p:spPr>
            <a:xfrm>
              <a:off x="2089275" y="1492475"/>
              <a:ext cx="14675" cy="14675"/>
            </a:xfrm>
            <a:custGeom>
              <a:rect b="b" l="l" r="r" t="t"/>
              <a:pathLst>
                <a:path extrusionOk="0" h="587" w="587">
                  <a:moveTo>
                    <a:pt x="315" y="1"/>
                  </a:moveTo>
                  <a:cubicBezTo>
                    <a:pt x="147" y="1"/>
                    <a:pt x="1" y="126"/>
                    <a:pt x="1" y="273"/>
                  </a:cubicBezTo>
                  <a:cubicBezTo>
                    <a:pt x="1" y="440"/>
                    <a:pt x="126" y="587"/>
                    <a:pt x="273" y="587"/>
                  </a:cubicBezTo>
                  <a:cubicBezTo>
                    <a:pt x="440" y="587"/>
                    <a:pt x="587" y="461"/>
                    <a:pt x="587" y="315"/>
                  </a:cubicBezTo>
                  <a:cubicBezTo>
                    <a:pt x="587" y="147"/>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33"/>
            <p:cNvSpPr/>
            <p:nvPr/>
          </p:nvSpPr>
          <p:spPr>
            <a:xfrm>
              <a:off x="2787600" y="1490925"/>
              <a:ext cx="15725" cy="15175"/>
            </a:xfrm>
            <a:custGeom>
              <a:rect b="b" l="l" r="r" t="t"/>
              <a:pathLst>
                <a:path extrusionOk="0" h="607" w="629">
                  <a:moveTo>
                    <a:pt x="315" y="0"/>
                  </a:moveTo>
                  <a:cubicBezTo>
                    <a:pt x="147" y="0"/>
                    <a:pt x="22" y="126"/>
                    <a:pt x="22" y="293"/>
                  </a:cubicBezTo>
                  <a:cubicBezTo>
                    <a:pt x="1" y="439"/>
                    <a:pt x="147" y="607"/>
                    <a:pt x="315" y="607"/>
                  </a:cubicBezTo>
                  <a:cubicBezTo>
                    <a:pt x="461" y="607"/>
                    <a:pt x="587" y="439"/>
                    <a:pt x="587" y="314"/>
                  </a:cubicBezTo>
                  <a:cubicBezTo>
                    <a:pt x="629" y="167"/>
                    <a:pt x="461"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33"/>
            <p:cNvSpPr/>
            <p:nvPr/>
          </p:nvSpPr>
          <p:spPr>
            <a:xfrm>
              <a:off x="2275500" y="1490925"/>
              <a:ext cx="16250" cy="15175"/>
            </a:xfrm>
            <a:custGeom>
              <a:rect b="b" l="l" r="r" t="t"/>
              <a:pathLst>
                <a:path extrusionOk="0" h="607" w="650">
                  <a:moveTo>
                    <a:pt x="335" y="0"/>
                  </a:moveTo>
                  <a:cubicBezTo>
                    <a:pt x="189" y="0"/>
                    <a:pt x="22" y="126"/>
                    <a:pt x="22" y="293"/>
                  </a:cubicBezTo>
                  <a:cubicBezTo>
                    <a:pt x="1" y="439"/>
                    <a:pt x="147" y="607"/>
                    <a:pt x="314" y="607"/>
                  </a:cubicBezTo>
                  <a:cubicBezTo>
                    <a:pt x="461" y="607"/>
                    <a:pt x="607" y="481"/>
                    <a:pt x="628" y="314"/>
                  </a:cubicBezTo>
                  <a:cubicBezTo>
                    <a:pt x="649" y="167"/>
                    <a:pt x="503" y="0"/>
                    <a:pt x="3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3"/>
            <p:cNvSpPr/>
            <p:nvPr/>
          </p:nvSpPr>
          <p:spPr>
            <a:xfrm>
              <a:off x="2019700" y="1490350"/>
              <a:ext cx="15200" cy="15275"/>
            </a:xfrm>
            <a:custGeom>
              <a:rect b="b" l="l" r="r" t="t"/>
              <a:pathLst>
                <a:path extrusionOk="0" h="611" w="608">
                  <a:moveTo>
                    <a:pt x="286" y="0"/>
                  </a:moveTo>
                  <a:cubicBezTo>
                    <a:pt x="147" y="0"/>
                    <a:pt x="1" y="138"/>
                    <a:pt x="1" y="295"/>
                  </a:cubicBezTo>
                  <a:cubicBezTo>
                    <a:pt x="1" y="462"/>
                    <a:pt x="126" y="609"/>
                    <a:pt x="294" y="609"/>
                  </a:cubicBezTo>
                  <a:cubicBezTo>
                    <a:pt x="302" y="610"/>
                    <a:pt x="311" y="611"/>
                    <a:pt x="319" y="611"/>
                  </a:cubicBezTo>
                  <a:cubicBezTo>
                    <a:pt x="459" y="611"/>
                    <a:pt x="608" y="454"/>
                    <a:pt x="608" y="316"/>
                  </a:cubicBezTo>
                  <a:cubicBezTo>
                    <a:pt x="608" y="149"/>
                    <a:pt x="482" y="23"/>
                    <a:pt x="315" y="2"/>
                  </a:cubicBezTo>
                  <a:cubicBezTo>
                    <a:pt x="305" y="1"/>
                    <a:pt x="296" y="0"/>
                    <a:pt x="28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3"/>
            <p:cNvSpPr/>
            <p:nvPr/>
          </p:nvSpPr>
          <p:spPr>
            <a:xfrm>
              <a:off x="2718025" y="1488825"/>
              <a:ext cx="15200" cy="15200"/>
            </a:xfrm>
            <a:custGeom>
              <a:rect b="b" l="l" r="r" t="t"/>
              <a:pathLst>
                <a:path extrusionOk="0" h="608" w="608">
                  <a:moveTo>
                    <a:pt x="294" y="0"/>
                  </a:moveTo>
                  <a:cubicBezTo>
                    <a:pt x="127" y="0"/>
                    <a:pt x="1" y="147"/>
                    <a:pt x="1" y="293"/>
                  </a:cubicBezTo>
                  <a:cubicBezTo>
                    <a:pt x="1" y="482"/>
                    <a:pt x="168" y="607"/>
                    <a:pt x="315" y="607"/>
                  </a:cubicBezTo>
                  <a:cubicBezTo>
                    <a:pt x="482" y="586"/>
                    <a:pt x="608" y="461"/>
                    <a:pt x="608" y="293"/>
                  </a:cubicBezTo>
                  <a:cubicBezTo>
                    <a:pt x="608" y="147"/>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3"/>
            <p:cNvSpPr/>
            <p:nvPr/>
          </p:nvSpPr>
          <p:spPr>
            <a:xfrm>
              <a:off x="2461725" y="1488825"/>
              <a:ext cx="15200" cy="15200"/>
            </a:xfrm>
            <a:custGeom>
              <a:rect b="b" l="l" r="r" t="t"/>
              <a:pathLst>
                <a:path extrusionOk="0" h="608" w="608">
                  <a:moveTo>
                    <a:pt x="314" y="0"/>
                  </a:moveTo>
                  <a:cubicBezTo>
                    <a:pt x="168" y="0"/>
                    <a:pt x="21" y="147"/>
                    <a:pt x="0" y="293"/>
                  </a:cubicBezTo>
                  <a:cubicBezTo>
                    <a:pt x="0" y="482"/>
                    <a:pt x="126" y="607"/>
                    <a:pt x="293" y="607"/>
                  </a:cubicBezTo>
                  <a:cubicBezTo>
                    <a:pt x="482" y="607"/>
                    <a:pt x="607" y="461"/>
                    <a:pt x="607" y="293"/>
                  </a:cubicBezTo>
                  <a:cubicBezTo>
                    <a:pt x="607" y="147"/>
                    <a:pt x="482"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3"/>
            <p:cNvSpPr/>
            <p:nvPr/>
          </p:nvSpPr>
          <p:spPr>
            <a:xfrm>
              <a:off x="2206975" y="1489700"/>
              <a:ext cx="14675" cy="14325"/>
            </a:xfrm>
            <a:custGeom>
              <a:rect b="b" l="l" r="r" t="t"/>
              <a:pathLst>
                <a:path extrusionOk="0" h="573" w="587">
                  <a:moveTo>
                    <a:pt x="262" y="1"/>
                  </a:moveTo>
                  <a:cubicBezTo>
                    <a:pt x="118" y="1"/>
                    <a:pt x="1" y="148"/>
                    <a:pt x="1" y="279"/>
                  </a:cubicBezTo>
                  <a:cubicBezTo>
                    <a:pt x="1" y="447"/>
                    <a:pt x="126" y="572"/>
                    <a:pt x="273" y="572"/>
                  </a:cubicBezTo>
                  <a:cubicBezTo>
                    <a:pt x="440" y="572"/>
                    <a:pt x="566" y="447"/>
                    <a:pt x="586" y="321"/>
                  </a:cubicBezTo>
                  <a:cubicBezTo>
                    <a:pt x="586" y="154"/>
                    <a:pt x="461" y="7"/>
                    <a:pt x="314" y="7"/>
                  </a:cubicBezTo>
                  <a:cubicBezTo>
                    <a:pt x="297" y="3"/>
                    <a:pt x="279" y="1"/>
                    <a:pt x="26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3"/>
            <p:cNvSpPr/>
            <p:nvPr/>
          </p:nvSpPr>
          <p:spPr>
            <a:xfrm>
              <a:off x="2531825" y="1490925"/>
              <a:ext cx="15175" cy="15175"/>
            </a:xfrm>
            <a:custGeom>
              <a:rect b="b" l="l" r="r" t="t"/>
              <a:pathLst>
                <a:path extrusionOk="0" h="607" w="607">
                  <a:moveTo>
                    <a:pt x="314" y="0"/>
                  </a:moveTo>
                  <a:cubicBezTo>
                    <a:pt x="126" y="0"/>
                    <a:pt x="0" y="167"/>
                    <a:pt x="0" y="314"/>
                  </a:cubicBezTo>
                  <a:cubicBezTo>
                    <a:pt x="0" y="460"/>
                    <a:pt x="126" y="607"/>
                    <a:pt x="293" y="607"/>
                  </a:cubicBezTo>
                  <a:cubicBezTo>
                    <a:pt x="460" y="607"/>
                    <a:pt x="607" y="439"/>
                    <a:pt x="607" y="293"/>
                  </a:cubicBezTo>
                  <a:cubicBezTo>
                    <a:pt x="607" y="126"/>
                    <a:pt x="46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3"/>
            <p:cNvSpPr/>
            <p:nvPr/>
          </p:nvSpPr>
          <p:spPr>
            <a:xfrm>
              <a:off x="2669900" y="1494050"/>
              <a:ext cx="15725" cy="15725"/>
            </a:xfrm>
            <a:custGeom>
              <a:rect b="b" l="l" r="r" t="t"/>
              <a:pathLst>
                <a:path extrusionOk="0" h="629" w="629">
                  <a:moveTo>
                    <a:pt x="315" y="1"/>
                  </a:moveTo>
                  <a:cubicBezTo>
                    <a:pt x="147" y="1"/>
                    <a:pt x="1" y="168"/>
                    <a:pt x="1" y="314"/>
                  </a:cubicBezTo>
                  <a:cubicBezTo>
                    <a:pt x="1" y="503"/>
                    <a:pt x="147" y="628"/>
                    <a:pt x="315" y="628"/>
                  </a:cubicBezTo>
                  <a:cubicBezTo>
                    <a:pt x="461" y="607"/>
                    <a:pt x="629" y="482"/>
                    <a:pt x="587" y="294"/>
                  </a:cubicBezTo>
                  <a:cubicBezTo>
                    <a:pt x="587" y="147"/>
                    <a:pt x="461"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3"/>
            <p:cNvSpPr/>
            <p:nvPr/>
          </p:nvSpPr>
          <p:spPr>
            <a:xfrm>
              <a:off x="2413600" y="1494050"/>
              <a:ext cx="16250" cy="15250"/>
            </a:xfrm>
            <a:custGeom>
              <a:rect b="b" l="l" r="r" t="t"/>
              <a:pathLst>
                <a:path extrusionOk="0" h="610" w="650">
                  <a:moveTo>
                    <a:pt x="335" y="1"/>
                  </a:moveTo>
                  <a:cubicBezTo>
                    <a:pt x="168" y="1"/>
                    <a:pt x="21" y="147"/>
                    <a:pt x="21" y="294"/>
                  </a:cubicBezTo>
                  <a:cubicBezTo>
                    <a:pt x="0" y="461"/>
                    <a:pt x="147" y="607"/>
                    <a:pt x="314" y="607"/>
                  </a:cubicBezTo>
                  <a:cubicBezTo>
                    <a:pt x="324" y="609"/>
                    <a:pt x="333" y="609"/>
                    <a:pt x="343" y="609"/>
                  </a:cubicBezTo>
                  <a:cubicBezTo>
                    <a:pt x="482" y="609"/>
                    <a:pt x="628" y="471"/>
                    <a:pt x="628" y="314"/>
                  </a:cubicBezTo>
                  <a:cubicBezTo>
                    <a:pt x="649" y="168"/>
                    <a:pt x="482"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3"/>
            <p:cNvSpPr/>
            <p:nvPr/>
          </p:nvSpPr>
          <p:spPr>
            <a:xfrm>
              <a:off x="2157275" y="1494925"/>
              <a:ext cx="15200" cy="14850"/>
            </a:xfrm>
            <a:custGeom>
              <a:rect b="b" l="l" r="r" t="t"/>
              <a:pathLst>
                <a:path extrusionOk="0" h="594" w="608">
                  <a:moveTo>
                    <a:pt x="262" y="1"/>
                  </a:moveTo>
                  <a:cubicBezTo>
                    <a:pt x="118" y="1"/>
                    <a:pt x="1" y="149"/>
                    <a:pt x="1" y="279"/>
                  </a:cubicBezTo>
                  <a:cubicBezTo>
                    <a:pt x="1" y="447"/>
                    <a:pt x="147" y="593"/>
                    <a:pt x="315" y="593"/>
                  </a:cubicBezTo>
                  <a:cubicBezTo>
                    <a:pt x="482" y="593"/>
                    <a:pt x="608" y="447"/>
                    <a:pt x="587" y="279"/>
                  </a:cubicBezTo>
                  <a:cubicBezTo>
                    <a:pt x="587" y="133"/>
                    <a:pt x="461" y="7"/>
                    <a:pt x="315" y="7"/>
                  </a:cubicBezTo>
                  <a:cubicBezTo>
                    <a:pt x="297" y="3"/>
                    <a:pt x="279" y="1"/>
                    <a:pt x="26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3"/>
            <p:cNvSpPr/>
            <p:nvPr/>
          </p:nvSpPr>
          <p:spPr>
            <a:xfrm>
              <a:off x="1901500" y="1494050"/>
              <a:ext cx="15700" cy="15250"/>
            </a:xfrm>
            <a:custGeom>
              <a:rect b="b" l="l" r="r" t="t"/>
              <a:pathLst>
                <a:path extrusionOk="0" h="610" w="628">
                  <a:moveTo>
                    <a:pt x="335" y="1"/>
                  </a:moveTo>
                  <a:cubicBezTo>
                    <a:pt x="189" y="1"/>
                    <a:pt x="21" y="147"/>
                    <a:pt x="21" y="294"/>
                  </a:cubicBezTo>
                  <a:cubicBezTo>
                    <a:pt x="0" y="461"/>
                    <a:pt x="147" y="607"/>
                    <a:pt x="314" y="607"/>
                  </a:cubicBezTo>
                  <a:cubicBezTo>
                    <a:pt x="323" y="609"/>
                    <a:pt x="333" y="609"/>
                    <a:pt x="343" y="609"/>
                  </a:cubicBezTo>
                  <a:cubicBezTo>
                    <a:pt x="481" y="609"/>
                    <a:pt x="628" y="471"/>
                    <a:pt x="628" y="314"/>
                  </a:cubicBezTo>
                  <a:cubicBezTo>
                    <a:pt x="628" y="168"/>
                    <a:pt x="461"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3"/>
            <p:cNvSpPr/>
            <p:nvPr/>
          </p:nvSpPr>
          <p:spPr>
            <a:xfrm>
              <a:off x="2600350" y="1492475"/>
              <a:ext cx="15175" cy="15725"/>
            </a:xfrm>
            <a:custGeom>
              <a:rect b="b" l="l" r="r" t="t"/>
              <a:pathLst>
                <a:path extrusionOk="0" h="629" w="607">
                  <a:moveTo>
                    <a:pt x="293" y="1"/>
                  </a:moveTo>
                  <a:cubicBezTo>
                    <a:pt x="126" y="22"/>
                    <a:pt x="0" y="147"/>
                    <a:pt x="0" y="315"/>
                  </a:cubicBezTo>
                  <a:cubicBezTo>
                    <a:pt x="0" y="482"/>
                    <a:pt x="168" y="629"/>
                    <a:pt x="314" y="629"/>
                  </a:cubicBezTo>
                  <a:cubicBezTo>
                    <a:pt x="481" y="629"/>
                    <a:pt x="607" y="461"/>
                    <a:pt x="607" y="315"/>
                  </a:cubicBezTo>
                  <a:cubicBezTo>
                    <a:pt x="607" y="147"/>
                    <a:pt x="440" y="22"/>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3"/>
            <p:cNvSpPr/>
            <p:nvPr/>
          </p:nvSpPr>
          <p:spPr>
            <a:xfrm>
              <a:off x="2344025" y="1493000"/>
              <a:ext cx="15725" cy="15250"/>
            </a:xfrm>
            <a:custGeom>
              <a:rect b="b" l="l" r="r" t="t"/>
              <a:pathLst>
                <a:path extrusionOk="0" h="610" w="629">
                  <a:moveTo>
                    <a:pt x="335" y="1"/>
                  </a:moveTo>
                  <a:cubicBezTo>
                    <a:pt x="189" y="1"/>
                    <a:pt x="21" y="126"/>
                    <a:pt x="21" y="294"/>
                  </a:cubicBezTo>
                  <a:cubicBezTo>
                    <a:pt x="1" y="440"/>
                    <a:pt x="168" y="608"/>
                    <a:pt x="314" y="608"/>
                  </a:cubicBezTo>
                  <a:cubicBezTo>
                    <a:pt x="324" y="609"/>
                    <a:pt x="334" y="609"/>
                    <a:pt x="343" y="609"/>
                  </a:cubicBezTo>
                  <a:cubicBezTo>
                    <a:pt x="498" y="609"/>
                    <a:pt x="628" y="453"/>
                    <a:pt x="628" y="315"/>
                  </a:cubicBezTo>
                  <a:cubicBezTo>
                    <a:pt x="628" y="147"/>
                    <a:pt x="503" y="1"/>
                    <a:pt x="33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3"/>
            <p:cNvSpPr/>
            <p:nvPr/>
          </p:nvSpPr>
          <p:spPr>
            <a:xfrm>
              <a:off x="1950675" y="1488825"/>
              <a:ext cx="14650" cy="15200"/>
            </a:xfrm>
            <a:custGeom>
              <a:rect b="b" l="l" r="r" t="t"/>
              <a:pathLst>
                <a:path extrusionOk="0" h="608" w="586">
                  <a:moveTo>
                    <a:pt x="314" y="0"/>
                  </a:moveTo>
                  <a:cubicBezTo>
                    <a:pt x="126" y="0"/>
                    <a:pt x="0" y="147"/>
                    <a:pt x="0" y="293"/>
                  </a:cubicBezTo>
                  <a:cubicBezTo>
                    <a:pt x="0" y="482"/>
                    <a:pt x="126" y="607"/>
                    <a:pt x="272" y="607"/>
                  </a:cubicBezTo>
                  <a:cubicBezTo>
                    <a:pt x="460" y="607"/>
                    <a:pt x="586" y="461"/>
                    <a:pt x="586" y="293"/>
                  </a:cubicBezTo>
                  <a:cubicBezTo>
                    <a:pt x="586" y="147"/>
                    <a:pt x="460"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3"/>
            <p:cNvSpPr/>
            <p:nvPr/>
          </p:nvSpPr>
          <p:spPr>
            <a:xfrm>
              <a:off x="1873775" y="1508175"/>
              <a:ext cx="15700" cy="14325"/>
            </a:xfrm>
            <a:custGeom>
              <a:rect b="b" l="l" r="r" t="t"/>
              <a:pathLst>
                <a:path extrusionOk="0" h="573" w="628">
                  <a:moveTo>
                    <a:pt x="419" y="1"/>
                  </a:moveTo>
                  <a:cubicBezTo>
                    <a:pt x="377" y="1"/>
                    <a:pt x="293" y="21"/>
                    <a:pt x="272" y="42"/>
                  </a:cubicBezTo>
                  <a:cubicBezTo>
                    <a:pt x="168" y="126"/>
                    <a:pt x="105" y="231"/>
                    <a:pt x="0" y="356"/>
                  </a:cubicBezTo>
                  <a:cubicBezTo>
                    <a:pt x="0" y="377"/>
                    <a:pt x="42" y="440"/>
                    <a:pt x="63" y="440"/>
                  </a:cubicBezTo>
                  <a:cubicBezTo>
                    <a:pt x="112" y="538"/>
                    <a:pt x="213" y="573"/>
                    <a:pt x="315" y="573"/>
                  </a:cubicBezTo>
                  <a:cubicBezTo>
                    <a:pt x="343" y="573"/>
                    <a:pt x="371" y="570"/>
                    <a:pt x="398" y="565"/>
                  </a:cubicBezTo>
                  <a:cubicBezTo>
                    <a:pt x="523" y="545"/>
                    <a:pt x="628" y="419"/>
                    <a:pt x="628" y="273"/>
                  </a:cubicBezTo>
                  <a:cubicBezTo>
                    <a:pt x="628" y="147"/>
                    <a:pt x="565" y="42"/>
                    <a:pt x="41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3"/>
            <p:cNvSpPr/>
            <p:nvPr/>
          </p:nvSpPr>
          <p:spPr>
            <a:xfrm>
              <a:off x="2767200" y="1484625"/>
              <a:ext cx="14150" cy="14150"/>
            </a:xfrm>
            <a:custGeom>
              <a:rect b="b" l="l" r="r" t="t"/>
              <a:pathLst>
                <a:path extrusionOk="0" h="566" w="566">
                  <a:moveTo>
                    <a:pt x="294" y="1"/>
                  </a:moveTo>
                  <a:cubicBezTo>
                    <a:pt x="126" y="1"/>
                    <a:pt x="1" y="127"/>
                    <a:pt x="1" y="273"/>
                  </a:cubicBezTo>
                  <a:cubicBezTo>
                    <a:pt x="1" y="440"/>
                    <a:pt x="126" y="566"/>
                    <a:pt x="294" y="566"/>
                  </a:cubicBezTo>
                  <a:cubicBezTo>
                    <a:pt x="440" y="566"/>
                    <a:pt x="566" y="419"/>
                    <a:pt x="566" y="273"/>
                  </a:cubicBezTo>
                  <a:cubicBezTo>
                    <a:pt x="566" y="127"/>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3"/>
            <p:cNvSpPr/>
            <p:nvPr/>
          </p:nvSpPr>
          <p:spPr>
            <a:xfrm>
              <a:off x="2649500" y="1487250"/>
              <a:ext cx="14150" cy="14200"/>
            </a:xfrm>
            <a:custGeom>
              <a:rect b="b" l="l" r="r" t="t"/>
              <a:pathLst>
                <a:path extrusionOk="0" h="568" w="566">
                  <a:moveTo>
                    <a:pt x="294" y="1"/>
                  </a:moveTo>
                  <a:cubicBezTo>
                    <a:pt x="127" y="1"/>
                    <a:pt x="1" y="126"/>
                    <a:pt x="1" y="273"/>
                  </a:cubicBezTo>
                  <a:cubicBezTo>
                    <a:pt x="1" y="440"/>
                    <a:pt x="127" y="566"/>
                    <a:pt x="294" y="566"/>
                  </a:cubicBezTo>
                  <a:cubicBezTo>
                    <a:pt x="303" y="567"/>
                    <a:pt x="313" y="568"/>
                    <a:pt x="322" y="568"/>
                  </a:cubicBezTo>
                  <a:cubicBezTo>
                    <a:pt x="456" y="568"/>
                    <a:pt x="566" y="429"/>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3"/>
            <p:cNvSpPr/>
            <p:nvPr/>
          </p:nvSpPr>
          <p:spPr>
            <a:xfrm>
              <a:off x="2393725" y="1487250"/>
              <a:ext cx="14675" cy="14200"/>
            </a:xfrm>
            <a:custGeom>
              <a:rect b="b" l="l" r="r" t="t"/>
              <a:pathLst>
                <a:path extrusionOk="0" h="568" w="587">
                  <a:moveTo>
                    <a:pt x="293" y="1"/>
                  </a:moveTo>
                  <a:cubicBezTo>
                    <a:pt x="126" y="1"/>
                    <a:pt x="0" y="126"/>
                    <a:pt x="0" y="273"/>
                  </a:cubicBezTo>
                  <a:cubicBezTo>
                    <a:pt x="0" y="440"/>
                    <a:pt x="126" y="566"/>
                    <a:pt x="293" y="566"/>
                  </a:cubicBezTo>
                  <a:cubicBezTo>
                    <a:pt x="303" y="567"/>
                    <a:pt x="312" y="568"/>
                    <a:pt x="321" y="568"/>
                  </a:cubicBezTo>
                  <a:cubicBezTo>
                    <a:pt x="458" y="568"/>
                    <a:pt x="586" y="429"/>
                    <a:pt x="586" y="273"/>
                  </a:cubicBezTo>
                  <a:cubicBezTo>
                    <a:pt x="586"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3"/>
            <p:cNvSpPr/>
            <p:nvPr/>
          </p:nvSpPr>
          <p:spPr>
            <a:xfrm>
              <a:off x="2137400" y="1487250"/>
              <a:ext cx="15200" cy="14150"/>
            </a:xfrm>
            <a:custGeom>
              <a:rect b="b" l="l" r="r" t="t"/>
              <a:pathLst>
                <a:path extrusionOk="0" h="566" w="608">
                  <a:moveTo>
                    <a:pt x="315" y="1"/>
                  </a:moveTo>
                  <a:cubicBezTo>
                    <a:pt x="168" y="1"/>
                    <a:pt x="1" y="126"/>
                    <a:pt x="22" y="273"/>
                  </a:cubicBezTo>
                  <a:cubicBezTo>
                    <a:pt x="22" y="440"/>
                    <a:pt x="168" y="566"/>
                    <a:pt x="315" y="566"/>
                  </a:cubicBezTo>
                  <a:cubicBezTo>
                    <a:pt x="482" y="566"/>
                    <a:pt x="608" y="440"/>
                    <a:pt x="608" y="273"/>
                  </a:cubicBezTo>
                  <a:cubicBezTo>
                    <a:pt x="608" y="126"/>
                    <a:pt x="482" y="1"/>
                    <a:pt x="31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3"/>
            <p:cNvSpPr/>
            <p:nvPr/>
          </p:nvSpPr>
          <p:spPr>
            <a:xfrm>
              <a:off x="2579950" y="1485625"/>
              <a:ext cx="15175" cy="15250"/>
            </a:xfrm>
            <a:custGeom>
              <a:rect b="b" l="l" r="r" t="t"/>
              <a:pathLst>
                <a:path extrusionOk="0" h="610" w="607">
                  <a:moveTo>
                    <a:pt x="282" y="1"/>
                  </a:moveTo>
                  <a:cubicBezTo>
                    <a:pt x="150" y="1"/>
                    <a:pt x="39" y="121"/>
                    <a:pt x="0" y="296"/>
                  </a:cubicBezTo>
                  <a:cubicBezTo>
                    <a:pt x="0" y="484"/>
                    <a:pt x="147" y="610"/>
                    <a:pt x="293" y="610"/>
                  </a:cubicBezTo>
                  <a:cubicBezTo>
                    <a:pt x="481" y="610"/>
                    <a:pt x="607" y="484"/>
                    <a:pt x="607" y="317"/>
                  </a:cubicBezTo>
                  <a:cubicBezTo>
                    <a:pt x="607" y="128"/>
                    <a:pt x="481" y="3"/>
                    <a:pt x="314" y="3"/>
                  </a:cubicBezTo>
                  <a:cubicBezTo>
                    <a:pt x="303" y="1"/>
                    <a:pt x="293" y="1"/>
                    <a:pt x="28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33"/>
            <p:cNvSpPr/>
            <p:nvPr/>
          </p:nvSpPr>
          <p:spPr>
            <a:xfrm>
              <a:off x="2067825" y="1485675"/>
              <a:ext cx="14675" cy="14675"/>
            </a:xfrm>
            <a:custGeom>
              <a:rect b="b" l="l" r="r" t="t"/>
              <a:pathLst>
                <a:path extrusionOk="0" h="587" w="587">
                  <a:moveTo>
                    <a:pt x="294" y="1"/>
                  </a:moveTo>
                  <a:cubicBezTo>
                    <a:pt x="147" y="1"/>
                    <a:pt x="1" y="126"/>
                    <a:pt x="22" y="294"/>
                  </a:cubicBezTo>
                  <a:cubicBezTo>
                    <a:pt x="22" y="440"/>
                    <a:pt x="147" y="587"/>
                    <a:pt x="294" y="587"/>
                  </a:cubicBezTo>
                  <a:cubicBezTo>
                    <a:pt x="461" y="587"/>
                    <a:pt x="587" y="440"/>
                    <a:pt x="587" y="294"/>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33"/>
            <p:cNvSpPr/>
            <p:nvPr/>
          </p:nvSpPr>
          <p:spPr>
            <a:xfrm>
              <a:off x="2325200" y="1485675"/>
              <a:ext cx="14150" cy="14675"/>
            </a:xfrm>
            <a:custGeom>
              <a:rect b="b" l="l" r="r" t="t"/>
              <a:pathLst>
                <a:path extrusionOk="0" h="587" w="566">
                  <a:moveTo>
                    <a:pt x="293" y="1"/>
                  </a:moveTo>
                  <a:cubicBezTo>
                    <a:pt x="126" y="1"/>
                    <a:pt x="0" y="126"/>
                    <a:pt x="0" y="294"/>
                  </a:cubicBezTo>
                  <a:cubicBezTo>
                    <a:pt x="0" y="440"/>
                    <a:pt x="126" y="587"/>
                    <a:pt x="293" y="587"/>
                  </a:cubicBezTo>
                  <a:cubicBezTo>
                    <a:pt x="440" y="587"/>
                    <a:pt x="565" y="440"/>
                    <a:pt x="565" y="294"/>
                  </a:cubicBezTo>
                  <a:cubicBezTo>
                    <a:pt x="565"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3"/>
            <p:cNvSpPr/>
            <p:nvPr/>
          </p:nvSpPr>
          <p:spPr>
            <a:xfrm>
              <a:off x="2491025" y="1476800"/>
              <a:ext cx="14650" cy="14150"/>
            </a:xfrm>
            <a:custGeom>
              <a:rect b="b" l="l" r="r" t="t"/>
              <a:pathLst>
                <a:path extrusionOk="0" h="566" w="586">
                  <a:moveTo>
                    <a:pt x="293" y="0"/>
                  </a:moveTo>
                  <a:cubicBezTo>
                    <a:pt x="147" y="0"/>
                    <a:pt x="0" y="126"/>
                    <a:pt x="0" y="272"/>
                  </a:cubicBezTo>
                  <a:cubicBezTo>
                    <a:pt x="0" y="440"/>
                    <a:pt x="147" y="565"/>
                    <a:pt x="293" y="565"/>
                  </a:cubicBezTo>
                  <a:cubicBezTo>
                    <a:pt x="460" y="565"/>
                    <a:pt x="586" y="440"/>
                    <a:pt x="586" y="272"/>
                  </a:cubicBezTo>
                  <a:cubicBezTo>
                    <a:pt x="586" y="105"/>
                    <a:pt x="46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3"/>
            <p:cNvSpPr/>
            <p:nvPr/>
          </p:nvSpPr>
          <p:spPr>
            <a:xfrm>
              <a:off x="2746800" y="1476800"/>
              <a:ext cx="14675" cy="14150"/>
            </a:xfrm>
            <a:custGeom>
              <a:rect b="b" l="l" r="r" t="t"/>
              <a:pathLst>
                <a:path extrusionOk="0" h="566" w="587">
                  <a:moveTo>
                    <a:pt x="294" y="0"/>
                  </a:moveTo>
                  <a:cubicBezTo>
                    <a:pt x="126" y="0"/>
                    <a:pt x="1" y="105"/>
                    <a:pt x="22" y="272"/>
                  </a:cubicBezTo>
                  <a:cubicBezTo>
                    <a:pt x="1" y="440"/>
                    <a:pt x="126" y="565"/>
                    <a:pt x="294" y="565"/>
                  </a:cubicBezTo>
                  <a:cubicBezTo>
                    <a:pt x="440" y="565"/>
                    <a:pt x="587" y="440"/>
                    <a:pt x="587" y="272"/>
                  </a:cubicBezTo>
                  <a:cubicBezTo>
                    <a:pt x="587"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3"/>
            <p:cNvSpPr/>
            <p:nvPr/>
          </p:nvSpPr>
          <p:spPr>
            <a:xfrm>
              <a:off x="2048475" y="1477825"/>
              <a:ext cx="14675" cy="13825"/>
            </a:xfrm>
            <a:custGeom>
              <a:rect b="b" l="l" r="r" t="t"/>
              <a:pathLst>
                <a:path extrusionOk="0" h="553" w="587">
                  <a:moveTo>
                    <a:pt x="294" y="1"/>
                  </a:moveTo>
                  <a:cubicBezTo>
                    <a:pt x="126" y="1"/>
                    <a:pt x="1" y="106"/>
                    <a:pt x="1" y="273"/>
                  </a:cubicBezTo>
                  <a:cubicBezTo>
                    <a:pt x="1" y="419"/>
                    <a:pt x="126" y="545"/>
                    <a:pt x="294" y="545"/>
                  </a:cubicBezTo>
                  <a:cubicBezTo>
                    <a:pt x="311" y="550"/>
                    <a:pt x="328" y="552"/>
                    <a:pt x="345" y="552"/>
                  </a:cubicBezTo>
                  <a:cubicBezTo>
                    <a:pt x="473" y="552"/>
                    <a:pt x="587" y="423"/>
                    <a:pt x="587" y="294"/>
                  </a:cubicBezTo>
                  <a:cubicBezTo>
                    <a:pt x="587" y="127"/>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3"/>
            <p:cNvSpPr/>
            <p:nvPr/>
          </p:nvSpPr>
          <p:spPr>
            <a:xfrm>
              <a:off x="2304800" y="1477825"/>
              <a:ext cx="13625" cy="14675"/>
            </a:xfrm>
            <a:custGeom>
              <a:rect b="b" l="l" r="r" t="t"/>
              <a:pathLst>
                <a:path extrusionOk="0" h="587" w="545">
                  <a:moveTo>
                    <a:pt x="293" y="1"/>
                  </a:moveTo>
                  <a:cubicBezTo>
                    <a:pt x="126" y="1"/>
                    <a:pt x="0" y="127"/>
                    <a:pt x="0" y="294"/>
                  </a:cubicBezTo>
                  <a:cubicBezTo>
                    <a:pt x="0" y="461"/>
                    <a:pt x="126" y="587"/>
                    <a:pt x="293" y="587"/>
                  </a:cubicBezTo>
                  <a:cubicBezTo>
                    <a:pt x="440" y="587"/>
                    <a:pt x="544" y="440"/>
                    <a:pt x="544" y="294"/>
                  </a:cubicBezTo>
                  <a:cubicBezTo>
                    <a:pt x="544" y="127"/>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3"/>
            <p:cNvSpPr/>
            <p:nvPr/>
          </p:nvSpPr>
          <p:spPr>
            <a:xfrm>
              <a:off x="2560075" y="1477825"/>
              <a:ext cx="14125" cy="14675"/>
            </a:xfrm>
            <a:custGeom>
              <a:rect b="b" l="l" r="r" t="t"/>
              <a:pathLst>
                <a:path extrusionOk="0" h="587" w="565">
                  <a:moveTo>
                    <a:pt x="314" y="1"/>
                  </a:moveTo>
                  <a:cubicBezTo>
                    <a:pt x="146" y="1"/>
                    <a:pt x="21" y="127"/>
                    <a:pt x="21" y="294"/>
                  </a:cubicBezTo>
                  <a:cubicBezTo>
                    <a:pt x="0" y="440"/>
                    <a:pt x="126" y="587"/>
                    <a:pt x="272" y="587"/>
                  </a:cubicBezTo>
                  <a:cubicBezTo>
                    <a:pt x="439" y="587"/>
                    <a:pt x="565" y="440"/>
                    <a:pt x="565" y="294"/>
                  </a:cubicBezTo>
                  <a:cubicBezTo>
                    <a:pt x="565" y="127"/>
                    <a:pt x="460"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3"/>
            <p:cNvSpPr/>
            <p:nvPr/>
          </p:nvSpPr>
          <p:spPr>
            <a:xfrm>
              <a:off x="2117000" y="1479400"/>
              <a:ext cx="14675" cy="14150"/>
            </a:xfrm>
            <a:custGeom>
              <a:rect b="b" l="l" r="r" t="t"/>
              <a:pathLst>
                <a:path extrusionOk="0" h="566" w="587">
                  <a:moveTo>
                    <a:pt x="294" y="1"/>
                  </a:moveTo>
                  <a:cubicBezTo>
                    <a:pt x="147" y="1"/>
                    <a:pt x="1" y="126"/>
                    <a:pt x="1" y="273"/>
                  </a:cubicBezTo>
                  <a:cubicBezTo>
                    <a:pt x="1" y="440"/>
                    <a:pt x="147" y="566"/>
                    <a:pt x="294" y="566"/>
                  </a:cubicBezTo>
                  <a:cubicBezTo>
                    <a:pt x="461" y="566"/>
                    <a:pt x="587" y="461"/>
                    <a:pt x="587" y="273"/>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3"/>
            <p:cNvSpPr/>
            <p:nvPr/>
          </p:nvSpPr>
          <p:spPr>
            <a:xfrm>
              <a:off x="2698675" y="1482025"/>
              <a:ext cx="14150" cy="14150"/>
            </a:xfrm>
            <a:custGeom>
              <a:rect b="b" l="l" r="r" t="t"/>
              <a:pathLst>
                <a:path extrusionOk="0" h="566" w="566">
                  <a:moveTo>
                    <a:pt x="273" y="0"/>
                  </a:moveTo>
                  <a:cubicBezTo>
                    <a:pt x="126" y="0"/>
                    <a:pt x="1" y="126"/>
                    <a:pt x="1" y="272"/>
                  </a:cubicBezTo>
                  <a:cubicBezTo>
                    <a:pt x="1" y="440"/>
                    <a:pt x="126" y="565"/>
                    <a:pt x="273" y="565"/>
                  </a:cubicBezTo>
                  <a:cubicBezTo>
                    <a:pt x="440" y="565"/>
                    <a:pt x="566" y="440"/>
                    <a:pt x="566" y="272"/>
                  </a:cubicBezTo>
                  <a:cubicBezTo>
                    <a:pt x="566" y="105"/>
                    <a:pt x="440"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3"/>
            <p:cNvSpPr/>
            <p:nvPr/>
          </p:nvSpPr>
          <p:spPr>
            <a:xfrm>
              <a:off x="2255100" y="1483075"/>
              <a:ext cx="14675" cy="14675"/>
            </a:xfrm>
            <a:custGeom>
              <a:rect b="b" l="l" r="r" t="t"/>
              <a:pathLst>
                <a:path extrusionOk="0" h="587" w="587">
                  <a:moveTo>
                    <a:pt x="293" y="0"/>
                  </a:moveTo>
                  <a:cubicBezTo>
                    <a:pt x="126" y="0"/>
                    <a:pt x="1" y="126"/>
                    <a:pt x="1" y="293"/>
                  </a:cubicBezTo>
                  <a:cubicBezTo>
                    <a:pt x="1" y="440"/>
                    <a:pt x="126" y="586"/>
                    <a:pt x="293" y="586"/>
                  </a:cubicBezTo>
                  <a:cubicBezTo>
                    <a:pt x="440" y="586"/>
                    <a:pt x="586" y="440"/>
                    <a:pt x="586" y="293"/>
                  </a:cubicBezTo>
                  <a:cubicBezTo>
                    <a:pt x="586"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3"/>
            <p:cNvSpPr/>
            <p:nvPr/>
          </p:nvSpPr>
          <p:spPr>
            <a:xfrm>
              <a:off x="1999300" y="1483075"/>
              <a:ext cx="14675" cy="14675"/>
            </a:xfrm>
            <a:custGeom>
              <a:rect b="b" l="l" r="r" t="t"/>
              <a:pathLst>
                <a:path extrusionOk="0" h="587" w="587">
                  <a:moveTo>
                    <a:pt x="294" y="0"/>
                  </a:moveTo>
                  <a:cubicBezTo>
                    <a:pt x="147" y="0"/>
                    <a:pt x="1" y="126"/>
                    <a:pt x="1" y="293"/>
                  </a:cubicBezTo>
                  <a:cubicBezTo>
                    <a:pt x="1" y="440"/>
                    <a:pt x="147" y="586"/>
                    <a:pt x="294" y="586"/>
                  </a:cubicBezTo>
                  <a:cubicBezTo>
                    <a:pt x="461" y="586"/>
                    <a:pt x="587" y="440"/>
                    <a:pt x="587" y="293"/>
                  </a:cubicBezTo>
                  <a:cubicBezTo>
                    <a:pt x="587"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3"/>
            <p:cNvSpPr/>
            <p:nvPr/>
          </p:nvSpPr>
          <p:spPr>
            <a:xfrm>
              <a:off x="2442375" y="1482025"/>
              <a:ext cx="14675" cy="14150"/>
            </a:xfrm>
            <a:custGeom>
              <a:rect b="b" l="l" r="r" t="t"/>
              <a:pathLst>
                <a:path extrusionOk="0" h="566" w="587">
                  <a:moveTo>
                    <a:pt x="314" y="0"/>
                  </a:moveTo>
                  <a:cubicBezTo>
                    <a:pt x="126" y="0"/>
                    <a:pt x="0" y="126"/>
                    <a:pt x="0" y="272"/>
                  </a:cubicBezTo>
                  <a:cubicBezTo>
                    <a:pt x="0" y="440"/>
                    <a:pt x="126" y="565"/>
                    <a:pt x="272" y="565"/>
                  </a:cubicBezTo>
                  <a:cubicBezTo>
                    <a:pt x="461" y="565"/>
                    <a:pt x="565" y="440"/>
                    <a:pt x="586" y="272"/>
                  </a:cubicBezTo>
                  <a:cubicBezTo>
                    <a:pt x="586" y="126"/>
                    <a:pt x="46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3"/>
            <p:cNvSpPr/>
            <p:nvPr/>
          </p:nvSpPr>
          <p:spPr>
            <a:xfrm>
              <a:off x="2234700" y="1476800"/>
              <a:ext cx="14675" cy="14150"/>
            </a:xfrm>
            <a:custGeom>
              <a:rect b="b" l="l" r="r" t="t"/>
              <a:pathLst>
                <a:path extrusionOk="0" h="566" w="587">
                  <a:moveTo>
                    <a:pt x="293" y="0"/>
                  </a:moveTo>
                  <a:cubicBezTo>
                    <a:pt x="147" y="0"/>
                    <a:pt x="1" y="126"/>
                    <a:pt x="1" y="272"/>
                  </a:cubicBezTo>
                  <a:cubicBezTo>
                    <a:pt x="1" y="440"/>
                    <a:pt x="147" y="565"/>
                    <a:pt x="293" y="565"/>
                  </a:cubicBezTo>
                  <a:cubicBezTo>
                    <a:pt x="461" y="565"/>
                    <a:pt x="586" y="440"/>
                    <a:pt x="586" y="272"/>
                  </a:cubicBezTo>
                  <a:cubicBezTo>
                    <a:pt x="586" y="105"/>
                    <a:pt x="482"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3"/>
            <p:cNvSpPr/>
            <p:nvPr/>
          </p:nvSpPr>
          <p:spPr>
            <a:xfrm>
              <a:off x="2186575" y="1482025"/>
              <a:ext cx="14150" cy="14150"/>
            </a:xfrm>
            <a:custGeom>
              <a:rect b="b" l="l" r="r" t="t"/>
              <a:pathLst>
                <a:path extrusionOk="0" h="566" w="566">
                  <a:moveTo>
                    <a:pt x="293" y="0"/>
                  </a:moveTo>
                  <a:cubicBezTo>
                    <a:pt x="126" y="0"/>
                    <a:pt x="1" y="126"/>
                    <a:pt x="1" y="272"/>
                  </a:cubicBezTo>
                  <a:cubicBezTo>
                    <a:pt x="1" y="440"/>
                    <a:pt x="126" y="565"/>
                    <a:pt x="293" y="565"/>
                  </a:cubicBezTo>
                  <a:cubicBezTo>
                    <a:pt x="440" y="565"/>
                    <a:pt x="566" y="440"/>
                    <a:pt x="566" y="272"/>
                  </a:cubicBezTo>
                  <a:cubicBezTo>
                    <a:pt x="566" y="105"/>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3"/>
            <p:cNvSpPr/>
            <p:nvPr/>
          </p:nvSpPr>
          <p:spPr>
            <a:xfrm>
              <a:off x="1930775" y="1482025"/>
              <a:ext cx="14675" cy="14150"/>
            </a:xfrm>
            <a:custGeom>
              <a:rect b="b" l="l" r="r" t="t"/>
              <a:pathLst>
                <a:path extrusionOk="0" h="566" w="587">
                  <a:moveTo>
                    <a:pt x="294" y="0"/>
                  </a:moveTo>
                  <a:cubicBezTo>
                    <a:pt x="126" y="0"/>
                    <a:pt x="1" y="126"/>
                    <a:pt x="1" y="272"/>
                  </a:cubicBezTo>
                  <a:cubicBezTo>
                    <a:pt x="1" y="440"/>
                    <a:pt x="126" y="565"/>
                    <a:pt x="294" y="565"/>
                  </a:cubicBezTo>
                  <a:cubicBezTo>
                    <a:pt x="440" y="565"/>
                    <a:pt x="587" y="440"/>
                    <a:pt x="587" y="272"/>
                  </a:cubicBezTo>
                  <a:cubicBezTo>
                    <a:pt x="587"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3"/>
            <p:cNvSpPr/>
            <p:nvPr/>
          </p:nvSpPr>
          <p:spPr>
            <a:xfrm>
              <a:off x="2511425" y="1483075"/>
              <a:ext cx="14650" cy="14675"/>
            </a:xfrm>
            <a:custGeom>
              <a:rect b="b" l="l" r="r" t="t"/>
              <a:pathLst>
                <a:path extrusionOk="0" h="587" w="586">
                  <a:moveTo>
                    <a:pt x="293" y="0"/>
                  </a:moveTo>
                  <a:cubicBezTo>
                    <a:pt x="126" y="0"/>
                    <a:pt x="0" y="126"/>
                    <a:pt x="0" y="293"/>
                  </a:cubicBezTo>
                  <a:cubicBezTo>
                    <a:pt x="0" y="440"/>
                    <a:pt x="126" y="586"/>
                    <a:pt x="293" y="586"/>
                  </a:cubicBezTo>
                  <a:cubicBezTo>
                    <a:pt x="440" y="586"/>
                    <a:pt x="586" y="440"/>
                    <a:pt x="586" y="293"/>
                  </a:cubicBezTo>
                  <a:cubicBezTo>
                    <a:pt x="586" y="126"/>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3"/>
            <p:cNvSpPr/>
            <p:nvPr/>
          </p:nvSpPr>
          <p:spPr>
            <a:xfrm>
              <a:off x="2628600" y="1480450"/>
              <a:ext cx="14125" cy="14675"/>
            </a:xfrm>
            <a:custGeom>
              <a:rect b="b" l="l" r="r" t="t"/>
              <a:pathLst>
                <a:path extrusionOk="0" h="587" w="565">
                  <a:moveTo>
                    <a:pt x="293" y="1"/>
                  </a:moveTo>
                  <a:cubicBezTo>
                    <a:pt x="126" y="1"/>
                    <a:pt x="0" y="126"/>
                    <a:pt x="0" y="294"/>
                  </a:cubicBezTo>
                  <a:cubicBezTo>
                    <a:pt x="0" y="440"/>
                    <a:pt x="126" y="586"/>
                    <a:pt x="293" y="586"/>
                  </a:cubicBezTo>
                  <a:cubicBezTo>
                    <a:pt x="439" y="586"/>
                    <a:pt x="565" y="440"/>
                    <a:pt x="565" y="294"/>
                  </a:cubicBezTo>
                  <a:cubicBezTo>
                    <a:pt x="565" y="105"/>
                    <a:pt x="46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3"/>
            <p:cNvSpPr/>
            <p:nvPr/>
          </p:nvSpPr>
          <p:spPr>
            <a:xfrm>
              <a:off x="2372800" y="1480450"/>
              <a:ext cx="14675" cy="14675"/>
            </a:xfrm>
            <a:custGeom>
              <a:rect b="b" l="l" r="r" t="t"/>
              <a:pathLst>
                <a:path extrusionOk="0" h="587" w="587">
                  <a:moveTo>
                    <a:pt x="293" y="1"/>
                  </a:moveTo>
                  <a:cubicBezTo>
                    <a:pt x="126" y="1"/>
                    <a:pt x="0" y="126"/>
                    <a:pt x="0" y="294"/>
                  </a:cubicBezTo>
                  <a:cubicBezTo>
                    <a:pt x="0" y="440"/>
                    <a:pt x="126" y="586"/>
                    <a:pt x="293" y="586"/>
                  </a:cubicBezTo>
                  <a:cubicBezTo>
                    <a:pt x="440" y="586"/>
                    <a:pt x="586" y="440"/>
                    <a:pt x="586" y="294"/>
                  </a:cubicBezTo>
                  <a:cubicBezTo>
                    <a:pt x="586" y="105"/>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3"/>
            <p:cNvSpPr/>
            <p:nvPr/>
          </p:nvSpPr>
          <p:spPr>
            <a:xfrm>
              <a:off x="1978375" y="1475750"/>
              <a:ext cx="15200" cy="14725"/>
            </a:xfrm>
            <a:custGeom>
              <a:rect b="b" l="l" r="r" t="t"/>
              <a:pathLst>
                <a:path extrusionOk="0" h="589" w="608">
                  <a:moveTo>
                    <a:pt x="357" y="0"/>
                  </a:moveTo>
                  <a:cubicBezTo>
                    <a:pt x="168" y="0"/>
                    <a:pt x="43" y="147"/>
                    <a:pt x="43" y="293"/>
                  </a:cubicBezTo>
                  <a:cubicBezTo>
                    <a:pt x="1" y="461"/>
                    <a:pt x="147" y="586"/>
                    <a:pt x="294" y="586"/>
                  </a:cubicBezTo>
                  <a:cubicBezTo>
                    <a:pt x="306" y="588"/>
                    <a:pt x="318" y="588"/>
                    <a:pt x="330" y="588"/>
                  </a:cubicBezTo>
                  <a:cubicBezTo>
                    <a:pt x="479" y="588"/>
                    <a:pt x="588" y="468"/>
                    <a:pt x="608" y="293"/>
                  </a:cubicBezTo>
                  <a:cubicBezTo>
                    <a:pt x="608" y="147"/>
                    <a:pt x="503" y="0"/>
                    <a:pt x="3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33"/>
            <p:cNvSpPr/>
            <p:nvPr/>
          </p:nvSpPr>
          <p:spPr>
            <a:xfrm>
              <a:off x="2677750" y="1474175"/>
              <a:ext cx="14150" cy="14150"/>
            </a:xfrm>
            <a:custGeom>
              <a:rect b="b" l="l" r="r" t="t"/>
              <a:pathLst>
                <a:path extrusionOk="0" h="566" w="566">
                  <a:moveTo>
                    <a:pt x="273" y="1"/>
                  </a:moveTo>
                  <a:cubicBezTo>
                    <a:pt x="126" y="1"/>
                    <a:pt x="1" y="126"/>
                    <a:pt x="1" y="273"/>
                  </a:cubicBezTo>
                  <a:cubicBezTo>
                    <a:pt x="1" y="440"/>
                    <a:pt x="126" y="565"/>
                    <a:pt x="273" y="565"/>
                  </a:cubicBezTo>
                  <a:cubicBezTo>
                    <a:pt x="440" y="565"/>
                    <a:pt x="566" y="440"/>
                    <a:pt x="566" y="273"/>
                  </a:cubicBezTo>
                  <a:cubicBezTo>
                    <a:pt x="566" y="126"/>
                    <a:pt x="440"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33"/>
            <p:cNvSpPr/>
            <p:nvPr/>
          </p:nvSpPr>
          <p:spPr>
            <a:xfrm>
              <a:off x="2421450" y="1474175"/>
              <a:ext cx="14150" cy="14150"/>
            </a:xfrm>
            <a:custGeom>
              <a:rect b="b" l="l" r="r" t="t"/>
              <a:pathLst>
                <a:path extrusionOk="0" h="566" w="566">
                  <a:moveTo>
                    <a:pt x="272" y="1"/>
                  </a:moveTo>
                  <a:cubicBezTo>
                    <a:pt x="126" y="1"/>
                    <a:pt x="0" y="126"/>
                    <a:pt x="0" y="273"/>
                  </a:cubicBezTo>
                  <a:cubicBezTo>
                    <a:pt x="0" y="440"/>
                    <a:pt x="126" y="565"/>
                    <a:pt x="272" y="565"/>
                  </a:cubicBezTo>
                  <a:cubicBezTo>
                    <a:pt x="461" y="565"/>
                    <a:pt x="565" y="440"/>
                    <a:pt x="565" y="273"/>
                  </a:cubicBezTo>
                  <a:cubicBezTo>
                    <a:pt x="565" y="126"/>
                    <a:pt x="440"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3"/>
            <p:cNvSpPr/>
            <p:nvPr/>
          </p:nvSpPr>
          <p:spPr>
            <a:xfrm>
              <a:off x="2165650" y="1474175"/>
              <a:ext cx="14150" cy="14150"/>
            </a:xfrm>
            <a:custGeom>
              <a:rect b="b" l="l" r="r" t="t"/>
              <a:pathLst>
                <a:path extrusionOk="0" h="566" w="566">
                  <a:moveTo>
                    <a:pt x="294" y="1"/>
                  </a:moveTo>
                  <a:cubicBezTo>
                    <a:pt x="126" y="1"/>
                    <a:pt x="1" y="126"/>
                    <a:pt x="1" y="273"/>
                  </a:cubicBezTo>
                  <a:cubicBezTo>
                    <a:pt x="1" y="440"/>
                    <a:pt x="126" y="565"/>
                    <a:pt x="294" y="565"/>
                  </a:cubicBezTo>
                  <a:cubicBezTo>
                    <a:pt x="461" y="565"/>
                    <a:pt x="566" y="440"/>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3"/>
            <p:cNvSpPr/>
            <p:nvPr/>
          </p:nvSpPr>
          <p:spPr>
            <a:xfrm>
              <a:off x="1909850" y="1474175"/>
              <a:ext cx="14150" cy="14150"/>
            </a:xfrm>
            <a:custGeom>
              <a:rect b="b" l="l" r="r" t="t"/>
              <a:pathLst>
                <a:path extrusionOk="0" h="566" w="566">
                  <a:moveTo>
                    <a:pt x="294" y="1"/>
                  </a:moveTo>
                  <a:cubicBezTo>
                    <a:pt x="127" y="1"/>
                    <a:pt x="1" y="126"/>
                    <a:pt x="1" y="273"/>
                  </a:cubicBezTo>
                  <a:cubicBezTo>
                    <a:pt x="1" y="461"/>
                    <a:pt x="127" y="565"/>
                    <a:pt x="294" y="565"/>
                  </a:cubicBezTo>
                  <a:cubicBezTo>
                    <a:pt x="461" y="565"/>
                    <a:pt x="566" y="440"/>
                    <a:pt x="566" y="273"/>
                  </a:cubicBezTo>
                  <a:cubicBezTo>
                    <a:pt x="566" y="105"/>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3"/>
            <p:cNvSpPr/>
            <p:nvPr/>
          </p:nvSpPr>
          <p:spPr>
            <a:xfrm>
              <a:off x="2608175" y="1472600"/>
              <a:ext cx="14675" cy="14675"/>
            </a:xfrm>
            <a:custGeom>
              <a:rect b="b" l="l" r="r" t="t"/>
              <a:pathLst>
                <a:path extrusionOk="0" h="587" w="587">
                  <a:moveTo>
                    <a:pt x="294" y="1"/>
                  </a:moveTo>
                  <a:cubicBezTo>
                    <a:pt x="127" y="1"/>
                    <a:pt x="22" y="126"/>
                    <a:pt x="1" y="294"/>
                  </a:cubicBezTo>
                  <a:cubicBezTo>
                    <a:pt x="1" y="440"/>
                    <a:pt x="127" y="587"/>
                    <a:pt x="294" y="587"/>
                  </a:cubicBezTo>
                  <a:cubicBezTo>
                    <a:pt x="440" y="587"/>
                    <a:pt x="587" y="440"/>
                    <a:pt x="587" y="294"/>
                  </a:cubicBezTo>
                  <a:cubicBezTo>
                    <a:pt x="587"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3"/>
            <p:cNvSpPr/>
            <p:nvPr/>
          </p:nvSpPr>
          <p:spPr>
            <a:xfrm>
              <a:off x="2352400" y="1472075"/>
              <a:ext cx="14675" cy="14150"/>
            </a:xfrm>
            <a:custGeom>
              <a:rect b="b" l="l" r="r" t="t"/>
              <a:pathLst>
                <a:path extrusionOk="0" h="566" w="587">
                  <a:moveTo>
                    <a:pt x="293" y="1"/>
                  </a:moveTo>
                  <a:cubicBezTo>
                    <a:pt x="147" y="1"/>
                    <a:pt x="0" y="126"/>
                    <a:pt x="0" y="294"/>
                  </a:cubicBezTo>
                  <a:cubicBezTo>
                    <a:pt x="0" y="440"/>
                    <a:pt x="147" y="566"/>
                    <a:pt x="293" y="566"/>
                  </a:cubicBezTo>
                  <a:cubicBezTo>
                    <a:pt x="461" y="566"/>
                    <a:pt x="586" y="461"/>
                    <a:pt x="586" y="294"/>
                  </a:cubicBezTo>
                  <a:cubicBezTo>
                    <a:pt x="586" y="126"/>
                    <a:pt x="461"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3"/>
            <p:cNvSpPr/>
            <p:nvPr/>
          </p:nvSpPr>
          <p:spPr>
            <a:xfrm>
              <a:off x="2097125" y="1472075"/>
              <a:ext cx="14150" cy="14150"/>
            </a:xfrm>
            <a:custGeom>
              <a:rect b="b" l="l" r="r" t="t"/>
              <a:pathLst>
                <a:path extrusionOk="0" h="566" w="566">
                  <a:moveTo>
                    <a:pt x="273" y="1"/>
                  </a:moveTo>
                  <a:cubicBezTo>
                    <a:pt x="126" y="1"/>
                    <a:pt x="1" y="126"/>
                    <a:pt x="1" y="294"/>
                  </a:cubicBezTo>
                  <a:cubicBezTo>
                    <a:pt x="1" y="440"/>
                    <a:pt x="126" y="566"/>
                    <a:pt x="273" y="566"/>
                  </a:cubicBezTo>
                  <a:cubicBezTo>
                    <a:pt x="440" y="566"/>
                    <a:pt x="566" y="461"/>
                    <a:pt x="566" y="294"/>
                  </a:cubicBezTo>
                  <a:cubicBezTo>
                    <a:pt x="566" y="126"/>
                    <a:pt x="440"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3"/>
            <p:cNvSpPr/>
            <p:nvPr/>
          </p:nvSpPr>
          <p:spPr>
            <a:xfrm>
              <a:off x="2794400" y="1471375"/>
              <a:ext cx="14675" cy="13875"/>
            </a:xfrm>
            <a:custGeom>
              <a:rect b="b" l="l" r="r" t="t"/>
              <a:pathLst>
                <a:path extrusionOk="0" h="555" w="587">
                  <a:moveTo>
                    <a:pt x="264" y="1"/>
                  </a:moveTo>
                  <a:cubicBezTo>
                    <a:pt x="140" y="1"/>
                    <a:pt x="43" y="130"/>
                    <a:pt x="43" y="259"/>
                  </a:cubicBezTo>
                  <a:cubicBezTo>
                    <a:pt x="1" y="426"/>
                    <a:pt x="147" y="552"/>
                    <a:pt x="294" y="552"/>
                  </a:cubicBezTo>
                  <a:cubicBezTo>
                    <a:pt x="306" y="553"/>
                    <a:pt x="318" y="554"/>
                    <a:pt x="330" y="554"/>
                  </a:cubicBezTo>
                  <a:cubicBezTo>
                    <a:pt x="479" y="554"/>
                    <a:pt x="587" y="435"/>
                    <a:pt x="587" y="280"/>
                  </a:cubicBezTo>
                  <a:cubicBezTo>
                    <a:pt x="587" y="113"/>
                    <a:pt x="482" y="8"/>
                    <a:pt x="315" y="8"/>
                  </a:cubicBezTo>
                  <a:cubicBezTo>
                    <a:pt x="297" y="3"/>
                    <a:pt x="280" y="1"/>
                    <a:pt x="26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3"/>
            <p:cNvSpPr/>
            <p:nvPr/>
          </p:nvSpPr>
          <p:spPr>
            <a:xfrm>
              <a:off x="2262950" y="1463725"/>
              <a:ext cx="14675" cy="13625"/>
            </a:xfrm>
            <a:custGeom>
              <a:rect b="b" l="l" r="r" t="t"/>
              <a:pathLst>
                <a:path extrusionOk="0" h="545" w="587">
                  <a:moveTo>
                    <a:pt x="293" y="0"/>
                  </a:moveTo>
                  <a:cubicBezTo>
                    <a:pt x="126" y="0"/>
                    <a:pt x="0" y="126"/>
                    <a:pt x="0" y="272"/>
                  </a:cubicBezTo>
                  <a:cubicBezTo>
                    <a:pt x="0" y="419"/>
                    <a:pt x="126" y="544"/>
                    <a:pt x="293" y="544"/>
                  </a:cubicBezTo>
                  <a:cubicBezTo>
                    <a:pt x="440" y="544"/>
                    <a:pt x="586" y="419"/>
                    <a:pt x="586" y="251"/>
                  </a:cubicBezTo>
                  <a:cubicBezTo>
                    <a:pt x="586" y="105"/>
                    <a:pt x="440"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3"/>
            <p:cNvSpPr/>
            <p:nvPr/>
          </p:nvSpPr>
          <p:spPr>
            <a:xfrm>
              <a:off x="2518750" y="1463725"/>
              <a:ext cx="14125" cy="13625"/>
            </a:xfrm>
            <a:custGeom>
              <a:rect b="b" l="l" r="r" t="t"/>
              <a:pathLst>
                <a:path extrusionOk="0" h="545" w="565">
                  <a:moveTo>
                    <a:pt x="293" y="0"/>
                  </a:moveTo>
                  <a:cubicBezTo>
                    <a:pt x="126" y="0"/>
                    <a:pt x="0" y="105"/>
                    <a:pt x="0" y="251"/>
                  </a:cubicBezTo>
                  <a:cubicBezTo>
                    <a:pt x="0" y="419"/>
                    <a:pt x="126" y="544"/>
                    <a:pt x="293" y="544"/>
                  </a:cubicBezTo>
                  <a:cubicBezTo>
                    <a:pt x="439" y="544"/>
                    <a:pt x="565" y="439"/>
                    <a:pt x="565" y="272"/>
                  </a:cubicBezTo>
                  <a:cubicBezTo>
                    <a:pt x="565" y="126"/>
                    <a:pt x="439"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3"/>
            <p:cNvSpPr/>
            <p:nvPr/>
          </p:nvSpPr>
          <p:spPr>
            <a:xfrm>
              <a:off x="2775050" y="1463725"/>
              <a:ext cx="13625" cy="13625"/>
            </a:xfrm>
            <a:custGeom>
              <a:rect b="b" l="l" r="r" t="t"/>
              <a:pathLst>
                <a:path extrusionOk="0" h="545" w="545">
                  <a:moveTo>
                    <a:pt x="294" y="0"/>
                  </a:moveTo>
                  <a:cubicBezTo>
                    <a:pt x="126" y="0"/>
                    <a:pt x="1" y="126"/>
                    <a:pt x="1" y="272"/>
                  </a:cubicBezTo>
                  <a:cubicBezTo>
                    <a:pt x="1" y="419"/>
                    <a:pt x="126" y="544"/>
                    <a:pt x="294" y="544"/>
                  </a:cubicBezTo>
                  <a:cubicBezTo>
                    <a:pt x="419" y="544"/>
                    <a:pt x="545" y="419"/>
                    <a:pt x="545" y="272"/>
                  </a:cubicBezTo>
                  <a:cubicBezTo>
                    <a:pt x="545"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3"/>
            <p:cNvSpPr/>
            <p:nvPr/>
          </p:nvSpPr>
          <p:spPr>
            <a:xfrm>
              <a:off x="2076725" y="1464750"/>
              <a:ext cx="13625" cy="14675"/>
            </a:xfrm>
            <a:custGeom>
              <a:rect b="b" l="l" r="r" t="t"/>
              <a:pathLst>
                <a:path extrusionOk="0" h="587" w="545">
                  <a:moveTo>
                    <a:pt x="294" y="1"/>
                  </a:moveTo>
                  <a:cubicBezTo>
                    <a:pt x="126" y="1"/>
                    <a:pt x="1" y="126"/>
                    <a:pt x="1" y="294"/>
                  </a:cubicBezTo>
                  <a:cubicBezTo>
                    <a:pt x="1" y="440"/>
                    <a:pt x="105" y="587"/>
                    <a:pt x="252" y="587"/>
                  </a:cubicBezTo>
                  <a:cubicBezTo>
                    <a:pt x="419" y="587"/>
                    <a:pt x="545" y="440"/>
                    <a:pt x="545" y="294"/>
                  </a:cubicBezTo>
                  <a:cubicBezTo>
                    <a:pt x="545"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3"/>
            <p:cNvSpPr/>
            <p:nvPr/>
          </p:nvSpPr>
          <p:spPr>
            <a:xfrm>
              <a:off x="2330950" y="1464750"/>
              <a:ext cx="15200" cy="13625"/>
            </a:xfrm>
            <a:custGeom>
              <a:rect b="b" l="l" r="r" t="t"/>
              <a:pathLst>
                <a:path extrusionOk="0" h="545" w="608">
                  <a:moveTo>
                    <a:pt x="314" y="1"/>
                  </a:moveTo>
                  <a:cubicBezTo>
                    <a:pt x="189" y="1"/>
                    <a:pt x="63" y="126"/>
                    <a:pt x="21" y="273"/>
                  </a:cubicBezTo>
                  <a:cubicBezTo>
                    <a:pt x="0" y="419"/>
                    <a:pt x="126" y="545"/>
                    <a:pt x="293" y="545"/>
                  </a:cubicBezTo>
                  <a:cubicBezTo>
                    <a:pt x="440" y="545"/>
                    <a:pt x="586" y="440"/>
                    <a:pt x="586" y="294"/>
                  </a:cubicBezTo>
                  <a:cubicBezTo>
                    <a:pt x="607" y="126"/>
                    <a:pt x="482" y="1"/>
                    <a:pt x="31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3"/>
            <p:cNvSpPr/>
            <p:nvPr/>
          </p:nvSpPr>
          <p:spPr>
            <a:xfrm>
              <a:off x="2587775" y="1464750"/>
              <a:ext cx="14675" cy="13625"/>
            </a:xfrm>
            <a:custGeom>
              <a:rect b="b" l="l" r="r" t="t"/>
              <a:pathLst>
                <a:path extrusionOk="0" h="545" w="587">
                  <a:moveTo>
                    <a:pt x="294" y="1"/>
                  </a:moveTo>
                  <a:cubicBezTo>
                    <a:pt x="147" y="1"/>
                    <a:pt x="1" y="126"/>
                    <a:pt x="1" y="273"/>
                  </a:cubicBezTo>
                  <a:cubicBezTo>
                    <a:pt x="1" y="419"/>
                    <a:pt x="147" y="545"/>
                    <a:pt x="294" y="545"/>
                  </a:cubicBezTo>
                  <a:cubicBezTo>
                    <a:pt x="461" y="545"/>
                    <a:pt x="587" y="440"/>
                    <a:pt x="587" y="294"/>
                  </a:cubicBezTo>
                  <a:cubicBezTo>
                    <a:pt x="587" y="126"/>
                    <a:pt x="461"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3"/>
            <p:cNvSpPr/>
            <p:nvPr/>
          </p:nvSpPr>
          <p:spPr>
            <a:xfrm>
              <a:off x="2145775" y="1466850"/>
              <a:ext cx="13625" cy="14150"/>
            </a:xfrm>
            <a:custGeom>
              <a:rect b="b" l="l" r="r" t="t"/>
              <a:pathLst>
                <a:path extrusionOk="0" h="566" w="545">
                  <a:moveTo>
                    <a:pt x="293" y="1"/>
                  </a:moveTo>
                  <a:cubicBezTo>
                    <a:pt x="147" y="1"/>
                    <a:pt x="1" y="126"/>
                    <a:pt x="1" y="294"/>
                  </a:cubicBezTo>
                  <a:cubicBezTo>
                    <a:pt x="1" y="440"/>
                    <a:pt x="105" y="566"/>
                    <a:pt x="273" y="566"/>
                  </a:cubicBezTo>
                  <a:cubicBezTo>
                    <a:pt x="419" y="566"/>
                    <a:pt x="545" y="440"/>
                    <a:pt x="545" y="294"/>
                  </a:cubicBezTo>
                  <a:cubicBezTo>
                    <a:pt x="545" y="147"/>
                    <a:pt x="461" y="2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3"/>
            <p:cNvSpPr/>
            <p:nvPr/>
          </p:nvSpPr>
          <p:spPr>
            <a:xfrm>
              <a:off x="2401575" y="1466850"/>
              <a:ext cx="13625" cy="14150"/>
            </a:xfrm>
            <a:custGeom>
              <a:rect b="b" l="l" r="r" t="t"/>
              <a:pathLst>
                <a:path extrusionOk="0" h="566" w="545">
                  <a:moveTo>
                    <a:pt x="293" y="1"/>
                  </a:moveTo>
                  <a:cubicBezTo>
                    <a:pt x="126" y="1"/>
                    <a:pt x="0" y="126"/>
                    <a:pt x="0" y="294"/>
                  </a:cubicBezTo>
                  <a:cubicBezTo>
                    <a:pt x="0" y="440"/>
                    <a:pt x="126" y="566"/>
                    <a:pt x="293" y="566"/>
                  </a:cubicBezTo>
                  <a:cubicBezTo>
                    <a:pt x="440" y="566"/>
                    <a:pt x="544" y="440"/>
                    <a:pt x="544" y="294"/>
                  </a:cubicBezTo>
                  <a:cubicBezTo>
                    <a:pt x="544" y="126"/>
                    <a:pt x="440" y="2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3"/>
            <p:cNvSpPr/>
            <p:nvPr/>
          </p:nvSpPr>
          <p:spPr>
            <a:xfrm>
              <a:off x="2657875" y="1466850"/>
              <a:ext cx="13625" cy="14150"/>
            </a:xfrm>
            <a:custGeom>
              <a:rect b="b" l="l" r="r" t="t"/>
              <a:pathLst>
                <a:path extrusionOk="0" h="566" w="545">
                  <a:moveTo>
                    <a:pt x="294" y="1"/>
                  </a:moveTo>
                  <a:cubicBezTo>
                    <a:pt x="126" y="1"/>
                    <a:pt x="1" y="126"/>
                    <a:pt x="1" y="294"/>
                  </a:cubicBezTo>
                  <a:cubicBezTo>
                    <a:pt x="1" y="440"/>
                    <a:pt x="105" y="566"/>
                    <a:pt x="273" y="566"/>
                  </a:cubicBezTo>
                  <a:cubicBezTo>
                    <a:pt x="419" y="566"/>
                    <a:pt x="545" y="440"/>
                    <a:pt x="545" y="294"/>
                  </a:cubicBezTo>
                  <a:cubicBezTo>
                    <a:pt x="545" y="147"/>
                    <a:pt x="419" y="2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3"/>
            <p:cNvSpPr/>
            <p:nvPr/>
          </p:nvSpPr>
          <p:spPr>
            <a:xfrm>
              <a:off x="1959025" y="1467900"/>
              <a:ext cx="13625" cy="14675"/>
            </a:xfrm>
            <a:custGeom>
              <a:rect b="b" l="l" r="r" t="t"/>
              <a:pathLst>
                <a:path extrusionOk="0" h="587" w="545">
                  <a:moveTo>
                    <a:pt x="252" y="0"/>
                  </a:moveTo>
                  <a:cubicBezTo>
                    <a:pt x="126" y="42"/>
                    <a:pt x="1" y="147"/>
                    <a:pt x="1" y="293"/>
                  </a:cubicBezTo>
                  <a:cubicBezTo>
                    <a:pt x="1" y="461"/>
                    <a:pt x="126" y="586"/>
                    <a:pt x="294" y="586"/>
                  </a:cubicBezTo>
                  <a:cubicBezTo>
                    <a:pt x="419" y="586"/>
                    <a:pt x="545" y="482"/>
                    <a:pt x="545" y="293"/>
                  </a:cubicBezTo>
                  <a:cubicBezTo>
                    <a:pt x="545" y="147"/>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3"/>
            <p:cNvSpPr/>
            <p:nvPr/>
          </p:nvSpPr>
          <p:spPr>
            <a:xfrm>
              <a:off x="2214825" y="1468950"/>
              <a:ext cx="13625" cy="14150"/>
            </a:xfrm>
            <a:custGeom>
              <a:rect b="b" l="l" r="r" t="t"/>
              <a:pathLst>
                <a:path extrusionOk="0" h="566" w="545">
                  <a:moveTo>
                    <a:pt x="272" y="0"/>
                  </a:moveTo>
                  <a:cubicBezTo>
                    <a:pt x="126" y="0"/>
                    <a:pt x="0" y="126"/>
                    <a:pt x="0" y="272"/>
                  </a:cubicBezTo>
                  <a:cubicBezTo>
                    <a:pt x="0" y="440"/>
                    <a:pt x="105" y="565"/>
                    <a:pt x="252" y="565"/>
                  </a:cubicBezTo>
                  <a:cubicBezTo>
                    <a:pt x="398" y="565"/>
                    <a:pt x="544" y="440"/>
                    <a:pt x="544" y="272"/>
                  </a:cubicBezTo>
                  <a:cubicBezTo>
                    <a:pt x="544" y="126"/>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3"/>
            <p:cNvSpPr/>
            <p:nvPr/>
          </p:nvSpPr>
          <p:spPr>
            <a:xfrm>
              <a:off x="2469575" y="1468950"/>
              <a:ext cx="15200" cy="13625"/>
            </a:xfrm>
            <a:custGeom>
              <a:rect b="b" l="l" r="r" t="t"/>
              <a:pathLst>
                <a:path extrusionOk="0" h="545" w="608">
                  <a:moveTo>
                    <a:pt x="314" y="0"/>
                  </a:moveTo>
                  <a:cubicBezTo>
                    <a:pt x="168" y="0"/>
                    <a:pt x="21" y="105"/>
                    <a:pt x="21" y="251"/>
                  </a:cubicBezTo>
                  <a:cubicBezTo>
                    <a:pt x="0" y="419"/>
                    <a:pt x="126" y="544"/>
                    <a:pt x="293" y="544"/>
                  </a:cubicBezTo>
                  <a:cubicBezTo>
                    <a:pt x="440" y="544"/>
                    <a:pt x="586" y="440"/>
                    <a:pt x="586" y="272"/>
                  </a:cubicBezTo>
                  <a:cubicBezTo>
                    <a:pt x="607" y="126"/>
                    <a:pt x="481" y="0"/>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33"/>
            <p:cNvSpPr/>
            <p:nvPr/>
          </p:nvSpPr>
          <p:spPr>
            <a:xfrm>
              <a:off x="2726400" y="1468950"/>
              <a:ext cx="14150" cy="14150"/>
            </a:xfrm>
            <a:custGeom>
              <a:rect b="b" l="l" r="r" t="t"/>
              <a:pathLst>
                <a:path extrusionOk="0" h="566" w="566">
                  <a:moveTo>
                    <a:pt x="294" y="0"/>
                  </a:moveTo>
                  <a:cubicBezTo>
                    <a:pt x="147" y="0"/>
                    <a:pt x="1" y="126"/>
                    <a:pt x="1" y="272"/>
                  </a:cubicBezTo>
                  <a:cubicBezTo>
                    <a:pt x="1" y="440"/>
                    <a:pt x="147" y="565"/>
                    <a:pt x="294" y="565"/>
                  </a:cubicBezTo>
                  <a:cubicBezTo>
                    <a:pt x="419" y="565"/>
                    <a:pt x="566" y="440"/>
                    <a:pt x="566" y="272"/>
                  </a:cubicBezTo>
                  <a:cubicBezTo>
                    <a:pt x="566" y="126"/>
                    <a:pt x="419"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33"/>
            <p:cNvSpPr/>
            <p:nvPr/>
          </p:nvSpPr>
          <p:spPr>
            <a:xfrm>
              <a:off x="2124850" y="1459525"/>
              <a:ext cx="14150" cy="13625"/>
            </a:xfrm>
            <a:custGeom>
              <a:rect b="b" l="l" r="r" t="t"/>
              <a:pathLst>
                <a:path extrusionOk="0" h="545" w="566">
                  <a:moveTo>
                    <a:pt x="294" y="1"/>
                  </a:moveTo>
                  <a:cubicBezTo>
                    <a:pt x="147" y="1"/>
                    <a:pt x="1" y="105"/>
                    <a:pt x="1" y="273"/>
                  </a:cubicBezTo>
                  <a:cubicBezTo>
                    <a:pt x="1" y="419"/>
                    <a:pt x="105" y="545"/>
                    <a:pt x="273" y="545"/>
                  </a:cubicBezTo>
                  <a:cubicBezTo>
                    <a:pt x="419" y="545"/>
                    <a:pt x="566" y="440"/>
                    <a:pt x="566" y="294"/>
                  </a:cubicBezTo>
                  <a:cubicBezTo>
                    <a:pt x="566"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3"/>
            <p:cNvSpPr/>
            <p:nvPr/>
          </p:nvSpPr>
          <p:spPr>
            <a:xfrm>
              <a:off x="2380650" y="1459525"/>
              <a:ext cx="14675" cy="13625"/>
            </a:xfrm>
            <a:custGeom>
              <a:rect b="b" l="l" r="r" t="t"/>
              <a:pathLst>
                <a:path extrusionOk="0" h="545" w="587">
                  <a:moveTo>
                    <a:pt x="293" y="1"/>
                  </a:moveTo>
                  <a:cubicBezTo>
                    <a:pt x="126" y="1"/>
                    <a:pt x="0" y="126"/>
                    <a:pt x="21" y="294"/>
                  </a:cubicBezTo>
                  <a:cubicBezTo>
                    <a:pt x="21" y="419"/>
                    <a:pt x="168" y="545"/>
                    <a:pt x="314" y="545"/>
                  </a:cubicBezTo>
                  <a:cubicBezTo>
                    <a:pt x="440" y="545"/>
                    <a:pt x="586" y="419"/>
                    <a:pt x="586" y="273"/>
                  </a:cubicBezTo>
                  <a:cubicBezTo>
                    <a:pt x="586" y="126"/>
                    <a:pt x="44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3"/>
            <p:cNvSpPr/>
            <p:nvPr/>
          </p:nvSpPr>
          <p:spPr>
            <a:xfrm>
              <a:off x="2636425" y="1459525"/>
              <a:ext cx="14150" cy="13625"/>
            </a:xfrm>
            <a:custGeom>
              <a:rect b="b" l="l" r="r" t="t"/>
              <a:pathLst>
                <a:path extrusionOk="0" h="545" w="566">
                  <a:moveTo>
                    <a:pt x="294" y="1"/>
                  </a:moveTo>
                  <a:cubicBezTo>
                    <a:pt x="126" y="1"/>
                    <a:pt x="1" y="126"/>
                    <a:pt x="22" y="294"/>
                  </a:cubicBezTo>
                  <a:cubicBezTo>
                    <a:pt x="22" y="419"/>
                    <a:pt x="147" y="545"/>
                    <a:pt x="315" y="545"/>
                  </a:cubicBezTo>
                  <a:cubicBezTo>
                    <a:pt x="440" y="545"/>
                    <a:pt x="566" y="419"/>
                    <a:pt x="566" y="273"/>
                  </a:cubicBezTo>
                  <a:cubicBezTo>
                    <a:pt x="566" y="126"/>
                    <a:pt x="440"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3"/>
            <p:cNvSpPr/>
            <p:nvPr/>
          </p:nvSpPr>
          <p:spPr>
            <a:xfrm>
              <a:off x="1938100" y="1461100"/>
              <a:ext cx="13625" cy="13625"/>
            </a:xfrm>
            <a:custGeom>
              <a:rect b="b" l="l" r="r" t="t"/>
              <a:pathLst>
                <a:path extrusionOk="0" h="545" w="545">
                  <a:moveTo>
                    <a:pt x="252" y="0"/>
                  </a:moveTo>
                  <a:cubicBezTo>
                    <a:pt x="126" y="0"/>
                    <a:pt x="1" y="126"/>
                    <a:pt x="1" y="251"/>
                  </a:cubicBezTo>
                  <a:cubicBezTo>
                    <a:pt x="1" y="419"/>
                    <a:pt x="105" y="544"/>
                    <a:pt x="252" y="544"/>
                  </a:cubicBezTo>
                  <a:cubicBezTo>
                    <a:pt x="419" y="544"/>
                    <a:pt x="545" y="419"/>
                    <a:pt x="545" y="251"/>
                  </a:cubicBezTo>
                  <a:cubicBezTo>
                    <a:pt x="524" y="126"/>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3"/>
            <p:cNvSpPr/>
            <p:nvPr/>
          </p:nvSpPr>
          <p:spPr>
            <a:xfrm>
              <a:off x="2192850" y="1461100"/>
              <a:ext cx="14675" cy="13625"/>
            </a:xfrm>
            <a:custGeom>
              <a:rect b="b" l="l" r="r" t="t"/>
              <a:pathLst>
                <a:path extrusionOk="0" h="545" w="587">
                  <a:moveTo>
                    <a:pt x="315" y="0"/>
                  </a:moveTo>
                  <a:cubicBezTo>
                    <a:pt x="168" y="0"/>
                    <a:pt x="42" y="105"/>
                    <a:pt x="42" y="251"/>
                  </a:cubicBezTo>
                  <a:cubicBezTo>
                    <a:pt x="1" y="419"/>
                    <a:pt x="147" y="544"/>
                    <a:pt x="294" y="544"/>
                  </a:cubicBezTo>
                  <a:cubicBezTo>
                    <a:pt x="461" y="544"/>
                    <a:pt x="587" y="440"/>
                    <a:pt x="587" y="272"/>
                  </a:cubicBezTo>
                  <a:cubicBezTo>
                    <a:pt x="587" y="147"/>
                    <a:pt x="482" y="21"/>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3"/>
            <p:cNvSpPr/>
            <p:nvPr/>
          </p:nvSpPr>
          <p:spPr>
            <a:xfrm>
              <a:off x="2449175" y="1461100"/>
              <a:ext cx="14150" cy="14150"/>
            </a:xfrm>
            <a:custGeom>
              <a:rect b="b" l="l" r="r" t="t"/>
              <a:pathLst>
                <a:path extrusionOk="0" h="566" w="566">
                  <a:moveTo>
                    <a:pt x="293" y="0"/>
                  </a:moveTo>
                  <a:cubicBezTo>
                    <a:pt x="147" y="0"/>
                    <a:pt x="42" y="126"/>
                    <a:pt x="0" y="272"/>
                  </a:cubicBezTo>
                  <a:cubicBezTo>
                    <a:pt x="0" y="440"/>
                    <a:pt x="105" y="565"/>
                    <a:pt x="272" y="565"/>
                  </a:cubicBezTo>
                  <a:cubicBezTo>
                    <a:pt x="419" y="565"/>
                    <a:pt x="565" y="440"/>
                    <a:pt x="565" y="272"/>
                  </a:cubicBezTo>
                  <a:cubicBezTo>
                    <a:pt x="565" y="126"/>
                    <a:pt x="461" y="0"/>
                    <a:pt x="29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3"/>
            <p:cNvSpPr/>
            <p:nvPr/>
          </p:nvSpPr>
          <p:spPr>
            <a:xfrm>
              <a:off x="2705475" y="1462150"/>
              <a:ext cx="14675" cy="13625"/>
            </a:xfrm>
            <a:custGeom>
              <a:rect b="b" l="l" r="r" t="t"/>
              <a:pathLst>
                <a:path extrusionOk="0" h="545" w="587">
                  <a:moveTo>
                    <a:pt x="294" y="0"/>
                  </a:moveTo>
                  <a:cubicBezTo>
                    <a:pt x="147" y="0"/>
                    <a:pt x="1" y="126"/>
                    <a:pt x="1" y="293"/>
                  </a:cubicBezTo>
                  <a:cubicBezTo>
                    <a:pt x="1" y="440"/>
                    <a:pt x="147" y="544"/>
                    <a:pt x="294" y="544"/>
                  </a:cubicBezTo>
                  <a:cubicBezTo>
                    <a:pt x="419" y="544"/>
                    <a:pt x="566" y="419"/>
                    <a:pt x="587" y="272"/>
                  </a:cubicBezTo>
                  <a:cubicBezTo>
                    <a:pt x="566" y="126"/>
                    <a:pt x="461"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3"/>
            <p:cNvSpPr/>
            <p:nvPr/>
          </p:nvSpPr>
          <p:spPr>
            <a:xfrm>
              <a:off x="2007150" y="1462675"/>
              <a:ext cx="14150" cy="14675"/>
            </a:xfrm>
            <a:custGeom>
              <a:rect b="b" l="l" r="r" t="t"/>
              <a:pathLst>
                <a:path extrusionOk="0" h="587" w="566">
                  <a:moveTo>
                    <a:pt x="273" y="0"/>
                  </a:moveTo>
                  <a:cubicBezTo>
                    <a:pt x="147" y="0"/>
                    <a:pt x="1" y="147"/>
                    <a:pt x="1" y="293"/>
                  </a:cubicBezTo>
                  <a:cubicBezTo>
                    <a:pt x="1" y="461"/>
                    <a:pt x="147" y="586"/>
                    <a:pt x="294" y="586"/>
                  </a:cubicBezTo>
                  <a:cubicBezTo>
                    <a:pt x="461" y="586"/>
                    <a:pt x="566" y="461"/>
                    <a:pt x="566" y="293"/>
                  </a:cubicBezTo>
                  <a:cubicBezTo>
                    <a:pt x="566" y="147"/>
                    <a:pt x="419" y="42"/>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3"/>
            <p:cNvSpPr/>
            <p:nvPr/>
          </p:nvSpPr>
          <p:spPr>
            <a:xfrm>
              <a:off x="2539150" y="1470525"/>
              <a:ext cx="14150" cy="14650"/>
            </a:xfrm>
            <a:custGeom>
              <a:rect b="b" l="l" r="r" t="t"/>
              <a:pathLst>
                <a:path extrusionOk="0" h="586" w="566">
                  <a:moveTo>
                    <a:pt x="272" y="0"/>
                  </a:moveTo>
                  <a:cubicBezTo>
                    <a:pt x="126" y="0"/>
                    <a:pt x="0" y="147"/>
                    <a:pt x="0" y="293"/>
                  </a:cubicBezTo>
                  <a:cubicBezTo>
                    <a:pt x="0" y="460"/>
                    <a:pt x="126" y="586"/>
                    <a:pt x="272" y="586"/>
                  </a:cubicBezTo>
                  <a:cubicBezTo>
                    <a:pt x="439" y="586"/>
                    <a:pt x="565" y="460"/>
                    <a:pt x="544" y="293"/>
                  </a:cubicBezTo>
                  <a:cubicBezTo>
                    <a:pt x="544" y="147"/>
                    <a:pt x="43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3"/>
            <p:cNvSpPr/>
            <p:nvPr/>
          </p:nvSpPr>
          <p:spPr>
            <a:xfrm>
              <a:off x="2283350" y="1470450"/>
              <a:ext cx="14150" cy="14200"/>
            </a:xfrm>
            <a:custGeom>
              <a:rect b="b" l="l" r="r" t="t"/>
              <a:pathLst>
                <a:path extrusionOk="0" h="568" w="566">
                  <a:moveTo>
                    <a:pt x="325" y="1"/>
                  </a:moveTo>
                  <a:cubicBezTo>
                    <a:pt x="315" y="1"/>
                    <a:pt x="304" y="2"/>
                    <a:pt x="293" y="3"/>
                  </a:cubicBezTo>
                  <a:cubicBezTo>
                    <a:pt x="126" y="3"/>
                    <a:pt x="0" y="108"/>
                    <a:pt x="0" y="275"/>
                  </a:cubicBezTo>
                  <a:cubicBezTo>
                    <a:pt x="0" y="422"/>
                    <a:pt x="126" y="568"/>
                    <a:pt x="293" y="568"/>
                  </a:cubicBezTo>
                  <a:cubicBezTo>
                    <a:pt x="440" y="568"/>
                    <a:pt x="565" y="422"/>
                    <a:pt x="565" y="275"/>
                  </a:cubicBezTo>
                  <a:cubicBezTo>
                    <a:pt x="565" y="120"/>
                    <a:pt x="458" y="1"/>
                    <a:pt x="32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3"/>
            <p:cNvSpPr/>
            <p:nvPr/>
          </p:nvSpPr>
          <p:spPr>
            <a:xfrm>
              <a:off x="2027025" y="1470000"/>
              <a:ext cx="14150" cy="14650"/>
            </a:xfrm>
            <a:custGeom>
              <a:rect b="b" l="l" r="r" t="t"/>
              <a:pathLst>
                <a:path extrusionOk="0" h="586" w="566">
                  <a:moveTo>
                    <a:pt x="252" y="0"/>
                  </a:moveTo>
                  <a:cubicBezTo>
                    <a:pt x="126" y="21"/>
                    <a:pt x="1" y="126"/>
                    <a:pt x="1" y="293"/>
                  </a:cubicBezTo>
                  <a:cubicBezTo>
                    <a:pt x="1" y="440"/>
                    <a:pt x="126" y="586"/>
                    <a:pt x="294" y="586"/>
                  </a:cubicBezTo>
                  <a:cubicBezTo>
                    <a:pt x="440" y="586"/>
                    <a:pt x="566" y="440"/>
                    <a:pt x="566" y="293"/>
                  </a:cubicBezTo>
                  <a:cubicBezTo>
                    <a:pt x="566" y="126"/>
                    <a:pt x="440"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3"/>
            <p:cNvSpPr/>
            <p:nvPr/>
          </p:nvSpPr>
          <p:spPr>
            <a:xfrm>
              <a:off x="1880575" y="1554425"/>
              <a:ext cx="15200" cy="16550"/>
            </a:xfrm>
            <a:custGeom>
              <a:rect b="b" l="l" r="r" t="t"/>
              <a:pathLst>
                <a:path extrusionOk="0" h="662" w="608">
                  <a:moveTo>
                    <a:pt x="253" y="0"/>
                  </a:moveTo>
                  <a:cubicBezTo>
                    <a:pt x="165" y="0"/>
                    <a:pt x="82" y="42"/>
                    <a:pt x="0" y="138"/>
                  </a:cubicBezTo>
                  <a:cubicBezTo>
                    <a:pt x="126" y="306"/>
                    <a:pt x="251" y="473"/>
                    <a:pt x="398" y="661"/>
                  </a:cubicBezTo>
                  <a:cubicBezTo>
                    <a:pt x="544" y="578"/>
                    <a:pt x="607" y="473"/>
                    <a:pt x="607" y="306"/>
                  </a:cubicBezTo>
                  <a:cubicBezTo>
                    <a:pt x="607" y="180"/>
                    <a:pt x="523" y="76"/>
                    <a:pt x="398" y="34"/>
                  </a:cubicBezTo>
                  <a:cubicBezTo>
                    <a:pt x="347" y="12"/>
                    <a:pt x="299" y="0"/>
                    <a:pt x="25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3"/>
            <p:cNvSpPr/>
            <p:nvPr/>
          </p:nvSpPr>
          <p:spPr>
            <a:xfrm>
              <a:off x="2566875" y="1458475"/>
              <a:ext cx="14650" cy="13625"/>
            </a:xfrm>
            <a:custGeom>
              <a:rect b="b" l="l" r="r" t="t"/>
              <a:pathLst>
                <a:path extrusionOk="0" h="545" w="586">
                  <a:moveTo>
                    <a:pt x="293" y="1"/>
                  </a:moveTo>
                  <a:cubicBezTo>
                    <a:pt x="167" y="1"/>
                    <a:pt x="42" y="126"/>
                    <a:pt x="42" y="252"/>
                  </a:cubicBezTo>
                  <a:cubicBezTo>
                    <a:pt x="0" y="419"/>
                    <a:pt x="146" y="545"/>
                    <a:pt x="293" y="545"/>
                  </a:cubicBezTo>
                  <a:cubicBezTo>
                    <a:pt x="460" y="545"/>
                    <a:pt x="586" y="419"/>
                    <a:pt x="586" y="252"/>
                  </a:cubicBezTo>
                  <a:cubicBezTo>
                    <a:pt x="586" y="105"/>
                    <a:pt x="460"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3"/>
            <p:cNvSpPr/>
            <p:nvPr/>
          </p:nvSpPr>
          <p:spPr>
            <a:xfrm>
              <a:off x="1987275" y="1455875"/>
              <a:ext cx="13625" cy="13625"/>
            </a:xfrm>
            <a:custGeom>
              <a:rect b="b" l="l" r="r" t="t"/>
              <a:pathLst>
                <a:path extrusionOk="0" h="545" w="545">
                  <a:moveTo>
                    <a:pt x="273" y="0"/>
                  </a:moveTo>
                  <a:cubicBezTo>
                    <a:pt x="126" y="0"/>
                    <a:pt x="1" y="126"/>
                    <a:pt x="1" y="251"/>
                  </a:cubicBezTo>
                  <a:cubicBezTo>
                    <a:pt x="1" y="419"/>
                    <a:pt x="105" y="544"/>
                    <a:pt x="252" y="544"/>
                  </a:cubicBezTo>
                  <a:cubicBezTo>
                    <a:pt x="377" y="544"/>
                    <a:pt x="524" y="440"/>
                    <a:pt x="545" y="272"/>
                  </a:cubicBezTo>
                  <a:cubicBezTo>
                    <a:pt x="545" y="126"/>
                    <a:pt x="440"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3"/>
            <p:cNvSpPr/>
            <p:nvPr/>
          </p:nvSpPr>
          <p:spPr>
            <a:xfrm>
              <a:off x="2498350" y="1456400"/>
              <a:ext cx="13625" cy="13100"/>
            </a:xfrm>
            <a:custGeom>
              <a:rect b="b" l="l" r="r" t="t"/>
              <a:pathLst>
                <a:path extrusionOk="0" h="524" w="545">
                  <a:moveTo>
                    <a:pt x="272" y="0"/>
                  </a:moveTo>
                  <a:cubicBezTo>
                    <a:pt x="126" y="0"/>
                    <a:pt x="0" y="126"/>
                    <a:pt x="0" y="251"/>
                  </a:cubicBezTo>
                  <a:cubicBezTo>
                    <a:pt x="0" y="398"/>
                    <a:pt x="126" y="523"/>
                    <a:pt x="293" y="523"/>
                  </a:cubicBezTo>
                  <a:cubicBezTo>
                    <a:pt x="419" y="523"/>
                    <a:pt x="544" y="398"/>
                    <a:pt x="544" y="251"/>
                  </a:cubicBezTo>
                  <a:cubicBezTo>
                    <a:pt x="544" y="126"/>
                    <a:pt x="419"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3"/>
            <p:cNvSpPr/>
            <p:nvPr/>
          </p:nvSpPr>
          <p:spPr>
            <a:xfrm>
              <a:off x="2754125" y="1455875"/>
              <a:ext cx="13625" cy="13625"/>
            </a:xfrm>
            <a:custGeom>
              <a:rect b="b" l="l" r="r" t="t"/>
              <a:pathLst>
                <a:path extrusionOk="0" h="545" w="545">
                  <a:moveTo>
                    <a:pt x="294" y="0"/>
                  </a:moveTo>
                  <a:cubicBezTo>
                    <a:pt x="126" y="0"/>
                    <a:pt x="1" y="126"/>
                    <a:pt x="1" y="251"/>
                  </a:cubicBezTo>
                  <a:cubicBezTo>
                    <a:pt x="1" y="419"/>
                    <a:pt x="105" y="544"/>
                    <a:pt x="252" y="544"/>
                  </a:cubicBezTo>
                  <a:cubicBezTo>
                    <a:pt x="419" y="544"/>
                    <a:pt x="545" y="440"/>
                    <a:pt x="545" y="272"/>
                  </a:cubicBezTo>
                  <a:cubicBezTo>
                    <a:pt x="545" y="126"/>
                    <a:pt x="440"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3"/>
            <p:cNvSpPr/>
            <p:nvPr/>
          </p:nvSpPr>
          <p:spPr>
            <a:xfrm>
              <a:off x="2312125" y="1458300"/>
              <a:ext cx="13625" cy="13800"/>
            </a:xfrm>
            <a:custGeom>
              <a:rect b="b" l="l" r="r" t="t"/>
              <a:pathLst>
                <a:path extrusionOk="0" h="552" w="545">
                  <a:moveTo>
                    <a:pt x="309" y="1"/>
                  </a:moveTo>
                  <a:cubicBezTo>
                    <a:pt x="290" y="1"/>
                    <a:pt x="271" y="3"/>
                    <a:pt x="251" y="8"/>
                  </a:cubicBezTo>
                  <a:cubicBezTo>
                    <a:pt x="126" y="8"/>
                    <a:pt x="0" y="133"/>
                    <a:pt x="0" y="259"/>
                  </a:cubicBezTo>
                  <a:cubicBezTo>
                    <a:pt x="0" y="426"/>
                    <a:pt x="126" y="552"/>
                    <a:pt x="293" y="552"/>
                  </a:cubicBezTo>
                  <a:cubicBezTo>
                    <a:pt x="419" y="552"/>
                    <a:pt x="544" y="426"/>
                    <a:pt x="544" y="259"/>
                  </a:cubicBezTo>
                  <a:cubicBezTo>
                    <a:pt x="544" y="130"/>
                    <a:pt x="447" y="1"/>
                    <a:pt x="3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3"/>
            <p:cNvSpPr/>
            <p:nvPr/>
          </p:nvSpPr>
          <p:spPr>
            <a:xfrm>
              <a:off x="2056325" y="1457375"/>
              <a:ext cx="13625" cy="14200"/>
            </a:xfrm>
            <a:custGeom>
              <a:rect b="b" l="l" r="r" t="t"/>
              <a:pathLst>
                <a:path extrusionOk="0" h="568" w="545">
                  <a:moveTo>
                    <a:pt x="257" y="1"/>
                  </a:moveTo>
                  <a:cubicBezTo>
                    <a:pt x="108" y="1"/>
                    <a:pt x="1" y="120"/>
                    <a:pt x="1" y="275"/>
                  </a:cubicBezTo>
                  <a:cubicBezTo>
                    <a:pt x="1" y="421"/>
                    <a:pt x="126" y="568"/>
                    <a:pt x="273" y="568"/>
                  </a:cubicBezTo>
                  <a:cubicBezTo>
                    <a:pt x="419" y="568"/>
                    <a:pt x="545" y="463"/>
                    <a:pt x="545" y="296"/>
                  </a:cubicBezTo>
                  <a:cubicBezTo>
                    <a:pt x="545" y="149"/>
                    <a:pt x="440" y="3"/>
                    <a:pt x="294" y="3"/>
                  </a:cubicBezTo>
                  <a:cubicBezTo>
                    <a:pt x="281" y="1"/>
                    <a:pt x="269" y="1"/>
                    <a:pt x="25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3"/>
            <p:cNvSpPr/>
            <p:nvPr/>
          </p:nvSpPr>
          <p:spPr>
            <a:xfrm>
              <a:off x="2242550" y="1456325"/>
              <a:ext cx="14150" cy="13225"/>
            </a:xfrm>
            <a:custGeom>
              <a:rect b="b" l="l" r="r" t="t"/>
              <a:pathLst>
                <a:path extrusionOk="0" h="529" w="566">
                  <a:moveTo>
                    <a:pt x="261" y="1"/>
                  </a:moveTo>
                  <a:cubicBezTo>
                    <a:pt x="126" y="1"/>
                    <a:pt x="0" y="119"/>
                    <a:pt x="0" y="254"/>
                  </a:cubicBezTo>
                  <a:cubicBezTo>
                    <a:pt x="0" y="401"/>
                    <a:pt x="147" y="526"/>
                    <a:pt x="272" y="526"/>
                  </a:cubicBezTo>
                  <a:cubicBezTo>
                    <a:pt x="283" y="528"/>
                    <a:pt x="294" y="528"/>
                    <a:pt x="305" y="528"/>
                  </a:cubicBezTo>
                  <a:cubicBezTo>
                    <a:pt x="440" y="528"/>
                    <a:pt x="565" y="409"/>
                    <a:pt x="565" y="254"/>
                  </a:cubicBezTo>
                  <a:cubicBezTo>
                    <a:pt x="565" y="119"/>
                    <a:pt x="440" y="1"/>
                    <a:pt x="321" y="1"/>
                  </a:cubicBezTo>
                  <a:cubicBezTo>
                    <a:pt x="312" y="1"/>
                    <a:pt x="303" y="2"/>
                    <a:pt x="293" y="3"/>
                  </a:cubicBezTo>
                  <a:cubicBezTo>
                    <a:pt x="283" y="2"/>
                    <a:pt x="272" y="1"/>
                    <a:pt x="26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33"/>
            <p:cNvSpPr/>
            <p:nvPr/>
          </p:nvSpPr>
          <p:spPr>
            <a:xfrm>
              <a:off x="2103925" y="1452200"/>
              <a:ext cx="14150" cy="13100"/>
            </a:xfrm>
            <a:custGeom>
              <a:rect b="b" l="l" r="r" t="t"/>
              <a:pathLst>
                <a:path extrusionOk="0" h="524" w="566">
                  <a:moveTo>
                    <a:pt x="294" y="1"/>
                  </a:moveTo>
                  <a:cubicBezTo>
                    <a:pt x="168" y="1"/>
                    <a:pt x="42" y="147"/>
                    <a:pt x="42" y="273"/>
                  </a:cubicBezTo>
                  <a:cubicBezTo>
                    <a:pt x="1" y="398"/>
                    <a:pt x="147" y="524"/>
                    <a:pt x="294" y="524"/>
                  </a:cubicBezTo>
                  <a:cubicBezTo>
                    <a:pt x="419" y="524"/>
                    <a:pt x="566" y="398"/>
                    <a:pt x="566" y="273"/>
                  </a:cubicBezTo>
                  <a:cubicBezTo>
                    <a:pt x="566" y="105"/>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33"/>
            <p:cNvSpPr/>
            <p:nvPr/>
          </p:nvSpPr>
          <p:spPr>
            <a:xfrm>
              <a:off x="2616025" y="1451675"/>
              <a:ext cx="13625" cy="13175"/>
            </a:xfrm>
            <a:custGeom>
              <a:rect b="b" l="l" r="r" t="t"/>
              <a:pathLst>
                <a:path extrusionOk="0" h="527" w="545">
                  <a:moveTo>
                    <a:pt x="294" y="1"/>
                  </a:moveTo>
                  <a:cubicBezTo>
                    <a:pt x="168" y="22"/>
                    <a:pt x="22" y="126"/>
                    <a:pt x="1" y="273"/>
                  </a:cubicBezTo>
                  <a:cubicBezTo>
                    <a:pt x="1" y="398"/>
                    <a:pt x="126" y="524"/>
                    <a:pt x="273" y="524"/>
                  </a:cubicBezTo>
                  <a:cubicBezTo>
                    <a:pt x="284" y="525"/>
                    <a:pt x="294" y="526"/>
                    <a:pt x="305" y="526"/>
                  </a:cubicBezTo>
                  <a:cubicBezTo>
                    <a:pt x="437" y="526"/>
                    <a:pt x="545" y="408"/>
                    <a:pt x="545" y="273"/>
                  </a:cubicBezTo>
                  <a:cubicBezTo>
                    <a:pt x="545" y="126"/>
                    <a:pt x="419" y="1"/>
                    <a:pt x="29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3"/>
            <p:cNvSpPr/>
            <p:nvPr/>
          </p:nvSpPr>
          <p:spPr>
            <a:xfrm>
              <a:off x="2174025" y="1454300"/>
              <a:ext cx="13100" cy="13625"/>
            </a:xfrm>
            <a:custGeom>
              <a:rect b="b" l="l" r="r" t="t"/>
              <a:pathLst>
                <a:path extrusionOk="0" h="545" w="524">
                  <a:moveTo>
                    <a:pt x="272" y="0"/>
                  </a:moveTo>
                  <a:cubicBezTo>
                    <a:pt x="126" y="0"/>
                    <a:pt x="0" y="126"/>
                    <a:pt x="0" y="293"/>
                  </a:cubicBezTo>
                  <a:cubicBezTo>
                    <a:pt x="0" y="419"/>
                    <a:pt x="126" y="544"/>
                    <a:pt x="272" y="544"/>
                  </a:cubicBezTo>
                  <a:cubicBezTo>
                    <a:pt x="398" y="544"/>
                    <a:pt x="523" y="419"/>
                    <a:pt x="523" y="272"/>
                  </a:cubicBezTo>
                  <a:cubicBezTo>
                    <a:pt x="523" y="126"/>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3"/>
            <p:cNvSpPr/>
            <p:nvPr/>
          </p:nvSpPr>
          <p:spPr>
            <a:xfrm>
              <a:off x="2429300" y="1454300"/>
              <a:ext cx="13625" cy="13625"/>
            </a:xfrm>
            <a:custGeom>
              <a:rect b="b" l="l" r="r" t="t"/>
              <a:pathLst>
                <a:path extrusionOk="0" h="545" w="545">
                  <a:moveTo>
                    <a:pt x="272" y="0"/>
                  </a:moveTo>
                  <a:cubicBezTo>
                    <a:pt x="147" y="0"/>
                    <a:pt x="21" y="105"/>
                    <a:pt x="0" y="272"/>
                  </a:cubicBezTo>
                  <a:cubicBezTo>
                    <a:pt x="0" y="419"/>
                    <a:pt x="105" y="544"/>
                    <a:pt x="251" y="544"/>
                  </a:cubicBezTo>
                  <a:cubicBezTo>
                    <a:pt x="419" y="544"/>
                    <a:pt x="544" y="419"/>
                    <a:pt x="544" y="293"/>
                  </a:cubicBezTo>
                  <a:cubicBezTo>
                    <a:pt x="544" y="126"/>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3"/>
            <p:cNvSpPr/>
            <p:nvPr/>
          </p:nvSpPr>
          <p:spPr>
            <a:xfrm>
              <a:off x="2685600" y="1454825"/>
              <a:ext cx="13625" cy="13100"/>
            </a:xfrm>
            <a:custGeom>
              <a:rect b="b" l="l" r="r" t="t"/>
              <a:pathLst>
                <a:path extrusionOk="0" h="524" w="545">
                  <a:moveTo>
                    <a:pt x="252" y="0"/>
                  </a:moveTo>
                  <a:cubicBezTo>
                    <a:pt x="126" y="0"/>
                    <a:pt x="1" y="147"/>
                    <a:pt x="1" y="272"/>
                  </a:cubicBezTo>
                  <a:cubicBezTo>
                    <a:pt x="1" y="398"/>
                    <a:pt x="126" y="523"/>
                    <a:pt x="273" y="523"/>
                  </a:cubicBezTo>
                  <a:cubicBezTo>
                    <a:pt x="419" y="502"/>
                    <a:pt x="545" y="398"/>
                    <a:pt x="545" y="272"/>
                  </a:cubicBezTo>
                  <a:cubicBezTo>
                    <a:pt x="545" y="147"/>
                    <a:pt x="419"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3"/>
            <p:cNvSpPr/>
            <p:nvPr/>
          </p:nvSpPr>
          <p:spPr>
            <a:xfrm>
              <a:off x="2035400" y="1450625"/>
              <a:ext cx="13100" cy="13175"/>
            </a:xfrm>
            <a:custGeom>
              <a:rect b="b" l="l" r="r" t="t"/>
              <a:pathLst>
                <a:path extrusionOk="0" h="527" w="524">
                  <a:moveTo>
                    <a:pt x="252" y="1"/>
                  </a:moveTo>
                  <a:cubicBezTo>
                    <a:pt x="126" y="1"/>
                    <a:pt x="1" y="126"/>
                    <a:pt x="1" y="252"/>
                  </a:cubicBezTo>
                  <a:cubicBezTo>
                    <a:pt x="1" y="378"/>
                    <a:pt x="126" y="524"/>
                    <a:pt x="252" y="524"/>
                  </a:cubicBezTo>
                  <a:cubicBezTo>
                    <a:pt x="262" y="526"/>
                    <a:pt x="273" y="526"/>
                    <a:pt x="284" y="526"/>
                  </a:cubicBezTo>
                  <a:cubicBezTo>
                    <a:pt x="416" y="526"/>
                    <a:pt x="524" y="407"/>
                    <a:pt x="524" y="252"/>
                  </a:cubicBezTo>
                  <a:cubicBezTo>
                    <a:pt x="524" y="126"/>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3"/>
            <p:cNvSpPr/>
            <p:nvPr/>
          </p:nvSpPr>
          <p:spPr>
            <a:xfrm>
              <a:off x="2546975" y="1449600"/>
              <a:ext cx="13625" cy="14150"/>
            </a:xfrm>
            <a:custGeom>
              <a:rect b="b" l="l" r="r" t="t"/>
              <a:pathLst>
                <a:path extrusionOk="0" h="566" w="545">
                  <a:moveTo>
                    <a:pt x="273" y="0"/>
                  </a:moveTo>
                  <a:cubicBezTo>
                    <a:pt x="147" y="0"/>
                    <a:pt x="22" y="147"/>
                    <a:pt x="22" y="272"/>
                  </a:cubicBezTo>
                  <a:cubicBezTo>
                    <a:pt x="1" y="419"/>
                    <a:pt x="126" y="565"/>
                    <a:pt x="273" y="565"/>
                  </a:cubicBezTo>
                  <a:cubicBezTo>
                    <a:pt x="419" y="565"/>
                    <a:pt x="545" y="419"/>
                    <a:pt x="545" y="293"/>
                  </a:cubicBezTo>
                  <a:cubicBezTo>
                    <a:pt x="545" y="167"/>
                    <a:pt x="440" y="42"/>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3"/>
            <p:cNvSpPr/>
            <p:nvPr/>
          </p:nvSpPr>
          <p:spPr>
            <a:xfrm>
              <a:off x="2291200" y="1450625"/>
              <a:ext cx="13625" cy="13125"/>
            </a:xfrm>
            <a:custGeom>
              <a:rect b="b" l="l" r="r" t="t"/>
              <a:pathLst>
                <a:path extrusionOk="0" h="525" w="545">
                  <a:moveTo>
                    <a:pt x="293" y="1"/>
                  </a:moveTo>
                  <a:cubicBezTo>
                    <a:pt x="147" y="1"/>
                    <a:pt x="21" y="126"/>
                    <a:pt x="21" y="252"/>
                  </a:cubicBezTo>
                  <a:cubicBezTo>
                    <a:pt x="0" y="378"/>
                    <a:pt x="126" y="524"/>
                    <a:pt x="293" y="524"/>
                  </a:cubicBezTo>
                  <a:cubicBezTo>
                    <a:pt x="419" y="524"/>
                    <a:pt x="544" y="378"/>
                    <a:pt x="544" y="252"/>
                  </a:cubicBezTo>
                  <a:cubicBezTo>
                    <a:pt x="544" y="126"/>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3"/>
            <p:cNvSpPr/>
            <p:nvPr/>
          </p:nvSpPr>
          <p:spPr>
            <a:xfrm>
              <a:off x="2359725" y="1451675"/>
              <a:ext cx="13625" cy="13100"/>
            </a:xfrm>
            <a:custGeom>
              <a:rect b="b" l="l" r="r" t="t"/>
              <a:pathLst>
                <a:path extrusionOk="0" h="524" w="545">
                  <a:moveTo>
                    <a:pt x="293" y="1"/>
                  </a:moveTo>
                  <a:cubicBezTo>
                    <a:pt x="168" y="1"/>
                    <a:pt x="21" y="126"/>
                    <a:pt x="0" y="231"/>
                  </a:cubicBezTo>
                  <a:cubicBezTo>
                    <a:pt x="0" y="398"/>
                    <a:pt x="126" y="524"/>
                    <a:pt x="272" y="524"/>
                  </a:cubicBezTo>
                  <a:cubicBezTo>
                    <a:pt x="419" y="524"/>
                    <a:pt x="544" y="419"/>
                    <a:pt x="544" y="273"/>
                  </a:cubicBezTo>
                  <a:cubicBezTo>
                    <a:pt x="544" y="126"/>
                    <a:pt x="419" y="1"/>
                    <a:pt x="29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3"/>
            <p:cNvSpPr/>
            <p:nvPr/>
          </p:nvSpPr>
          <p:spPr>
            <a:xfrm>
              <a:off x="2734250" y="1449075"/>
              <a:ext cx="13100" cy="13100"/>
            </a:xfrm>
            <a:custGeom>
              <a:rect b="b" l="l" r="r" t="t"/>
              <a:pathLst>
                <a:path extrusionOk="0" h="524" w="524">
                  <a:moveTo>
                    <a:pt x="273" y="0"/>
                  </a:moveTo>
                  <a:cubicBezTo>
                    <a:pt x="105" y="0"/>
                    <a:pt x="1" y="126"/>
                    <a:pt x="1" y="272"/>
                  </a:cubicBezTo>
                  <a:cubicBezTo>
                    <a:pt x="1" y="419"/>
                    <a:pt x="147" y="523"/>
                    <a:pt x="273" y="523"/>
                  </a:cubicBezTo>
                  <a:cubicBezTo>
                    <a:pt x="419" y="523"/>
                    <a:pt x="524" y="398"/>
                    <a:pt x="524" y="272"/>
                  </a:cubicBezTo>
                  <a:cubicBezTo>
                    <a:pt x="524" y="105"/>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3"/>
            <p:cNvSpPr/>
            <p:nvPr/>
          </p:nvSpPr>
          <p:spPr>
            <a:xfrm>
              <a:off x="2478975" y="1449075"/>
              <a:ext cx="13100" cy="13100"/>
            </a:xfrm>
            <a:custGeom>
              <a:rect b="b" l="l" r="r" t="t"/>
              <a:pathLst>
                <a:path extrusionOk="0" h="524" w="524">
                  <a:moveTo>
                    <a:pt x="252" y="0"/>
                  </a:moveTo>
                  <a:cubicBezTo>
                    <a:pt x="105" y="0"/>
                    <a:pt x="1" y="126"/>
                    <a:pt x="1" y="272"/>
                  </a:cubicBezTo>
                  <a:cubicBezTo>
                    <a:pt x="1" y="419"/>
                    <a:pt x="126" y="523"/>
                    <a:pt x="252" y="523"/>
                  </a:cubicBezTo>
                  <a:cubicBezTo>
                    <a:pt x="377" y="523"/>
                    <a:pt x="524" y="398"/>
                    <a:pt x="524" y="272"/>
                  </a:cubicBezTo>
                  <a:cubicBezTo>
                    <a:pt x="524"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3"/>
            <p:cNvSpPr/>
            <p:nvPr/>
          </p:nvSpPr>
          <p:spPr>
            <a:xfrm>
              <a:off x="2222675" y="1448475"/>
              <a:ext cx="13625" cy="13175"/>
            </a:xfrm>
            <a:custGeom>
              <a:rect b="b" l="l" r="r" t="t"/>
              <a:pathLst>
                <a:path extrusionOk="0" h="527" w="545">
                  <a:moveTo>
                    <a:pt x="223" y="1"/>
                  </a:moveTo>
                  <a:cubicBezTo>
                    <a:pt x="108" y="1"/>
                    <a:pt x="0" y="117"/>
                    <a:pt x="0" y="233"/>
                  </a:cubicBezTo>
                  <a:cubicBezTo>
                    <a:pt x="0" y="401"/>
                    <a:pt x="105" y="526"/>
                    <a:pt x="251" y="526"/>
                  </a:cubicBezTo>
                  <a:cubicBezTo>
                    <a:pt x="377" y="526"/>
                    <a:pt x="523" y="422"/>
                    <a:pt x="523" y="254"/>
                  </a:cubicBezTo>
                  <a:cubicBezTo>
                    <a:pt x="544" y="129"/>
                    <a:pt x="419" y="3"/>
                    <a:pt x="251" y="3"/>
                  </a:cubicBezTo>
                  <a:cubicBezTo>
                    <a:pt x="242" y="2"/>
                    <a:pt x="233" y="1"/>
                    <a:pt x="22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3"/>
            <p:cNvSpPr/>
            <p:nvPr/>
          </p:nvSpPr>
          <p:spPr>
            <a:xfrm>
              <a:off x="1966875" y="1448550"/>
              <a:ext cx="13625" cy="13100"/>
            </a:xfrm>
            <a:custGeom>
              <a:rect b="b" l="l" r="r" t="t"/>
              <a:pathLst>
                <a:path extrusionOk="0" h="524" w="545">
                  <a:moveTo>
                    <a:pt x="294" y="0"/>
                  </a:moveTo>
                  <a:cubicBezTo>
                    <a:pt x="126" y="0"/>
                    <a:pt x="1" y="105"/>
                    <a:pt x="1" y="251"/>
                  </a:cubicBezTo>
                  <a:cubicBezTo>
                    <a:pt x="1" y="398"/>
                    <a:pt x="105" y="523"/>
                    <a:pt x="252" y="523"/>
                  </a:cubicBezTo>
                  <a:cubicBezTo>
                    <a:pt x="419" y="523"/>
                    <a:pt x="524" y="419"/>
                    <a:pt x="524" y="251"/>
                  </a:cubicBezTo>
                  <a:cubicBezTo>
                    <a:pt x="545" y="126"/>
                    <a:pt x="419" y="0"/>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3"/>
            <p:cNvSpPr/>
            <p:nvPr/>
          </p:nvSpPr>
          <p:spPr>
            <a:xfrm>
              <a:off x="2665200" y="1446450"/>
              <a:ext cx="13100" cy="13175"/>
            </a:xfrm>
            <a:custGeom>
              <a:rect b="b" l="l" r="r" t="t"/>
              <a:pathLst>
                <a:path extrusionOk="0" h="527" w="524">
                  <a:moveTo>
                    <a:pt x="252" y="1"/>
                  </a:moveTo>
                  <a:cubicBezTo>
                    <a:pt x="105" y="1"/>
                    <a:pt x="1" y="126"/>
                    <a:pt x="1" y="273"/>
                  </a:cubicBezTo>
                  <a:cubicBezTo>
                    <a:pt x="1" y="398"/>
                    <a:pt x="105" y="524"/>
                    <a:pt x="231" y="524"/>
                  </a:cubicBezTo>
                  <a:cubicBezTo>
                    <a:pt x="245" y="525"/>
                    <a:pt x="259" y="526"/>
                    <a:pt x="273" y="526"/>
                  </a:cubicBezTo>
                  <a:cubicBezTo>
                    <a:pt x="419" y="526"/>
                    <a:pt x="524" y="427"/>
                    <a:pt x="524" y="293"/>
                  </a:cubicBezTo>
                  <a:cubicBezTo>
                    <a:pt x="524" y="126"/>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3"/>
            <p:cNvSpPr/>
            <p:nvPr/>
          </p:nvSpPr>
          <p:spPr>
            <a:xfrm>
              <a:off x="2408900" y="1446450"/>
              <a:ext cx="13100" cy="13100"/>
            </a:xfrm>
            <a:custGeom>
              <a:rect b="b" l="l" r="r" t="t"/>
              <a:pathLst>
                <a:path extrusionOk="0" h="524" w="524">
                  <a:moveTo>
                    <a:pt x="251" y="1"/>
                  </a:moveTo>
                  <a:cubicBezTo>
                    <a:pt x="105" y="1"/>
                    <a:pt x="0" y="126"/>
                    <a:pt x="0" y="273"/>
                  </a:cubicBezTo>
                  <a:cubicBezTo>
                    <a:pt x="0" y="398"/>
                    <a:pt x="105" y="524"/>
                    <a:pt x="251" y="524"/>
                  </a:cubicBezTo>
                  <a:cubicBezTo>
                    <a:pt x="398" y="524"/>
                    <a:pt x="523" y="419"/>
                    <a:pt x="523" y="273"/>
                  </a:cubicBezTo>
                  <a:cubicBezTo>
                    <a:pt x="523" y="126"/>
                    <a:pt x="419"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3"/>
            <p:cNvSpPr/>
            <p:nvPr/>
          </p:nvSpPr>
          <p:spPr>
            <a:xfrm>
              <a:off x="2153100" y="1446450"/>
              <a:ext cx="13100" cy="13100"/>
            </a:xfrm>
            <a:custGeom>
              <a:rect b="b" l="l" r="r" t="t"/>
              <a:pathLst>
                <a:path extrusionOk="0" h="524" w="524">
                  <a:moveTo>
                    <a:pt x="252" y="1"/>
                  </a:moveTo>
                  <a:cubicBezTo>
                    <a:pt x="105" y="21"/>
                    <a:pt x="0" y="126"/>
                    <a:pt x="0" y="273"/>
                  </a:cubicBezTo>
                  <a:cubicBezTo>
                    <a:pt x="0" y="419"/>
                    <a:pt x="126" y="524"/>
                    <a:pt x="252" y="524"/>
                  </a:cubicBezTo>
                  <a:cubicBezTo>
                    <a:pt x="419" y="524"/>
                    <a:pt x="524" y="419"/>
                    <a:pt x="524" y="273"/>
                  </a:cubicBezTo>
                  <a:cubicBezTo>
                    <a:pt x="524" y="105"/>
                    <a:pt x="419"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3"/>
            <p:cNvSpPr/>
            <p:nvPr/>
          </p:nvSpPr>
          <p:spPr>
            <a:xfrm>
              <a:off x="2085100" y="1445400"/>
              <a:ext cx="12575" cy="13100"/>
            </a:xfrm>
            <a:custGeom>
              <a:rect b="b" l="l" r="r" t="t"/>
              <a:pathLst>
                <a:path extrusionOk="0" h="524" w="503">
                  <a:moveTo>
                    <a:pt x="251" y="1"/>
                  </a:moveTo>
                  <a:cubicBezTo>
                    <a:pt x="105" y="1"/>
                    <a:pt x="0" y="105"/>
                    <a:pt x="0" y="252"/>
                  </a:cubicBezTo>
                  <a:cubicBezTo>
                    <a:pt x="0" y="419"/>
                    <a:pt x="105" y="524"/>
                    <a:pt x="251" y="524"/>
                  </a:cubicBezTo>
                  <a:cubicBezTo>
                    <a:pt x="398" y="524"/>
                    <a:pt x="503" y="377"/>
                    <a:pt x="503" y="252"/>
                  </a:cubicBezTo>
                  <a:cubicBezTo>
                    <a:pt x="503" y="105"/>
                    <a:pt x="356"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3"/>
            <p:cNvSpPr/>
            <p:nvPr/>
          </p:nvSpPr>
          <p:spPr>
            <a:xfrm>
              <a:off x="2527100" y="1443775"/>
              <a:ext cx="13100" cy="12650"/>
            </a:xfrm>
            <a:custGeom>
              <a:rect b="b" l="l" r="r" t="t"/>
              <a:pathLst>
                <a:path extrusionOk="0" h="506" w="524">
                  <a:moveTo>
                    <a:pt x="310" y="0"/>
                  </a:moveTo>
                  <a:cubicBezTo>
                    <a:pt x="298" y="0"/>
                    <a:pt x="285" y="1"/>
                    <a:pt x="273" y="3"/>
                  </a:cubicBezTo>
                  <a:cubicBezTo>
                    <a:pt x="260" y="1"/>
                    <a:pt x="248" y="1"/>
                    <a:pt x="237" y="1"/>
                  </a:cubicBezTo>
                  <a:cubicBezTo>
                    <a:pt x="91" y="1"/>
                    <a:pt x="1" y="117"/>
                    <a:pt x="1" y="233"/>
                  </a:cubicBezTo>
                  <a:cubicBezTo>
                    <a:pt x="1" y="400"/>
                    <a:pt x="105" y="505"/>
                    <a:pt x="273" y="505"/>
                  </a:cubicBezTo>
                  <a:cubicBezTo>
                    <a:pt x="419" y="505"/>
                    <a:pt x="524" y="400"/>
                    <a:pt x="524" y="233"/>
                  </a:cubicBezTo>
                  <a:cubicBezTo>
                    <a:pt x="524" y="99"/>
                    <a:pt x="436" y="0"/>
                    <a:pt x="3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3"/>
            <p:cNvSpPr/>
            <p:nvPr/>
          </p:nvSpPr>
          <p:spPr>
            <a:xfrm>
              <a:off x="2270275" y="1442800"/>
              <a:ext cx="13100" cy="13100"/>
            </a:xfrm>
            <a:custGeom>
              <a:rect b="b" l="l" r="r" t="t"/>
              <a:pathLst>
                <a:path extrusionOk="0" h="524" w="524">
                  <a:moveTo>
                    <a:pt x="251" y="0"/>
                  </a:moveTo>
                  <a:cubicBezTo>
                    <a:pt x="126" y="0"/>
                    <a:pt x="0" y="105"/>
                    <a:pt x="0" y="251"/>
                  </a:cubicBezTo>
                  <a:cubicBezTo>
                    <a:pt x="0" y="419"/>
                    <a:pt x="126" y="523"/>
                    <a:pt x="251" y="523"/>
                  </a:cubicBezTo>
                  <a:cubicBezTo>
                    <a:pt x="419" y="523"/>
                    <a:pt x="523" y="419"/>
                    <a:pt x="503" y="251"/>
                  </a:cubicBezTo>
                  <a:cubicBezTo>
                    <a:pt x="503" y="126"/>
                    <a:pt x="398"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3"/>
            <p:cNvSpPr/>
            <p:nvPr/>
          </p:nvSpPr>
          <p:spPr>
            <a:xfrm>
              <a:off x="2015000" y="1443325"/>
              <a:ext cx="13100" cy="12575"/>
            </a:xfrm>
            <a:custGeom>
              <a:rect b="b" l="l" r="r" t="t"/>
              <a:pathLst>
                <a:path extrusionOk="0" h="503" w="524">
                  <a:moveTo>
                    <a:pt x="273" y="0"/>
                  </a:moveTo>
                  <a:cubicBezTo>
                    <a:pt x="105" y="0"/>
                    <a:pt x="1" y="105"/>
                    <a:pt x="1" y="251"/>
                  </a:cubicBezTo>
                  <a:cubicBezTo>
                    <a:pt x="1" y="398"/>
                    <a:pt x="105" y="502"/>
                    <a:pt x="273" y="502"/>
                  </a:cubicBezTo>
                  <a:cubicBezTo>
                    <a:pt x="398" y="502"/>
                    <a:pt x="503" y="398"/>
                    <a:pt x="524" y="251"/>
                  </a:cubicBezTo>
                  <a:cubicBezTo>
                    <a:pt x="524" y="105"/>
                    <a:pt x="419"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3"/>
            <p:cNvSpPr/>
            <p:nvPr/>
          </p:nvSpPr>
          <p:spPr>
            <a:xfrm>
              <a:off x="2713325" y="1441225"/>
              <a:ext cx="13100" cy="13100"/>
            </a:xfrm>
            <a:custGeom>
              <a:rect b="b" l="l" r="r" t="t"/>
              <a:pathLst>
                <a:path extrusionOk="0" h="524" w="524">
                  <a:moveTo>
                    <a:pt x="273" y="0"/>
                  </a:moveTo>
                  <a:cubicBezTo>
                    <a:pt x="105" y="0"/>
                    <a:pt x="1" y="126"/>
                    <a:pt x="1" y="272"/>
                  </a:cubicBezTo>
                  <a:cubicBezTo>
                    <a:pt x="1" y="419"/>
                    <a:pt x="105" y="523"/>
                    <a:pt x="273" y="523"/>
                  </a:cubicBezTo>
                  <a:cubicBezTo>
                    <a:pt x="419" y="523"/>
                    <a:pt x="524" y="419"/>
                    <a:pt x="524" y="272"/>
                  </a:cubicBezTo>
                  <a:cubicBezTo>
                    <a:pt x="524" y="126"/>
                    <a:pt x="419"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3"/>
            <p:cNvSpPr/>
            <p:nvPr/>
          </p:nvSpPr>
          <p:spPr>
            <a:xfrm>
              <a:off x="2458050" y="1441750"/>
              <a:ext cx="13125" cy="12575"/>
            </a:xfrm>
            <a:custGeom>
              <a:rect b="b" l="l" r="r" t="t"/>
              <a:pathLst>
                <a:path extrusionOk="0" h="503" w="525">
                  <a:moveTo>
                    <a:pt x="252" y="0"/>
                  </a:moveTo>
                  <a:cubicBezTo>
                    <a:pt x="106" y="0"/>
                    <a:pt x="1" y="105"/>
                    <a:pt x="1" y="251"/>
                  </a:cubicBezTo>
                  <a:cubicBezTo>
                    <a:pt x="1" y="398"/>
                    <a:pt x="106" y="502"/>
                    <a:pt x="252" y="502"/>
                  </a:cubicBezTo>
                  <a:cubicBezTo>
                    <a:pt x="419" y="502"/>
                    <a:pt x="524" y="377"/>
                    <a:pt x="524" y="251"/>
                  </a:cubicBezTo>
                  <a:cubicBezTo>
                    <a:pt x="524" y="105"/>
                    <a:pt x="37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3"/>
            <p:cNvSpPr/>
            <p:nvPr/>
          </p:nvSpPr>
          <p:spPr>
            <a:xfrm>
              <a:off x="2201750" y="1441750"/>
              <a:ext cx="13100" cy="12575"/>
            </a:xfrm>
            <a:custGeom>
              <a:rect b="b" l="l" r="r" t="t"/>
              <a:pathLst>
                <a:path extrusionOk="0" h="503" w="524">
                  <a:moveTo>
                    <a:pt x="251" y="0"/>
                  </a:moveTo>
                  <a:cubicBezTo>
                    <a:pt x="105" y="0"/>
                    <a:pt x="0" y="105"/>
                    <a:pt x="0" y="251"/>
                  </a:cubicBezTo>
                  <a:cubicBezTo>
                    <a:pt x="0" y="398"/>
                    <a:pt x="105" y="502"/>
                    <a:pt x="251" y="502"/>
                  </a:cubicBezTo>
                  <a:cubicBezTo>
                    <a:pt x="398" y="502"/>
                    <a:pt x="523" y="377"/>
                    <a:pt x="523" y="251"/>
                  </a:cubicBezTo>
                  <a:cubicBezTo>
                    <a:pt x="523" y="105"/>
                    <a:pt x="398"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3"/>
            <p:cNvSpPr/>
            <p:nvPr/>
          </p:nvSpPr>
          <p:spPr>
            <a:xfrm>
              <a:off x="1946475" y="1441225"/>
              <a:ext cx="12575" cy="13100"/>
            </a:xfrm>
            <a:custGeom>
              <a:rect b="b" l="l" r="r" t="t"/>
              <a:pathLst>
                <a:path extrusionOk="0" h="524" w="503">
                  <a:moveTo>
                    <a:pt x="231" y="0"/>
                  </a:moveTo>
                  <a:cubicBezTo>
                    <a:pt x="105" y="0"/>
                    <a:pt x="1" y="105"/>
                    <a:pt x="1" y="272"/>
                  </a:cubicBezTo>
                  <a:cubicBezTo>
                    <a:pt x="1" y="419"/>
                    <a:pt x="105" y="523"/>
                    <a:pt x="231" y="523"/>
                  </a:cubicBezTo>
                  <a:cubicBezTo>
                    <a:pt x="398" y="523"/>
                    <a:pt x="503" y="419"/>
                    <a:pt x="503" y="272"/>
                  </a:cubicBezTo>
                  <a:cubicBezTo>
                    <a:pt x="503" y="105"/>
                    <a:pt x="377"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3"/>
            <p:cNvSpPr/>
            <p:nvPr/>
          </p:nvSpPr>
          <p:spPr>
            <a:xfrm>
              <a:off x="2644800" y="1439950"/>
              <a:ext cx="13100" cy="12500"/>
            </a:xfrm>
            <a:custGeom>
              <a:rect b="b" l="l" r="r" t="t"/>
              <a:pathLst>
                <a:path extrusionOk="0" h="500" w="524">
                  <a:moveTo>
                    <a:pt x="223" y="0"/>
                  </a:moveTo>
                  <a:cubicBezTo>
                    <a:pt x="97" y="0"/>
                    <a:pt x="22" y="97"/>
                    <a:pt x="22" y="240"/>
                  </a:cubicBezTo>
                  <a:cubicBezTo>
                    <a:pt x="1" y="386"/>
                    <a:pt x="105" y="491"/>
                    <a:pt x="273" y="491"/>
                  </a:cubicBezTo>
                  <a:cubicBezTo>
                    <a:pt x="295" y="497"/>
                    <a:pt x="315" y="500"/>
                    <a:pt x="335" y="500"/>
                  </a:cubicBezTo>
                  <a:cubicBezTo>
                    <a:pt x="448" y="500"/>
                    <a:pt x="524" y="403"/>
                    <a:pt x="524" y="261"/>
                  </a:cubicBezTo>
                  <a:cubicBezTo>
                    <a:pt x="524" y="114"/>
                    <a:pt x="419" y="9"/>
                    <a:pt x="294" y="9"/>
                  </a:cubicBezTo>
                  <a:cubicBezTo>
                    <a:pt x="269" y="3"/>
                    <a:pt x="245" y="0"/>
                    <a:pt x="22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3"/>
            <p:cNvSpPr/>
            <p:nvPr/>
          </p:nvSpPr>
          <p:spPr>
            <a:xfrm>
              <a:off x="2388500" y="1439075"/>
              <a:ext cx="13625" cy="12625"/>
            </a:xfrm>
            <a:custGeom>
              <a:rect b="b" l="l" r="r" t="t"/>
              <a:pathLst>
                <a:path extrusionOk="0" h="505" w="545">
                  <a:moveTo>
                    <a:pt x="257" y="0"/>
                  </a:moveTo>
                  <a:cubicBezTo>
                    <a:pt x="111" y="0"/>
                    <a:pt x="21" y="118"/>
                    <a:pt x="21" y="254"/>
                  </a:cubicBezTo>
                  <a:cubicBezTo>
                    <a:pt x="0" y="400"/>
                    <a:pt x="126" y="505"/>
                    <a:pt x="272" y="505"/>
                  </a:cubicBezTo>
                  <a:cubicBezTo>
                    <a:pt x="419" y="505"/>
                    <a:pt x="523" y="400"/>
                    <a:pt x="523" y="275"/>
                  </a:cubicBezTo>
                  <a:cubicBezTo>
                    <a:pt x="544" y="107"/>
                    <a:pt x="419" y="3"/>
                    <a:pt x="293" y="3"/>
                  </a:cubicBezTo>
                  <a:cubicBezTo>
                    <a:pt x="281" y="1"/>
                    <a:pt x="269" y="0"/>
                    <a:pt x="2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3"/>
            <p:cNvSpPr/>
            <p:nvPr/>
          </p:nvSpPr>
          <p:spPr>
            <a:xfrm>
              <a:off x="2132700" y="1439050"/>
              <a:ext cx="13100" cy="12725"/>
            </a:xfrm>
            <a:custGeom>
              <a:rect b="b" l="l" r="r" t="t"/>
              <a:pathLst>
                <a:path extrusionOk="0" h="509" w="524">
                  <a:moveTo>
                    <a:pt x="256" y="1"/>
                  </a:moveTo>
                  <a:cubicBezTo>
                    <a:pt x="126" y="1"/>
                    <a:pt x="21" y="102"/>
                    <a:pt x="21" y="255"/>
                  </a:cubicBezTo>
                  <a:cubicBezTo>
                    <a:pt x="0" y="401"/>
                    <a:pt x="105" y="506"/>
                    <a:pt x="272" y="506"/>
                  </a:cubicBezTo>
                  <a:cubicBezTo>
                    <a:pt x="285" y="508"/>
                    <a:pt x="297" y="508"/>
                    <a:pt x="309" y="508"/>
                  </a:cubicBezTo>
                  <a:cubicBezTo>
                    <a:pt x="436" y="508"/>
                    <a:pt x="524" y="410"/>
                    <a:pt x="524" y="276"/>
                  </a:cubicBezTo>
                  <a:cubicBezTo>
                    <a:pt x="524" y="108"/>
                    <a:pt x="419" y="4"/>
                    <a:pt x="293" y="4"/>
                  </a:cubicBezTo>
                  <a:cubicBezTo>
                    <a:pt x="281" y="2"/>
                    <a:pt x="269" y="1"/>
                    <a:pt x="25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3"/>
            <p:cNvSpPr/>
            <p:nvPr/>
          </p:nvSpPr>
          <p:spPr>
            <a:xfrm>
              <a:off x="2595625" y="1445875"/>
              <a:ext cx="13100" cy="12700"/>
            </a:xfrm>
            <a:custGeom>
              <a:rect b="b" l="l" r="r" t="t"/>
              <a:pathLst>
                <a:path extrusionOk="0" h="508" w="524">
                  <a:moveTo>
                    <a:pt x="245" y="0"/>
                  </a:moveTo>
                  <a:cubicBezTo>
                    <a:pt x="126" y="0"/>
                    <a:pt x="1" y="117"/>
                    <a:pt x="1" y="233"/>
                  </a:cubicBezTo>
                  <a:cubicBezTo>
                    <a:pt x="1" y="358"/>
                    <a:pt x="105" y="505"/>
                    <a:pt x="252" y="505"/>
                  </a:cubicBezTo>
                  <a:cubicBezTo>
                    <a:pt x="264" y="507"/>
                    <a:pt x="277" y="507"/>
                    <a:pt x="289" y="507"/>
                  </a:cubicBezTo>
                  <a:cubicBezTo>
                    <a:pt x="419" y="507"/>
                    <a:pt x="524" y="407"/>
                    <a:pt x="524" y="254"/>
                  </a:cubicBezTo>
                  <a:cubicBezTo>
                    <a:pt x="524" y="128"/>
                    <a:pt x="419" y="3"/>
                    <a:pt x="273" y="3"/>
                  </a:cubicBezTo>
                  <a:cubicBezTo>
                    <a:pt x="264" y="1"/>
                    <a:pt x="254" y="0"/>
                    <a:pt x="24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3"/>
            <p:cNvSpPr/>
            <p:nvPr/>
          </p:nvSpPr>
          <p:spPr>
            <a:xfrm>
              <a:off x="2340900" y="1445400"/>
              <a:ext cx="12575" cy="13100"/>
            </a:xfrm>
            <a:custGeom>
              <a:rect b="b" l="l" r="r" t="t"/>
              <a:pathLst>
                <a:path extrusionOk="0" h="524" w="503">
                  <a:moveTo>
                    <a:pt x="251" y="1"/>
                  </a:moveTo>
                  <a:cubicBezTo>
                    <a:pt x="105" y="1"/>
                    <a:pt x="0" y="105"/>
                    <a:pt x="0" y="252"/>
                  </a:cubicBezTo>
                  <a:cubicBezTo>
                    <a:pt x="0" y="419"/>
                    <a:pt x="105" y="524"/>
                    <a:pt x="251" y="524"/>
                  </a:cubicBezTo>
                  <a:cubicBezTo>
                    <a:pt x="398" y="524"/>
                    <a:pt x="502" y="377"/>
                    <a:pt x="502" y="252"/>
                  </a:cubicBezTo>
                  <a:cubicBezTo>
                    <a:pt x="502" y="105"/>
                    <a:pt x="398"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3"/>
            <p:cNvSpPr/>
            <p:nvPr/>
          </p:nvSpPr>
          <p:spPr>
            <a:xfrm>
              <a:off x="2555350" y="1430225"/>
              <a:ext cx="12575" cy="12600"/>
            </a:xfrm>
            <a:custGeom>
              <a:rect b="b" l="l" r="r" t="t"/>
              <a:pathLst>
                <a:path extrusionOk="0" h="504" w="503">
                  <a:moveTo>
                    <a:pt x="231" y="1"/>
                  </a:moveTo>
                  <a:cubicBezTo>
                    <a:pt x="105" y="1"/>
                    <a:pt x="1" y="106"/>
                    <a:pt x="1" y="231"/>
                  </a:cubicBezTo>
                  <a:cubicBezTo>
                    <a:pt x="1" y="398"/>
                    <a:pt x="126" y="503"/>
                    <a:pt x="252" y="503"/>
                  </a:cubicBezTo>
                  <a:cubicBezTo>
                    <a:pt x="398" y="461"/>
                    <a:pt x="503" y="357"/>
                    <a:pt x="503" y="231"/>
                  </a:cubicBezTo>
                  <a:cubicBezTo>
                    <a:pt x="503" y="106"/>
                    <a:pt x="398"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3"/>
            <p:cNvSpPr/>
            <p:nvPr/>
          </p:nvSpPr>
          <p:spPr>
            <a:xfrm>
              <a:off x="2299575" y="1429700"/>
              <a:ext cx="12575" cy="12075"/>
            </a:xfrm>
            <a:custGeom>
              <a:rect b="b" l="l" r="r" t="t"/>
              <a:pathLst>
                <a:path extrusionOk="0" h="483" w="503">
                  <a:moveTo>
                    <a:pt x="272" y="1"/>
                  </a:moveTo>
                  <a:cubicBezTo>
                    <a:pt x="105" y="1"/>
                    <a:pt x="0" y="106"/>
                    <a:pt x="0" y="231"/>
                  </a:cubicBezTo>
                  <a:cubicBezTo>
                    <a:pt x="0" y="378"/>
                    <a:pt x="126" y="482"/>
                    <a:pt x="272" y="482"/>
                  </a:cubicBezTo>
                  <a:cubicBezTo>
                    <a:pt x="398" y="482"/>
                    <a:pt x="502" y="378"/>
                    <a:pt x="502" y="252"/>
                  </a:cubicBezTo>
                  <a:cubicBezTo>
                    <a:pt x="502" y="127"/>
                    <a:pt x="398" y="22"/>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3"/>
            <p:cNvSpPr/>
            <p:nvPr/>
          </p:nvSpPr>
          <p:spPr>
            <a:xfrm>
              <a:off x="2043775" y="1430225"/>
              <a:ext cx="12575" cy="12600"/>
            </a:xfrm>
            <a:custGeom>
              <a:rect b="b" l="l" r="r" t="t"/>
              <a:pathLst>
                <a:path extrusionOk="0" h="504" w="503">
                  <a:moveTo>
                    <a:pt x="252" y="1"/>
                  </a:moveTo>
                  <a:cubicBezTo>
                    <a:pt x="105" y="1"/>
                    <a:pt x="0" y="106"/>
                    <a:pt x="0" y="231"/>
                  </a:cubicBezTo>
                  <a:cubicBezTo>
                    <a:pt x="0" y="398"/>
                    <a:pt x="105" y="503"/>
                    <a:pt x="252" y="503"/>
                  </a:cubicBezTo>
                  <a:cubicBezTo>
                    <a:pt x="398" y="503"/>
                    <a:pt x="503" y="398"/>
                    <a:pt x="503" y="252"/>
                  </a:cubicBezTo>
                  <a:cubicBezTo>
                    <a:pt x="503" y="106"/>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3"/>
            <p:cNvSpPr/>
            <p:nvPr/>
          </p:nvSpPr>
          <p:spPr>
            <a:xfrm>
              <a:off x="2741575" y="1428675"/>
              <a:ext cx="13100" cy="12575"/>
            </a:xfrm>
            <a:custGeom>
              <a:rect b="b" l="l" r="r" t="t"/>
              <a:pathLst>
                <a:path extrusionOk="0" h="503" w="524">
                  <a:moveTo>
                    <a:pt x="273" y="0"/>
                  </a:moveTo>
                  <a:cubicBezTo>
                    <a:pt x="105" y="0"/>
                    <a:pt x="1" y="105"/>
                    <a:pt x="21" y="272"/>
                  </a:cubicBezTo>
                  <a:cubicBezTo>
                    <a:pt x="21" y="398"/>
                    <a:pt x="126" y="502"/>
                    <a:pt x="273" y="502"/>
                  </a:cubicBezTo>
                  <a:cubicBezTo>
                    <a:pt x="419" y="502"/>
                    <a:pt x="524" y="377"/>
                    <a:pt x="524" y="251"/>
                  </a:cubicBezTo>
                  <a:cubicBezTo>
                    <a:pt x="503" y="105"/>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3"/>
            <p:cNvSpPr/>
            <p:nvPr/>
          </p:nvSpPr>
          <p:spPr>
            <a:xfrm>
              <a:off x="2485250" y="1428150"/>
              <a:ext cx="13125" cy="12575"/>
            </a:xfrm>
            <a:custGeom>
              <a:rect b="b" l="l" r="r" t="t"/>
              <a:pathLst>
                <a:path extrusionOk="0" h="503" w="525">
                  <a:moveTo>
                    <a:pt x="294" y="0"/>
                  </a:moveTo>
                  <a:cubicBezTo>
                    <a:pt x="168" y="0"/>
                    <a:pt x="22" y="105"/>
                    <a:pt x="22" y="230"/>
                  </a:cubicBezTo>
                  <a:cubicBezTo>
                    <a:pt x="1" y="377"/>
                    <a:pt x="126" y="502"/>
                    <a:pt x="273" y="502"/>
                  </a:cubicBezTo>
                  <a:cubicBezTo>
                    <a:pt x="419" y="502"/>
                    <a:pt x="524" y="398"/>
                    <a:pt x="524" y="272"/>
                  </a:cubicBezTo>
                  <a:cubicBezTo>
                    <a:pt x="524" y="126"/>
                    <a:pt x="419" y="21"/>
                    <a:pt x="29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3"/>
            <p:cNvSpPr/>
            <p:nvPr/>
          </p:nvSpPr>
          <p:spPr>
            <a:xfrm>
              <a:off x="2230525" y="1428600"/>
              <a:ext cx="12050" cy="12650"/>
            </a:xfrm>
            <a:custGeom>
              <a:rect b="b" l="l" r="r" t="t"/>
              <a:pathLst>
                <a:path extrusionOk="0" h="506" w="482">
                  <a:moveTo>
                    <a:pt x="224" y="1"/>
                  </a:moveTo>
                  <a:cubicBezTo>
                    <a:pt x="108" y="1"/>
                    <a:pt x="0" y="119"/>
                    <a:pt x="0" y="254"/>
                  </a:cubicBezTo>
                  <a:cubicBezTo>
                    <a:pt x="0" y="380"/>
                    <a:pt x="105" y="505"/>
                    <a:pt x="230" y="505"/>
                  </a:cubicBezTo>
                  <a:cubicBezTo>
                    <a:pt x="356" y="505"/>
                    <a:pt x="460" y="401"/>
                    <a:pt x="481" y="275"/>
                  </a:cubicBezTo>
                  <a:cubicBezTo>
                    <a:pt x="481" y="150"/>
                    <a:pt x="377" y="3"/>
                    <a:pt x="251" y="3"/>
                  </a:cubicBezTo>
                  <a:cubicBezTo>
                    <a:pt x="242" y="2"/>
                    <a:pt x="233" y="1"/>
                    <a:pt x="22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3"/>
            <p:cNvSpPr/>
            <p:nvPr/>
          </p:nvSpPr>
          <p:spPr>
            <a:xfrm>
              <a:off x="1974200" y="1428675"/>
              <a:ext cx="13100" cy="12575"/>
            </a:xfrm>
            <a:custGeom>
              <a:rect b="b" l="l" r="r" t="t"/>
              <a:pathLst>
                <a:path extrusionOk="0" h="503" w="524">
                  <a:moveTo>
                    <a:pt x="252" y="0"/>
                  </a:moveTo>
                  <a:cubicBezTo>
                    <a:pt x="126" y="0"/>
                    <a:pt x="1" y="105"/>
                    <a:pt x="1" y="251"/>
                  </a:cubicBezTo>
                  <a:cubicBezTo>
                    <a:pt x="1" y="377"/>
                    <a:pt x="105" y="481"/>
                    <a:pt x="231" y="502"/>
                  </a:cubicBezTo>
                  <a:cubicBezTo>
                    <a:pt x="356" y="502"/>
                    <a:pt x="482" y="398"/>
                    <a:pt x="482" y="272"/>
                  </a:cubicBezTo>
                  <a:cubicBezTo>
                    <a:pt x="524" y="147"/>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3"/>
            <p:cNvSpPr/>
            <p:nvPr/>
          </p:nvSpPr>
          <p:spPr>
            <a:xfrm>
              <a:off x="2673050" y="1427100"/>
              <a:ext cx="12575" cy="12050"/>
            </a:xfrm>
            <a:custGeom>
              <a:rect b="b" l="l" r="r" t="t"/>
              <a:pathLst>
                <a:path extrusionOk="0" h="482" w="503">
                  <a:moveTo>
                    <a:pt x="252" y="0"/>
                  </a:moveTo>
                  <a:cubicBezTo>
                    <a:pt x="126" y="0"/>
                    <a:pt x="1" y="105"/>
                    <a:pt x="1" y="231"/>
                  </a:cubicBezTo>
                  <a:cubicBezTo>
                    <a:pt x="1" y="356"/>
                    <a:pt x="105" y="482"/>
                    <a:pt x="231" y="482"/>
                  </a:cubicBezTo>
                  <a:cubicBezTo>
                    <a:pt x="356" y="482"/>
                    <a:pt x="503" y="377"/>
                    <a:pt x="503" y="251"/>
                  </a:cubicBezTo>
                  <a:cubicBezTo>
                    <a:pt x="503" y="126"/>
                    <a:pt x="39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3"/>
            <p:cNvSpPr/>
            <p:nvPr/>
          </p:nvSpPr>
          <p:spPr>
            <a:xfrm>
              <a:off x="2417250" y="1427625"/>
              <a:ext cx="12075" cy="11525"/>
            </a:xfrm>
            <a:custGeom>
              <a:rect b="b" l="l" r="r" t="t"/>
              <a:pathLst>
                <a:path extrusionOk="0" h="461" w="483">
                  <a:moveTo>
                    <a:pt x="231" y="0"/>
                  </a:moveTo>
                  <a:cubicBezTo>
                    <a:pt x="105" y="0"/>
                    <a:pt x="1" y="105"/>
                    <a:pt x="1" y="230"/>
                  </a:cubicBezTo>
                  <a:cubicBezTo>
                    <a:pt x="1" y="356"/>
                    <a:pt x="105" y="461"/>
                    <a:pt x="231" y="461"/>
                  </a:cubicBezTo>
                  <a:cubicBezTo>
                    <a:pt x="378" y="461"/>
                    <a:pt x="482" y="356"/>
                    <a:pt x="482" y="230"/>
                  </a:cubicBezTo>
                  <a:cubicBezTo>
                    <a:pt x="482" y="105"/>
                    <a:pt x="378"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3"/>
            <p:cNvSpPr/>
            <p:nvPr/>
          </p:nvSpPr>
          <p:spPr>
            <a:xfrm>
              <a:off x="2160950" y="1426050"/>
              <a:ext cx="12575" cy="12575"/>
            </a:xfrm>
            <a:custGeom>
              <a:rect b="b" l="l" r="r" t="t"/>
              <a:pathLst>
                <a:path extrusionOk="0" h="503" w="503">
                  <a:moveTo>
                    <a:pt x="272" y="1"/>
                  </a:moveTo>
                  <a:cubicBezTo>
                    <a:pt x="126" y="1"/>
                    <a:pt x="0" y="105"/>
                    <a:pt x="0" y="252"/>
                  </a:cubicBezTo>
                  <a:cubicBezTo>
                    <a:pt x="0" y="377"/>
                    <a:pt x="105" y="503"/>
                    <a:pt x="230" y="503"/>
                  </a:cubicBezTo>
                  <a:cubicBezTo>
                    <a:pt x="377" y="503"/>
                    <a:pt x="502" y="398"/>
                    <a:pt x="502" y="273"/>
                  </a:cubicBezTo>
                  <a:cubicBezTo>
                    <a:pt x="502" y="147"/>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3"/>
            <p:cNvSpPr/>
            <p:nvPr/>
          </p:nvSpPr>
          <p:spPr>
            <a:xfrm>
              <a:off x="2623875" y="1432150"/>
              <a:ext cx="13100" cy="12425"/>
            </a:xfrm>
            <a:custGeom>
              <a:rect b="b" l="l" r="r" t="t"/>
              <a:pathLst>
                <a:path extrusionOk="0" h="497" w="524">
                  <a:moveTo>
                    <a:pt x="222" y="0"/>
                  </a:moveTo>
                  <a:cubicBezTo>
                    <a:pt x="98" y="0"/>
                    <a:pt x="1" y="127"/>
                    <a:pt x="1" y="238"/>
                  </a:cubicBezTo>
                  <a:cubicBezTo>
                    <a:pt x="1" y="384"/>
                    <a:pt x="105" y="489"/>
                    <a:pt x="231" y="489"/>
                  </a:cubicBezTo>
                  <a:cubicBezTo>
                    <a:pt x="248" y="494"/>
                    <a:pt x="265" y="496"/>
                    <a:pt x="282" y="496"/>
                  </a:cubicBezTo>
                  <a:cubicBezTo>
                    <a:pt x="405" y="496"/>
                    <a:pt x="503" y="369"/>
                    <a:pt x="503" y="259"/>
                  </a:cubicBezTo>
                  <a:cubicBezTo>
                    <a:pt x="524" y="133"/>
                    <a:pt x="419" y="29"/>
                    <a:pt x="273" y="8"/>
                  </a:cubicBezTo>
                  <a:cubicBezTo>
                    <a:pt x="255" y="3"/>
                    <a:pt x="238" y="0"/>
                    <a:pt x="22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3"/>
            <p:cNvSpPr/>
            <p:nvPr/>
          </p:nvSpPr>
          <p:spPr>
            <a:xfrm>
              <a:off x="2250400" y="1436000"/>
              <a:ext cx="13100" cy="13100"/>
            </a:xfrm>
            <a:custGeom>
              <a:rect b="b" l="l" r="r" t="t"/>
              <a:pathLst>
                <a:path extrusionOk="0" h="524" w="524">
                  <a:moveTo>
                    <a:pt x="272" y="0"/>
                  </a:moveTo>
                  <a:cubicBezTo>
                    <a:pt x="105" y="0"/>
                    <a:pt x="0" y="105"/>
                    <a:pt x="0" y="272"/>
                  </a:cubicBezTo>
                  <a:cubicBezTo>
                    <a:pt x="0" y="419"/>
                    <a:pt x="105" y="523"/>
                    <a:pt x="272" y="523"/>
                  </a:cubicBezTo>
                  <a:cubicBezTo>
                    <a:pt x="419" y="502"/>
                    <a:pt x="523" y="398"/>
                    <a:pt x="502" y="230"/>
                  </a:cubicBezTo>
                  <a:cubicBezTo>
                    <a:pt x="502"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3"/>
            <p:cNvSpPr/>
            <p:nvPr/>
          </p:nvSpPr>
          <p:spPr>
            <a:xfrm>
              <a:off x="1995125" y="1435475"/>
              <a:ext cx="12050" cy="12575"/>
            </a:xfrm>
            <a:custGeom>
              <a:rect b="b" l="l" r="r" t="t"/>
              <a:pathLst>
                <a:path extrusionOk="0" h="503" w="482">
                  <a:moveTo>
                    <a:pt x="252" y="0"/>
                  </a:moveTo>
                  <a:cubicBezTo>
                    <a:pt x="126" y="0"/>
                    <a:pt x="1" y="105"/>
                    <a:pt x="1" y="230"/>
                  </a:cubicBezTo>
                  <a:cubicBezTo>
                    <a:pt x="1" y="398"/>
                    <a:pt x="105" y="502"/>
                    <a:pt x="231" y="502"/>
                  </a:cubicBezTo>
                  <a:cubicBezTo>
                    <a:pt x="356" y="502"/>
                    <a:pt x="482" y="398"/>
                    <a:pt x="482" y="251"/>
                  </a:cubicBezTo>
                  <a:cubicBezTo>
                    <a:pt x="482"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3"/>
            <p:cNvSpPr/>
            <p:nvPr/>
          </p:nvSpPr>
          <p:spPr>
            <a:xfrm>
              <a:off x="2180825" y="1433900"/>
              <a:ext cx="13100" cy="12575"/>
            </a:xfrm>
            <a:custGeom>
              <a:rect b="b" l="l" r="r" t="t"/>
              <a:pathLst>
                <a:path extrusionOk="0" h="503" w="524">
                  <a:moveTo>
                    <a:pt x="272" y="0"/>
                  </a:moveTo>
                  <a:cubicBezTo>
                    <a:pt x="147" y="0"/>
                    <a:pt x="21" y="105"/>
                    <a:pt x="21" y="251"/>
                  </a:cubicBezTo>
                  <a:cubicBezTo>
                    <a:pt x="0" y="377"/>
                    <a:pt x="126" y="503"/>
                    <a:pt x="251" y="503"/>
                  </a:cubicBezTo>
                  <a:cubicBezTo>
                    <a:pt x="419" y="503"/>
                    <a:pt x="523" y="398"/>
                    <a:pt x="523" y="272"/>
                  </a:cubicBezTo>
                  <a:cubicBezTo>
                    <a:pt x="523" y="147"/>
                    <a:pt x="440"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3"/>
            <p:cNvSpPr/>
            <p:nvPr/>
          </p:nvSpPr>
          <p:spPr>
            <a:xfrm>
              <a:off x="2112825" y="1432850"/>
              <a:ext cx="12050" cy="12575"/>
            </a:xfrm>
            <a:custGeom>
              <a:rect b="b" l="l" r="r" t="t"/>
              <a:pathLst>
                <a:path extrusionOk="0" h="503" w="482">
                  <a:moveTo>
                    <a:pt x="251" y="1"/>
                  </a:moveTo>
                  <a:cubicBezTo>
                    <a:pt x="105" y="1"/>
                    <a:pt x="0" y="126"/>
                    <a:pt x="0" y="252"/>
                  </a:cubicBezTo>
                  <a:cubicBezTo>
                    <a:pt x="0" y="398"/>
                    <a:pt x="126" y="503"/>
                    <a:pt x="251" y="503"/>
                  </a:cubicBezTo>
                  <a:cubicBezTo>
                    <a:pt x="377" y="461"/>
                    <a:pt x="482" y="356"/>
                    <a:pt x="482" y="231"/>
                  </a:cubicBezTo>
                  <a:cubicBezTo>
                    <a:pt x="48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3"/>
            <p:cNvSpPr/>
            <p:nvPr/>
          </p:nvSpPr>
          <p:spPr>
            <a:xfrm>
              <a:off x="2693450" y="1433900"/>
              <a:ext cx="13100" cy="12575"/>
            </a:xfrm>
            <a:custGeom>
              <a:rect b="b" l="l" r="r" t="t"/>
              <a:pathLst>
                <a:path extrusionOk="0" h="503" w="524">
                  <a:moveTo>
                    <a:pt x="231" y="0"/>
                  </a:moveTo>
                  <a:cubicBezTo>
                    <a:pt x="105" y="0"/>
                    <a:pt x="1" y="147"/>
                    <a:pt x="1" y="272"/>
                  </a:cubicBezTo>
                  <a:cubicBezTo>
                    <a:pt x="21" y="398"/>
                    <a:pt x="126" y="503"/>
                    <a:pt x="252" y="503"/>
                  </a:cubicBezTo>
                  <a:cubicBezTo>
                    <a:pt x="419" y="503"/>
                    <a:pt x="524" y="398"/>
                    <a:pt x="482" y="272"/>
                  </a:cubicBezTo>
                  <a:cubicBezTo>
                    <a:pt x="482"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3"/>
            <p:cNvSpPr/>
            <p:nvPr/>
          </p:nvSpPr>
          <p:spPr>
            <a:xfrm>
              <a:off x="2438175" y="1433325"/>
              <a:ext cx="12575" cy="12675"/>
            </a:xfrm>
            <a:custGeom>
              <a:rect b="b" l="l" r="r" t="t"/>
              <a:pathLst>
                <a:path extrusionOk="0" h="507" w="503">
                  <a:moveTo>
                    <a:pt x="237" y="0"/>
                  </a:moveTo>
                  <a:cubicBezTo>
                    <a:pt x="90" y="0"/>
                    <a:pt x="1" y="116"/>
                    <a:pt x="1" y="233"/>
                  </a:cubicBezTo>
                  <a:cubicBezTo>
                    <a:pt x="1" y="400"/>
                    <a:pt x="105" y="505"/>
                    <a:pt x="231" y="505"/>
                  </a:cubicBezTo>
                  <a:cubicBezTo>
                    <a:pt x="243" y="506"/>
                    <a:pt x="255" y="507"/>
                    <a:pt x="267" y="507"/>
                  </a:cubicBezTo>
                  <a:cubicBezTo>
                    <a:pt x="413" y="507"/>
                    <a:pt x="503" y="391"/>
                    <a:pt x="503" y="274"/>
                  </a:cubicBezTo>
                  <a:cubicBezTo>
                    <a:pt x="503" y="128"/>
                    <a:pt x="398" y="23"/>
                    <a:pt x="273" y="2"/>
                  </a:cubicBezTo>
                  <a:cubicBezTo>
                    <a:pt x="260" y="1"/>
                    <a:pt x="248" y="0"/>
                    <a:pt x="2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3"/>
            <p:cNvSpPr/>
            <p:nvPr/>
          </p:nvSpPr>
          <p:spPr>
            <a:xfrm>
              <a:off x="2506700" y="1436000"/>
              <a:ext cx="12575" cy="13100"/>
            </a:xfrm>
            <a:custGeom>
              <a:rect b="b" l="l" r="r" t="t"/>
              <a:pathLst>
                <a:path extrusionOk="0" h="524" w="503">
                  <a:moveTo>
                    <a:pt x="252" y="0"/>
                  </a:moveTo>
                  <a:cubicBezTo>
                    <a:pt x="105" y="21"/>
                    <a:pt x="1" y="126"/>
                    <a:pt x="1" y="272"/>
                  </a:cubicBezTo>
                  <a:cubicBezTo>
                    <a:pt x="1" y="419"/>
                    <a:pt x="105" y="523"/>
                    <a:pt x="273" y="523"/>
                  </a:cubicBezTo>
                  <a:cubicBezTo>
                    <a:pt x="398" y="523"/>
                    <a:pt x="503" y="419"/>
                    <a:pt x="503" y="272"/>
                  </a:cubicBezTo>
                  <a:cubicBezTo>
                    <a:pt x="503" y="105"/>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3"/>
            <p:cNvSpPr/>
            <p:nvPr/>
          </p:nvSpPr>
          <p:spPr>
            <a:xfrm>
              <a:off x="2762500" y="1436000"/>
              <a:ext cx="13100" cy="13100"/>
            </a:xfrm>
            <a:custGeom>
              <a:rect b="b" l="l" r="r" t="t"/>
              <a:pathLst>
                <a:path extrusionOk="0" h="524" w="524">
                  <a:moveTo>
                    <a:pt x="272" y="0"/>
                  </a:moveTo>
                  <a:cubicBezTo>
                    <a:pt x="105" y="0"/>
                    <a:pt x="0" y="105"/>
                    <a:pt x="0" y="272"/>
                  </a:cubicBezTo>
                  <a:cubicBezTo>
                    <a:pt x="0" y="419"/>
                    <a:pt x="105" y="523"/>
                    <a:pt x="272" y="523"/>
                  </a:cubicBezTo>
                  <a:cubicBezTo>
                    <a:pt x="398" y="502"/>
                    <a:pt x="503" y="398"/>
                    <a:pt x="524" y="230"/>
                  </a:cubicBezTo>
                  <a:cubicBezTo>
                    <a:pt x="503" y="105"/>
                    <a:pt x="398" y="0"/>
                    <a:pt x="27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3"/>
            <p:cNvSpPr/>
            <p:nvPr/>
          </p:nvSpPr>
          <p:spPr>
            <a:xfrm>
              <a:off x="2064175" y="1438075"/>
              <a:ext cx="12575" cy="12650"/>
            </a:xfrm>
            <a:custGeom>
              <a:rect b="b" l="l" r="r" t="t"/>
              <a:pathLst>
                <a:path extrusionOk="0" h="506" w="503">
                  <a:moveTo>
                    <a:pt x="272" y="1"/>
                  </a:moveTo>
                  <a:cubicBezTo>
                    <a:pt x="105" y="1"/>
                    <a:pt x="0" y="105"/>
                    <a:pt x="0" y="231"/>
                  </a:cubicBezTo>
                  <a:cubicBezTo>
                    <a:pt x="0" y="356"/>
                    <a:pt x="105" y="503"/>
                    <a:pt x="231" y="503"/>
                  </a:cubicBezTo>
                  <a:cubicBezTo>
                    <a:pt x="245" y="505"/>
                    <a:pt x="259" y="506"/>
                    <a:pt x="272" y="506"/>
                  </a:cubicBezTo>
                  <a:cubicBezTo>
                    <a:pt x="415" y="506"/>
                    <a:pt x="503" y="405"/>
                    <a:pt x="503" y="252"/>
                  </a:cubicBezTo>
                  <a:cubicBezTo>
                    <a:pt x="503" y="105"/>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3"/>
            <p:cNvSpPr/>
            <p:nvPr/>
          </p:nvSpPr>
          <p:spPr>
            <a:xfrm>
              <a:off x="2319450" y="1437550"/>
              <a:ext cx="13100" cy="13100"/>
            </a:xfrm>
            <a:custGeom>
              <a:rect b="b" l="l" r="r" t="t"/>
              <a:pathLst>
                <a:path extrusionOk="0" h="524" w="524">
                  <a:moveTo>
                    <a:pt x="230" y="1"/>
                  </a:moveTo>
                  <a:cubicBezTo>
                    <a:pt x="105" y="22"/>
                    <a:pt x="0" y="126"/>
                    <a:pt x="0" y="252"/>
                  </a:cubicBezTo>
                  <a:cubicBezTo>
                    <a:pt x="0" y="419"/>
                    <a:pt x="105" y="524"/>
                    <a:pt x="251" y="524"/>
                  </a:cubicBezTo>
                  <a:cubicBezTo>
                    <a:pt x="419" y="524"/>
                    <a:pt x="523" y="419"/>
                    <a:pt x="523" y="252"/>
                  </a:cubicBezTo>
                  <a:cubicBezTo>
                    <a:pt x="523" y="126"/>
                    <a:pt x="377"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3"/>
            <p:cNvSpPr/>
            <p:nvPr/>
          </p:nvSpPr>
          <p:spPr>
            <a:xfrm>
              <a:off x="2575750" y="1437550"/>
              <a:ext cx="12050" cy="13100"/>
            </a:xfrm>
            <a:custGeom>
              <a:rect b="b" l="l" r="r" t="t"/>
              <a:pathLst>
                <a:path extrusionOk="0" h="524" w="482">
                  <a:moveTo>
                    <a:pt x="231" y="1"/>
                  </a:moveTo>
                  <a:cubicBezTo>
                    <a:pt x="105" y="22"/>
                    <a:pt x="1" y="126"/>
                    <a:pt x="1" y="252"/>
                  </a:cubicBezTo>
                  <a:cubicBezTo>
                    <a:pt x="1" y="419"/>
                    <a:pt x="105" y="524"/>
                    <a:pt x="252" y="524"/>
                  </a:cubicBezTo>
                  <a:cubicBezTo>
                    <a:pt x="377" y="524"/>
                    <a:pt x="482" y="419"/>
                    <a:pt x="482" y="252"/>
                  </a:cubicBezTo>
                  <a:cubicBezTo>
                    <a:pt x="482" y="105"/>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3"/>
            <p:cNvSpPr/>
            <p:nvPr/>
          </p:nvSpPr>
          <p:spPr>
            <a:xfrm>
              <a:off x="2368100" y="1432150"/>
              <a:ext cx="12575" cy="12425"/>
            </a:xfrm>
            <a:custGeom>
              <a:rect b="b" l="l" r="r" t="t"/>
              <a:pathLst>
                <a:path extrusionOk="0" h="497" w="503">
                  <a:moveTo>
                    <a:pt x="215" y="0"/>
                  </a:moveTo>
                  <a:cubicBezTo>
                    <a:pt x="81" y="0"/>
                    <a:pt x="0" y="127"/>
                    <a:pt x="0" y="238"/>
                  </a:cubicBezTo>
                  <a:cubicBezTo>
                    <a:pt x="0" y="384"/>
                    <a:pt x="105" y="489"/>
                    <a:pt x="251" y="489"/>
                  </a:cubicBezTo>
                  <a:cubicBezTo>
                    <a:pt x="269" y="494"/>
                    <a:pt x="285" y="496"/>
                    <a:pt x="302" y="496"/>
                  </a:cubicBezTo>
                  <a:cubicBezTo>
                    <a:pt x="421" y="496"/>
                    <a:pt x="502" y="369"/>
                    <a:pt x="502" y="259"/>
                  </a:cubicBezTo>
                  <a:cubicBezTo>
                    <a:pt x="502" y="133"/>
                    <a:pt x="398" y="29"/>
                    <a:pt x="272" y="8"/>
                  </a:cubicBezTo>
                  <a:cubicBezTo>
                    <a:pt x="252" y="3"/>
                    <a:pt x="233" y="0"/>
                    <a:pt x="2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3"/>
            <p:cNvSpPr/>
            <p:nvPr/>
          </p:nvSpPr>
          <p:spPr>
            <a:xfrm>
              <a:off x="1962175" y="1652125"/>
              <a:ext cx="15725" cy="16150"/>
            </a:xfrm>
            <a:custGeom>
              <a:rect b="b" l="l" r="r" t="t"/>
              <a:pathLst>
                <a:path extrusionOk="0" h="646" w="629">
                  <a:moveTo>
                    <a:pt x="217" y="0"/>
                  </a:moveTo>
                  <a:cubicBezTo>
                    <a:pt x="147" y="0"/>
                    <a:pt x="74" y="19"/>
                    <a:pt x="0" y="59"/>
                  </a:cubicBezTo>
                  <a:cubicBezTo>
                    <a:pt x="189" y="269"/>
                    <a:pt x="335" y="457"/>
                    <a:pt x="523" y="645"/>
                  </a:cubicBezTo>
                  <a:cubicBezTo>
                    <a:pt x="628" y="457"/>
                    <a:pt x="628" y="269"/>
                    <a:pt x="503" y="122"/>
                  </a:cubicBezTo>
                  <a:cubicBezTo>
                    <a:pt x="426" y="45"/>
                    <a:pt x="326" y="0"/>
                    <a:pt x="21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3"/>
            <p:cNvSpPr/>
            <p:nvPr/>
          </p:nvSpPr>
          <p:spPr>
            <a:xfrm>
              <a:off x="2348200" y="1424475"/>
              <a:ext cx="12075" cy="12050"/>
            </a:xfrm>
            <a:custGeom>
              <a:rect b="b" l="l" r="r" t="t"/>
              <a:pathLst>
                <a:path extrusionOk="0" h="482" w="483">
                  <a:moveTo>
                    <a:pt x="231" y="1"/>
                  </a:moveTo>
                  <a:cubicBezTo>
                    <a:pt x="127" y="1"/>
                    <a:pt x="1" y="105"/>
                    <a:pt x="1" y="231"/>
                  </a:cubicBezTo>
                  <a:cubicBezTo>
                    <a:pt x="1" y="356"/>
                    <a:pt x="106" y="482"/>
                    <a:pt x="231" y="482"/>
                  </a:cubicBezTo>
                  <a:cubicBezTo>
                    <a:pt x="357" y="482"/>
                    <a:pt x="482" y="377"/>
                    <a:pt x="482" y="252"/>
                  </a:cubicBezTo>
                  <a:cubicBezTo>
                    <a:pt x="482" y="126"/>
                    <a:pt x="378" y="22"/>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3"/>
            <p:cNvSpPr/>
            <p:nvPr/>
          </p:nvSpPr>
          <p:spPr>
            <a:xfrm>
              <a:off x="2603475" y="1425000"/>
              <a:ext cx="12575" cy="12575"/>
            </a:xfrm>
            <a:custGeom>
              <a:rect b="b" l="l" r="r" t="t"/>
              <a:pathLst>
                <a:path extrusionOk="0" h="503" w="503">
                  <a:moveTo>
                    <a:pt x="273" y="1"/>
                  </a:moveTo>
                  <a:cubicBezTo>
                    <a:pt x="147" y="1"/>
                    <a:pt x="43" y="105"/>
                    <a:pt x="1" y="252"/>
                  </a:cubicBezTo>
                  <a:cubicBezTo>
                    <a:pt x="1" y="356"/>
                    <a:pt x="105" y="503"/>
                    <a:pt x="252" y="503"/>
                  </a:cubicBezTo>
                  <a:cubicBezTo>
                    <a:pt x="377" y="503"/>
                    <a:pt x="503" y="398"/>
                    <a:pt x="503" y="252"/>
                  </a:cubicBezTo>
                  <a:cubicBezTo>
                    <a:pt x="503" y="126"/>
                    <a:pt x="398" y="1"/>
                    <a:pt x="27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3"/>
            <p:cNvSpPr/>
            <p:nvPr/>
          </p:nvSpPr>
          <p:spPr>
            <a:xfrm>
              <a:off x="2022850" y="1422900"/>
              <a:ext cx="12050" cy="12600"/>
            </a:xfrm>
            <a:custGeom>
              <a:rect b="b" l="l" r="r" t="t"/>
              <a:pathLst>
                <a:path extrusionOk="0" h="504" w="482">
                  <a:moveTo>
                    <a:pt x="231" y="1"/>
                  </a:moveTo>
                  <a:cubicBezTo>
                    <a:pt x="105" y="1"/>
                    <a:pt x="0" y="106"/>
                    <a:pt x="0" y="231"/>
                  </a:cubicBezTo>
                  <a:cubicBezTo>
                    <a:pt x="0" y="378"/>
                    <a:pt x="105" y="503"/>
                    <a:pt x="231" y="503"/>
                  </a:cubicBezTo>
                  <a:cubicBezTo>
                    <a:pt x="377" y="503"/>
                    <a:pt x="482" y="399"/>
                    <a:pt x="482" y="273"/>
                  </a:cubicBezTo>
                  <a:cubicBezTo>
                    <a:pt x="482" y="127"/>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3"/>
            <p:cNvSpPr/>
            <p:nvPr/>
          </p:nvSpPr>
          <p:spPr>
            <a:xfrm>
              <a:off x="2278650" y="1423375"/>
              <a:ext cx="12575" cy="12650"/>
            </a:xfrm>
            <a:custGeom>
              <a:rect b="b" l="l" r="r" t="t"/>
              <a:pathLst>
                <a:path extrusionOk="0" h="506" w="503">
                  <a:moveTo>
                    <a:pt x="236" y="0"/>
                  </a:moveTo>
                  <a:cubicBezTo>
                    <a:pt x="108" y="0"/>
                    <a:pt x="19" y="101"/>
                    <a:pt x="0" y="254"/>
                  </a:cubicBezTo>
                  <a:cubicBezTo>
                    <a:pt x="0" y="380"/>
                    <a:pt x="105" y="505"/>
                    <a:pt x="230" y="505"/>
                  </a:cubicBezTo>
                  <a:cubicBezTo>
                    <a:pt x="377" y="505"/>
                    <a:pt x="502" y="400"/>
                    <a:pt x="502" y="275"/>
                  </a:cubicBezTo>
                  <a:cubicBezTo>
                    <a:pt x="502" y="149"/>
                    <a:pt x="398" y="3"/>
                    <a:pt x="272" y="3"/>
                  </a:cubicBezTo>
                  <a:cubicBezTo>
                    <a:pt x="260" y="1"/>
                    <a:pt x="247" y="0"/>
                    <a:pt x="23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3"/>
            <p:cNvSpPr/>
            <p:nvPr/>
          </p:nvSpPr>
          <p:spPr>
            <a:xfrm>
              <a:off x="2534425" y="1423425"/>
              <a:ext cx="12575" cy="12075"/>
            </a:xfrm>
            <a:custGeom>
              <a:rect b="b" l="l" r="r" t="t"/>
              <a:pathLst>
                <a:path extrusionOk="0" h="483" w="503">
                  <a:moveTo>
                    <a:pt x="252" y="1"/>
                  </a:moveTo>
                  <a:cubicBezTo>
                    <a:pt x="126" y="1"/>
                    <a:pt x="1" y="106"/>
                    <a:pt x="1" y="252"/>
                  </a:cubicBezTo>
                  <a:cubicBezTo>
                    <a:pt x="1" y="357"/>
                    <a:pt x="105" y="482"/>
                    <a:pt x="231" y="482"/>
                  </a:cubicBezTo>
                  <a:cubicBezTo>
                    <a:pt x="356" y="482"/>
                    <a:pt x="503" y="378"/>
                    <a:pt x="503" y="252"/>
                  </a:cubicBezTo>
                  <a:cubicBezTo>
                    <a:pt x="503" y="106"/>
                    <a:pt x="398"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3"/>
            <p:cNvSpPr/>
            <p:nvPr/>
          </p:nvSpPr>
          <p:spPr>
            <a:xfrm>
              <a:off x="2091375" y="1425525"/>
              <a:ext cx="12575" cy="12050"/>
            </a:xfrm>
            <a:custGeom>
              <a:rect b="b" l="l" r="r" t="t"/>
              <a:pathLst>
                <a:path extrusionOk="0" h="482" w="503">
                  <a:moveTo>
                    <a:pt x="272" y="1"/>
                  </a:moveTo>
                  <a:cubicBezTo>
                    <a:pt x="147" y="1"/>
                    <a:pt x="0" y="105"/>
                    <a:pt x="0" y="231"/>
                  </a:cubicBezTo>
                  <a:cubicBezTo>
                    <a:pt x="0" y="335"/>
                    <a:pt x="105" y="482"/>
                    <a:pt x="252" y="482"/>
                  </a:cubicBezTo>
                  <a:cubicBezTo>
                    <a:pt x="377" y="482"/>
                    <a:pt x="503" y="335"/>
                    <a:pt x="503" y="231"/>
                  </a:cubicBezTo>
                  <a:cubicBezTo>
                    <a:pt x="503" y="105"/>
                    <a:pt x="398" y="1"/>
                    <a:pt x="27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3"/>
            <p:cNvSpPr/>
            <p:nvPr/>
          </p:nvSpPr>
          <p:spPr>
            <a:xfrm>
              <a:off x="1917700" y="1454300"/>
              <a:ext cx="13625" cy="13175"/>
            </a:xfrm>
            <a:custGeom>
              <a:rect b="b" l="l" r="r" t="t"/>
              <a:pathLst>
                <a:path extrusionOk="0" h="527" w="545">
                  <a:moveTo>
                    <a:pt x="419" y="0"/>
                  </a:moveTo>
                  <a:cubicBezTo>
                    <a:pt x="419" y="0"/>
                    <a:pt x="315" y="84"/>
                    <a:pt x="252" y="105"/>
                  </a:cubicBezTo>
                  <a:lnTo>
                    <a:pt x="126" y="231"/>
                  </a:lnTo>
                  <a:cubicBezTo>
                    <a:pt x="1" y="335"/>
                    <a:pt x="22" y="440"/>
                    <a:pt x="189" y="503"/>
                  </a:cubicBezTo>
                  <a:cubicBezTo>
                    <a:pt x="218" y="519"/>
                    <a:pt x="248" y="526"/>
                    <a:pt x="279" y="526"/>
                  </a:cubicBezTo>
                  <a:cubicBezTo>
                    <a:pt x="409" y="526"/>
                    <a:pt x="545" y="395"/>
                    <a:pt x="545" y="210"/>
                  </a:cubicBezTo>
                  <a:cubicBezTo>
                    <a:pt x="524" y="189"/>
                    <a:pt x="482" y="105"/>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3"/>
            <p:cNvSpPr/>
            <p:nvPr/>
          </p:nvSpPr>
          <p:spPr>
            <a:xfrm>
              <a:off x="2396325" y="1419775"/>
              <a:ext cx="12600" cy="11525"/>
            </a:xfrm>
            <a:custGeom>
              <a:rect b="b" l="l" r="r" t="t"/>
              <a:pathLst>
                <a:path extrusionOk="0" h="461" w="504">
                  <a:moveTo>
                    <a:pt x="273" y="0"/>
                  </a:moveTo>
                  <a:cubicBezTo>
                    <a:pt x="126" y="0"/>
                    <a:pt x="1" y="105"/>
                    <a:pt x="1" y="231"/>
                  </a:cubicBezTo>
                  <a:cubicBezTo>
                    <a:pt x="1" y="335"/>
                    <a:pt x="106" y="461"/>
                    <a:pt x="231" y="461"/>
                  </a:cubicBezTo>
                  <a:cubicBezTo>
                    <a:pt x="336" y="461"/>
                    <a:pt x="482" y="356"/>
                    <a:pt x="482" y="252"/>
                  </a:cubicBezTo>
                  <a:cubicBezTo>
                    <a:pt x="503" y="126"/>
                    <a:pt x="398" y="0"/>
                    <a:pt x="27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3"/>
            <p:cNvSpPr/>
            <p:nvPr/>
          </p:nvSpPr>
          <p:spPr>
            <a:xfrm>
              <a:off x="2140550" y="1419775"/>
              <a:ext cx="12050" cy="11525"/>
            </a:xfrm>
            <a:custGeom>
              <a:rect b="b" l="l" r="r" t="t"/>
              <a:pathLst>
                <a:path extrusionOk="0" h="461" w="482">
                  <a:moveTo>
                    <a:pt x="230" y="0"/>
                  </a:moveTo>
                  <a:cubicBezTo>
                    <a:pt x="105" y="0"/>
                    <a:pt x="0" y="105"/>
                    <a:pt x="0" y="231"/>
                  </a:cubicBezTo>
                  <a:cubicBezTo>
                    <a:pt x="0" y="335"/>
                    <a:pt x="105" y="461"/>
                    <a:pt x="230" y="461"/>
                  </a:cubicBezTo>
                  <a:cubicBezTo>
                    <a:pt x="377" y="461"/>
                    <a:pt x="482" y="356"/>
                    <a:pt x="482" y="231"/>
                  </a:cubicBezTo>
                  <a:cubicBezTo>
                    <a:pt x="482" y="105"/>
                    <a:pt x="377"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3"/>
            <p:cNvSpPr/>
            <p:nvPr/>
          </p:nvSpPr>
          <p:spPr>
            <a:xfrm>
              <a:off x="2583600" y="1417675"/>
              <a:ext cx="11525" cy="12050"/>
            </a:xfrm>
            <a:custGeom>
              <a:rect b="b" l="l" r="r" t="t"/>
              <a:pathLst>
                <a:path extrusionOk="0" h="482" w="461">
                  <a:moveTo>
                    <a:pt x="231" y="1"/>
                  </a:moveTo>
                  <a:cubicBezTo>
                    <a:pt x="105" y="22"/>
                    <a:pt x="1" y="126"/>
                    <a:pt x="1" y="231"/>
                  </a:cubicBezTo>
                  <a:cubicBezTo>
                    <a:pt x="1" y="377"/>
                    <a:pt x="105" y="482"/>
                    <a:pt x="231" y="482"/>
                  </a:cubicBezTo>
                  <a:cubicBezTo>
                    <a:pt x="356" y="482"/>
                    <a:pt x="461" y="377"/>
                    <a:pt x="461" y="231"/>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3"/>
            <p:cNvSpPr/>
            <p:nvPr/>
          </p:nvSpPr>
          <p:spPr>
            <a:xfrm>
              <a:off x="2721175" y="1420825"/>
              <a:ext cx="12575" cy="12050"/>
            </a:xfrm>
            <a:custGeom>
              <a:rect b="b" l="l" r="r" t="t"/>
              <a:pathLst>
                <a:path extrusionOk="0" h="482" w="503">
                  <a:moveTo>
                    <a:pt x="252" y="0"/>
                  </a:moveTo>
                  <a:cubicBezTo>
                    <a:pt x="105" y="0"/>
                    <a:pt x="1" y="105"/>
                    <a:pt x="1" y="251"/>
                  </a:cubicBezTo>
                  <a:cubicBezTo>
                    <a:pt x="1" y="377"/>
                    <a:pt x="147" y="482"/>
                    <a:pt x="273" y="482"/>
                  </a:cubicBezTo>
                  <a:cubicBezTo>
                    <a:pt x="398" y="482"/>
                    <a:pt x="503" y="377"/>
                    <a:pt x="503" y="251"/>
                  </a:cubicBezTo>
                  <a:cubicBezTo>
                    <a:pt x="503" y="105"/>
                    <a:pt x="398"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3"/>
            <p:cNvSpPr/>
            <p:nvPr/>
          </p:nvSpPr>
          <p:spPr>
            <a:xfrm>
              <a:off x="2466425" y="1420300"/>
              <a:ext cx="11550" cy="12575"/>
            </a:xfrm>
            <a:custGeom>
              <a:rect b="b" l="l" r="r" t="t"/>
              <a:pathLst>
                <a:path extrusionOk="0" h="503" w="462">
                  <a:moveTo>
                    <a:pt x="231" y="0"/>
                  </a:moveTo>
                  <a:cubicBezTo>
                    <a:pt x="126" y="0"/>
                    <a:pt x="1" y="105"/>
                    <a:pt x="1" y="231"/>
                  </a:cubicBezTo>
                  <a:cubicBezTo>
                    <a:pt x="1" y="377"/>
                    <a:pt x="105" y="503"/>
                    <a:pt x="231" y="503"/>
                  </a:cubicBezTo>
                  <a:cubicBezTo>
                    <a:pt x="356" y="503"/>
                    <a:pt x="461" y="398"/>
                    <a:pt x="461" y="272"/>
                  </a:cubicBezTo>
                  <a:cubicBezTo>
                    <a:pt x="461" y="168"/>
                    <a:pt x="356" y="21"/>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3"/>
            <p:cNvSpPr/>
            <p:nvPr/>
          </p:nvSpPr>
          <p:spPr>
            <a:xfrm>
              <a:off x="2210125" y="1420825"/>
              <a:ext cx="12575" cy="12050"/>
            </a:xfrm>
            <a:custGeom>
              <a:rect b="b" l="l" r="r" t="t"/>
              <a:pathLst>
                <a:path extrusionOk="0" h="482" w="503">
                  <a:moveTo>
                    <a:pt x="251" y="0"/>
                  </a:moveTo>
                  <a:cubicBezTo>
                    <a:pt x="126" y="0"/>
                    <a:pt x="21" y="105"/>
                    <a:pt x="21" y="251"/>
                  </a:cubicBezTo>
                  <a:cubicBezTo>
                    <a:pt x="0" y="377"/>
                    <a:pt x="126" y="482"/>
                    <a:pt x="251" y="482"/>
                  </a:cubicBezTo>
                  <a:cubicBezTo>
                    <a:pt x="398" y="482"/>
                    <a:pt x="502" y="377"/>
                    <a:pt x="502" y="251"/>
                  </a:cubicBezTo>
                  <a:cubicBezTo>
                    <a:pt x="460" y="105"/>
                    <a:pt x="356"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3"/>
            <p:cNvSpPr/>
            <p:nvPr/>
          </p:nvSpPr>
          <p:spPr>
            <a:xfrm>
              <a:off x="2652125" y="1419775"/>
              <a:ext cx="11525" cy="11525"/>
            </a:xfrm>
            <a:custGeom>
              <a:rect b="b" l="l" r="r" t="t"/>
              <a:pathLst>
                <a:path extrusionOk="0" h="461" w="461">
                  <a:moveTo>
                    <a:pt x="231" y="0"/>
                  </a:moveTo>
                  <a:cubicBezTo>
                    <a:pt x="126" y="0"/>
                    <a:pt x="1" y="105"/>
                    <a:pt x="1" y="231"/>
                  </a:cubicBezTo>
                  <a:cubicBezTo>
                    <a:pt x="1" y="356"/>
                    <a:pt x="105" y="461"/>
                    <a:pt x="231" y="461"/>
                  </a:cubicBezTo>
                  <a:cubicBezTo>
                    <a:pt x="356" y="461"/>
                    <a:pt x="461" y="356"/>
                    <a:pt x="461" y="231"/>
                  </a:cubicBezTo>
                  <a:cubicBezTo>
                    <a:pt x="461"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3"/>
            <p:cNvSpPr/>
            <p:nvPr/>
          </p:nvSpPr>
          <p:spPr>
            <a:xfrm>
              <a:off x="2832600" y="1552875"/>
              <a:ext cx="13625" cy="14425"/>
            </a:xfrm>
            <a:custGeom>
              <a:rect b="b" l="l" r="r" t="t"/>
              <a:pathLst>
                <a:path extrusionOk="0" h="577" w="545">
                  <a:moveTo>
                    <a:pt x="345" y="1"/>
                  </a:moveTo>
                  <a:cubicBezTo>
                    <a:pt x="235" y="1"/>
                    <a:pt x="144" y="56"/>
                    <a:pt x="63" y="138"/>
                  </a:cubicBezTo>
                  <a:cubicBezTo>
                    <a:pt x="0" y="263"/>
                    <a:pt x="0" y="451"/>
                    <a:pt x="147" y="577"/>
                  </a:cubicBezTo>
                  <a:cubicBezTo>
                    <a:pt x="293" y="430"/>
                    <a:pt x="419" y="242"/>
                    <a:pt x="544" y="54"/>
                  </a:cubicBezTo>
                  <a:cubicBezTo>
                    <a:pt x="471" y="17"/>
                    <a:pt x="405" y="1"/>
                    <a:pt x="34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3"/>
            <p:cNvSpPr/>
            <p:nvPr/>
          </p:nvSpPr>
          <p:spPr>
            <a:xfrm>
              <a:off x="2514550" y="1415600"/>
              <a:ext cx="12050" cy="12050"/>
            </a:xfrm>
            <a:custGeom>
              <a:rect b="b" l="l" r="r" t="t"/>
              <a:pathLst>
                <a:path extrusionOk="0" h="482" w="482">
                  <a:moveTo>
                    <a:pt x="252" y="0"/>
                  </a:moveTo>
                  <a:cubicBezTo>
                    <a:pt x="147" y="0"/>
                    <a:pt x="1" y="105"/>
                    <a:pt x="1" y="251"/>
                  </a:cubicBezTo>
                  <a:cubicBezTo>
                    <a:pt x="1" y="356"/>
                    <a:pt x="105" y="481"/>
                    <a:pt x="252" y="481"/>
                  </a:cubicBezTo>
                  <a:cubicBezTo>
                    <a:pt x="356" y="481"/>
                    <a:pt x="482" y="377"/>
                    <a:pt x="482" y="251"/>
                  </a:cubicBezTo>
                  <a:cubicBezTo>
                    <a:pt x="482" y="147"/>
                    <a:pt x="377" y="0"/>
                    <a:pt x="25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3"/>
            <p:cNvSpPr/>
            <p:nvPr/>
          </p:nvSpPr>
          <p:spPr>
            <a:xfrm>
              <a:off x="2003500" y="1415600"/>
              <a:ext cx="11525" cy="12050"/>
            </a:xfrm>
            <a:custGeom>
              <a:rect b="b" l="l" r="r" t="t"/>
              <a:pathLst>
                <a:path extrusionOk="0" h="482" w="461">
                  <a:moveTo>
                    <a:pt x="230" y="0"/>
                  </a:moveTo>
                  <a:cubicBezTo>
                    <a:pt x="105" y="0"/>
                    <a:pt x="0" y="105"/>
                    <a:pt x="0" y="251"/>
                  </a:cubicBezTo>
                  <a:cubicBezTo>
                    <a:pt x="0" y="377"/>
                    <a:pt x="105" y="481"/>
                    <a:pt x="230" y="481"/>
                  </a:cubicBezTo>
                  <a:cubicBezTo>
                    <a:pt x="356" y="481"/>
                    <a:pt x="461" y="377"/>
                    <a:pt x="461" y="251"/>
                  </a:cubicBezTo>
                  <a:cubicBezTo>
                    <a:pt x="461" y="105"/>
                    <a:pt x="356"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3"/>
            <p:cNvSpPr/>
            <p:nvPr/>
          </p:nvSpPr>
          <p:spPr>
            <a:xfrm>
              <a:off x="2189200" y="1414475"/>
              <a:ext cx="11475" cy="11150"/>
            </a:xfrm>
            <a:custGeom>
              <a:rect b="b" l="l" r="r" t="t"/>
              <a:pathLst>
                <a:path extrusionOk="0" h="446" w="459">
                  <a:moveTo>
                    <a:pt x="198" y="1"/>
                  </a:moveTo>
                  <a:cubicBezTo>
                    <a:pt x="87" y="1"/>
                    <a:pt x="0" y="98"/>
                    <a:pt x="0" y="212"/>
                  </a:cubicBezTo>
                  <a:cubicBezTo>
                    <a:pt x="0" y="338"/>
                    <a:pt x="105" y="443"/>
                    <a:pt x="230" y="443"/>
                  </a:cubicBezTo>
                  <a:cubicBezTo>
                    <a:pt x="241" y="444"/>
                    <a:pt x="252" y="445"/>
                    <a:pt x="262" y="445"/>
                  </a:cubicBezTo>
                  <a:cubicBezTo>
                    <a:pt x="373" y="445"/>
                    <a:pt x="459" y="348"/>
                    <a:pt x="440" y="233"/>
                  </a:cubicBezTo>
                  <a:cubicBezTo>
                    <a:pt x="440" y="108"/>
                    <a:pt x="356" y="3"/>
                    <a:pt x="230" y="3"/>
                  </a:cubicBezTo>
                  <a:cubicBezTo>
                    <a:pt x="219" y="1"/>
                    <a:pt x="209" y="1"/>
                    <a:pt x="1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3"/>
            <p:cNvSpPr/>
            <p:nvPr/>
          </p:nvSpPr>
          <p:spPr>
            <a:xfrm>
              <a:off x="2258775" y="1415600"/>
              <a:ext cx="12050" cy="12050"/>
            </a:xfrm>
            <a:custGeom>
              <a:rect b="b" l="l" r="r" t="t"/>
              <a:pathLst>
                <a:path extrusionOk="0" h="482" w="482">
                  <a:moveTo>
                    <a:pt x="251" y="0"/>
                  </a:moveTo>
                  <a:cubicBezTo>
                    <a:pt x="105" y="0"/>
                    <a:pt x="0" y="105"/>
                    <a:pt x="0" y="251"/>
                  </a:cubicBezTo>
                  <a:cubicBezTo>
                    <a:pt x="0" y="377"/>
                    <a:pt x="105" y="481"/>
                    <a:pt x="251" y="481"/>
                  </a:cubicBezTo>
                  <a:cubicBezTo>
                    <a:pt x="377" y="481"/>
                    <a:pt x="481" y="377"/>
                    <a:pt x="481" y="251"/>
                  </a:cubicBezTo>
                  <a:cubicBezTo>
                    <a:pt x="481"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3"/>
            <p:cNvSpPr/>
            <p:nvPr/>
          </p:nvSpPr>
          <p:spPr>
            <a:xfrm>
              <a:off x="2445500" y="1414550"/>
              <a:ext cx="11550" cy="11525"/>
            </a:xfrm>
            <a:custGeom>
              <a:rect b="b" l="l" r="r" t="t"/>
              <a:pathLst>
                <a:path extrusionOk="0" h="461" w="462">
                  <a:moveTo>
                    <a:pt x="231" y="0"/>
                  </a:moveTo>
                  <a:cubicBezTo>
                    <a:pt x="105" y="0"/>
                    <a:pt x="1" y="105"/>
                    <a:pt x="1" y="230"/>
                  </a:cubicBezTo>
                  <a:cubicBezTo>
                    <a:pt x="22" y="356"/>
                    <a:pt x="105" y="461"/>
                    <a:pt x="231" y="461"/>
                  </a:cubicBezTo>
                  <a:cubicBezTo>
                    <a:pt x="356" y="461"/>
                    <a:pt x="461" y="356"/>
                    <a:pt x="461" y="230"/>
                  </a:cubicBezTo>
                  <a:cubicBezTo>
                    <a:pt x="461"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3"/>
            <p:cNvSpPr/>
            <p:nvPr/>
          </p:nvSpPr>
          <p:spPr>
            <a:xfrm>
              <a:off x="2701300" y="1414025"/>
              <a:ext cx="11525" cy="11525"/>
            </a:xfrm>
            <a:custGeom>
              <a:rect b="b" l="l" r="r" t="t"/>
              <a:pathLst>
                <a:path extrusionOk="0" h="461" w="461">
                  <a:moveTo>
                    <a:pt x="231" y="0"/>
                  </a:moveTo>
                  <a:cubicBezTo>
                    <a:pt x="105" y="0"/>
                    <a:pt x="0" y="105"/>
                    <a:pt x="0" y="230"/>
                  </a:cubicBezTo>
                  <a:cubicBezTo>
                    <a:pt x="0" y="356"/>
                    <a:pt x="105" y="461"/>
                    <a:pt x="231" y="461"/>
                  </a:cubicBezTo>
                  <a:cubicBezTo>
                    <a:pt x="356" y="461"/>
                    <a:pt x="461" y="356"/>
                    <a:pt x="461" y="230"/>
                  </a:cubicBezTo>
                  <a:cubicBezTo>
                    <a:pt x="461" y="126"/>
                    <a:pt x="356" y="21"/>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3"/>
            <p:cNvSpPr/>
            <p:nvPr/>
          </p:nvSpPr>
          <p:spPr>
            <a:xfrm>
              <a:off x="2327800" y="1417150"/>
              <a:ext cx="11550" cy="11550"/>
            </a:xfrm>
            <a:custGeom>
              <a:rect b="b" l="l" r="r" t="t"/>
              <a:pathLst>
                <a:path extrusionOk="0" h="462" w="462">
                  <a:moveTo>
                    <a:pt x="231" y="1"/>
                  </a:moveTo>
                  <a:cubicBezTo>
                    <a:pt x="106" y="1"/>
                    <a:pt x="1" y="126"/>
                    <a:pt x="1" y="231"/>
                  </a:cubicBezTo>
                  <a:cubicBezTo>
                    <a:pt x="1" y="357"/>
                    <a:pt x="106" y="461"/>
                    <a:pt x="231" y="461"/>
                  </a:cubicBezTo>
                  <a:cubicBezTo>
                    <a:pt x="357" y="461"/>
                    <a:pt x="461" y="357"/>
                    <a:pt x="461" y="231"/>
                  </a:cubicBezTo>
                  <a:cubicBezTo>
                    <a:pt x="461" y="105"/>
                    <a:pt x="35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3"/>
            <p:cNvSpPr/>
            <p:nvPr/>
          </p:nvSpPr>
          <p:spPr>
            <a:xfrm>
              <a:off x="2072025" y="1417150"/>
              <a:ext cx="12050" cy="11550"/>
            </a:xfrm>
            <a:custGeom>
              <a:rect b="b" l="l" r="r" t="t"/>
              <a:pathLst>
                <a:path extrusionOk="0" h="462" w="482">
                  <a:moveTo>
                    <a:pt x="230" y="1"/>
                  </a:moveTo>
                  <a:cubicBezTo>
                    <a:pt x="105" y="1"/>
                    <a:pt x="0" y="105"/>
                    <a:pt x="0" y="231"/>
                  </a:cubicBezTo>
                  <a:cubicBezTo>
                    <a:pt x="0" y="357"/>
                    <a:pt x="105" y="461"/>
                    <a:pt x="230" y="461"/>
                  </a:cubicBezTo>
                  <a:cubicBezTo>
                    <a:pt x="356" y="461"/>
                    <a:pt x="482" y="357"/>
                    <a:pt x="482" y="231"/>
                  </a:cubicBezTo>
                  <a:cubicBezTo>
                    <a:pt x="482" y="105"/>
                    <a:pt x="335"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3"/>
            <p:cNvSpPr/>
            <p:nvPr/>
          </p:nvSpPr>
          <p:spPr>
            <a:xfrm>
              <a:off x="2814800" y="1478350"/>
              <a:ext cx="13625" cy="13250"/>
            </a:xfrm>
            <a:custGeom>
              <a:rect b="b" l="l" r="r" t="t"/>
              <a:pathLst>
                <a:path extrusionOk="0" h="530" w="545">
                  <a:moveTo>
                    <a:pt x="189" y="1"/>
                  </a:moveTo>
                  <a:cubicBezTo>
                    <a:pt x="22" y="147"/>
                    <a:pt x="1" y="315"/>
                    <a:pt x="105" y="419"/>
                  </a:cubicBezTo>
                  <a:cubicBezTo>
                    <a:pt x="158" y="493"/>
                    <a:pt x="226" y="529"/>
                    <a:pt x="302" y="529"/>
                  </a:cubicBezTo>
                  <a:cubicBezTo>
                    <a:pt x="377" y="529"/>
                    <a:pt x="461" y="493"/>
                    <a:pt x="545" y="419"/>
                  </a:cubicBezTo>
                  <a:cubicBezTo>
                    <a:pt x="419" y="294"/>
                    <a:pt x="315" y="168"/>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3"/>
            <p:cNvSpPr/>
            <p:nvPr/>
          </p:nvSpPr>
          <p:spPr>
            <a:xfrm>
              <a:off x="2632250" y="1412450"/>
              <a:ext cx="12050" cy="11000"/>
            </a:xfrm>
            <a:custGeom>
              <a:rect b="b" l="l" r="r" t="t"/>
              <a:pathLst>
                <a:path extrusionOk="0" h="440" w="482">
                  <a:moveTo>
                    <a:pt x="252" y="1"/>
                  </a:moveTo>
                  <a:cubicBezTo>
                    <a:pt x="105" y="1"/>
                    <a:pt x="0" y="105"/>
                    <a:pt x="0" y="231"/>
                  </a:cubicBezTo>
                  <a:cubicBezTo>
                    <a:pt x="0" y="335"/>
                    <a:pt x="105" y="440"/>
                    <a:pt x="252" y="440"/>
                  </a:cubicBezTo>
                  <a:cubicBezTo>
                    <a:pt x="377" y="440"/>
                    <a:pt x="461" y="335"/>
                    <a:pt x="482" y="231"/>
                  </a:cubicBezTo>
                  <a:cubicBezTo>
                    <a:pt x="482" y="105"/>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3"/>
            <p:cNvSpPr/>
            <p:nvPr/>
          </p:nvSpPr>
          <p:spPr>
            <a:xfrm>
              <a:off x="2376450" y="1411925"/>
              <a:ext cx="11550" cy="11525"/>
            </a:xfrm>
            <a:custGeom>
              <a:rect b="b" l="l" r="r" t="t"/>
              <a:pathLst>
                <a:path extrusionOk="0" h="461" w="462">
                  <a:moveTo>
                    <a:pt x="252" y="1"/>
                  </a:moveTo>
                  <a:cubicBezTo>
                    <a:pt x="126" y="1"/>
                    <a:pt x="1" y="105"/>
                    <a:pt x="1" y="231"/>
                  </a:cubicBezTo>
                  <a:cubicBezTo>
                    <a:pt x="1" y="398"/>
                    <a:pt x="126" y="461"/>
                    <a:pt x="252" y="461"/>
                  </a:cubicBezTo>
                  <a:cubicBezTo>
                    <a:pt x="377" y="461"/>
                    <a:pt x="461" y="356"/>
                    <a:pt x="461" y="231"/>
                  </a:cubicBezTo>
                  <a:cubicBezTo>
                    <a:pt x="461" y="105"/>
                    <a:pt x="35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3"/>
            <p:cNvSpPr/>
            <p:nvPr/>
          </p:nvSpPr>
          <p:spPr>
            <a:xfrm>
              <a:off x="2120150" y="1411925"/>
              <a:ext cx="12050" cy="11000"/>
            </a:xfrm>
            <a:custGeom>
              <a:rect b="b" l="l" r="r" t="t"/>
              <a:pathLst>
                <a:path extrusionOk="0" h="440" w="482">
                  <a:moveTo>
                    <a:pt x="251" y="1"/>
                  </a:moveTo>
                  <a:cubicBezTo>
                    <a:pt x="147" y="1"/>
                    <a:pt x="42" y="105"/>
                    <a:pt x="0" y="210"/>
                  </a:cubicBezTo>
                  <a:cubicBezTo>
                    <a:pt x="0" y="335"/>
                    <a:pt x="126" y="440"/>
                    <a:pt x="251" y="440"/>
                  </a:cubicBezTo>
                  <a:cubicBezTo>
                    <a:pt x="377" y="440"/>
                    <a:pt x="482" y="356"/>
                    <a:pt x="482" y="231"/>
                  </a:cubicBezTo>
                  <a:cubicBezTo>
                    <a:pt x="482" y="105"/>
                    <a:pt x="377" y="1"/>
                    <a:pt x="25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3"/>
            <p:cNvSpPr/>
            <p:nvPr/>
          </p:nvSpPr>
          <p:spPr>
            <a:xfrm>
              <a:off x="2563200" y="1410350"/>
              <a:ext cx="11525" cy="11550"/>
            </a:xfrm>
            <a:custGeom>
              <a:rect b="b" l="l" r="r" t="t"/>
              <a:pathLst>
                <a:path extrusionOk="0" h="462" w="461">
                  <a:moveTo>
                    <a:pt x="231" y="1"/>
                  </a:moveTo>
                  <a:cubicBezTo>
                    <a:pt x="105" y="1"/>
                    <a:pt x="1" y="105"/>
                    <a:pt x="1" y="252"/>
                  </a:cubicBezTo>
                  <a:cubicBezTo>
                    <a:pt x="1" y="377"/>
                    <a:pt x="105" y="461"/>
                    <a:pt x="231" y="461"/>
                  </a:cubicBezTo>
                  <a:cubicBezTo>
                    <a:pt x="356" y="461"/>
                    <a:pt x="440" y="377"/>
                    <a:pt x="461" y="210"/>
                  </a:cubicBezTo>
                  <a:cubicBezTo>
                    <a:pt x="461" y="105"/>
                    <a:pt x="356"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3"/>
            <p:cNvSpPr/>
            <p:nvPr/>
          </p:nvSpPr>
          <p:spPr>
            <a:xfrm>
              <a:off x="2307400" y="1409825"/>
              <a:ext cx="11025" cy="12075"/>
            </a:xfrm>
            <a:custGeom>
              <a:rect b="b" l="l" r="r" t="t"/>
              <a:pathLst>
                <a:path extrusionOk="0" h="483" w="441">
                  <a:moveTo>
                    <a:pt x="231" y="1"/>
                  </a:moveTo>
                  <a:cubicBezTo>
                    <a:pt x="106" y="22"/>
                    <a:pt x="1" y="106"/>
                    <a:pt x="1" y="231"/>
                  </a:cubicBezTo>
                  <a:cubicBezTo>
                    <a:pt x="1" y="378"/>
                    <a:pt x="106" y="482"/>
                    <a:pt x="231" y="482"/>
                  </a:cubicBezTo>
                  <a:cubicBezTo>
                    <a:pt x="378" y="482"/>
                    <a:pt x="440" y="378"/>
                    <a:pt x="440" y="231"/>
                  </a:cubicBezTo>
                  <a:cubicBezTo>
                    <a:pt x="440" y="126"/>
                    <a:pt x="336" y="22"/>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3"/>
            <p:cNvSpPr/>
            <p:nvPr/>
          </p:nvSpPr>
          <p:spPr>
            <a:xfrm>
              <a:off x="2051100" y="1410350"/>
              <a:ext cx="12050" cy="11550"/>
            </a:xfrm>
            <a:custGeom>
              <a:rect b="b" l="l" r="r" t="t"/>
              <a:pathLst>
                <a:path extrusionOk="0" h="462" w="482">
                  <a:moveTo>
                    <a:pt x="231" y="1"/>
                  </a:moveTo>
                  <a:cubicBezTo>
                    <a:pt x="105" y="1"/>
                    <a:pt x="0" y="105"/>
                    <a:pt x="21" y="210"/>
                  </a:cubicBezTo>
                  <a:cubicBezTo>
                    <a:pt x="21" y="377"/>
                    <a:pt x="126" y="461"/>
                    <a:pt x="272" y="461"/>
                  </a:cubicBezTo>
                  <a:cubicBezTo>
                    <a:pt x="398" y="461"/>
                    <a:pt x="482" y="357"/>
                    <a:pt x="482" y="210"/>
                  </a:cubicBezTo>
                  <a:cubicBezTo>
                    <a:pt x="482" y="85"/>
                    <a:pt x="377"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3"/>
            <p:cNvSpPr/>
            <p:nvPr/>
          </p:nvSpPr>
          <p:spPr>
            <a:xfrm>
              <a:off x="2030700" y="1403325"/>
              <a:ext cx="11000" cy="10725"/>
            </a:xfrm>
            <a:custGeom>
              <a:rect b="b" l="l" r="r" t="t"/>
              <a:pathLst>
                <a:path extrusionOk="0" h="429" w="440">
                  <a:moveTo>
                    <a:pt x="163" y="1"/>
                  </a:moveTo>
                  <a:cubicBezTo>
                    <a:pt x="76" y="1"/>
                    <a:pt x="0" y="95"/>
                    <a:pt x="0" y="219"/>
                  </a:cubicBezTo>
                  <a:cubicBezTo>
                    <a:pt x="0" y="345"/>
                    <a:pt x="105" y="428"/>
                    <a:pt x="230" y="428"/>
                  </a:cubicBezTo>
                  <a:cubicBezTo>
                    <a:pt x="377" y="428"/>
                    <a:pt x="440" y="345"/>
                    <a:pt x="440" y="219"/>
                  </a:cubicBezTo>
                  <a:cubicBezTo>
                    <a:pt x="440" y="73"/>
                    <a:pt x="377" y="10"/>
                    <a:pt x="210" y="10"/>
                  </a:cubicBezTo>
                  <a:cubicBezTo>
                    <a:pt x="194" y="3"/>
                    <a:pt x="178" y="1"/>
                    <a:pt x="16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3"/>
            <p:cNvSpPr/>
            <p:nvPr/>
          </p:nvSpPr>
          <p:spPr>
            <a:xfrm>
              <a:off x="2494150" y="1408800"/>
              <a:ext cx="11525" cy="11000"/>
            </a:xfrm>
            <a:custGeom>
              <a:rect b="b" l="l" r="r" t="t"/>
              <a:pathLst>
                <a:path extrusionOk="0" h="440" w="461">
                  <a:moveTo>
                    <a:pt x="231" y="0"/>
                  </a:moveTo>
                  <a:cubicBezTo>
                    <a:pt x="84" y="0"/>
                    <a:pt x="22" y="63"/>
                    <a:pt x="1" y="230"/>
                  </a:cubicBezTo>
                  <a:cubicBezTo>
                    <a:pt x="1" y="356"/>
                    <a:pt x="126" y="439"/>
                    <a:pt x="252" y="439"/>
                  </a:cubicBezTo>
                  <a:cubicBezTo>
                    <a:pt x="377" y="439"/>
                    <a:pt x="461" y="335"/>
                    <a:pt x="461" y="209"/>
                  </a:cubicBezTo>
                  <a:cubicBezTo>
                    <a:pt x="461" y="63"/>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3"/>
            <p:cNvSpPr/>
            <p:nvPr/>
          </p:nvSpPr>
          <p:spPr>
            <a:xfrm>
              <a:off x="2237325" y="1407675"/>
              <a:ext cx="12050" cy="11675"/>
            </a:xfrm>
            <a:custGeom>
              <a:rect b="b" l="l" r="r" t="t"/>
              <a:pathLst>
                <a:path extrusionOk="0" h="467" w="482">
                  <a:moveTo>
                    <a:pt x="240" y="1"/>
                  </a:moveTo>
                  <a:cubicBezTo>
                    <a:pt x="126" y="1"/>
                    <a:pt x="21" y="98"/>
                    <a:pt x="21" y="212"/>
                  </a:cubicBezTo>
                  <a:cubicBezTo>
                    <a:pt x="0" y="359"/>
                    <a:pt x="105" y="464"/>
                    <a:pt x="251" y="464"/>
                  </a:cubicBezTo>
                  <a:cubicBezTo>
                    <a:pt x="262" y="465"/>
                    <a:pt x="273" y="466"/>
                    <a:pt x="283" y="466"/>
                  </a:cubicBezTo>
                  <a:cubicBezTo>
                    <a:pt x="394" y="466"/>
                    <a:pt x="481" y="369"/>
                    <a:pt x="481" y="254"/>
                  </a:cubicBezTo>
                  <a:cubicBezTo>
                    <a:pt x="481" y="108"/>
                    <a:pt x="398" y="45"/>
                    <a:pt x="272" y="3"/>
                  </a:cubicBezTo>
                  <a:cubicBezTo>
                    <a:pt x="261" y="1"/>
                    <a:pt x="250" y="1"/>
                    <a:pt x="24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3"/>
            <p:cNvSpPr/>
            <p:nvPr/>
          </p:nvSpPr>
          <p:spPr>
            <a:xfrm>
              <a:off x="1982575" y="1408275"/>
              <a:ext cx="11000" cy="11525"/>
            </a:xfrm>
            <a:custGeom>
              <a:rect b="b" l="l" r="r" t="t"/>
              <a:pathLst>
                <a:path extrusionOk="0" h="461" w="440">
                  <a:moveTo>
                    <a:pt x="231" y="0"/>
                  </a:moveTo>
                  <a:cubicBezTo>
                    <a:pt x="105" y="0"/>
                    <a:pt x="0" y="84"/>
                    <a:pt x="0" y="230"/>
                  </a:cubicBezTo>
                  <a:cubicBezTo>
                    <a:pt x="0" y="356"/>
                    <a:pt x="84" y="460"/>
                    <a:pt x="210" y="460"/>
                  </a:cubicBezTo>
                  <a:cubicBezTo>
                    <a:pt x="335" y="460"/>
                    <a:pt x="440" y="356"/>
                    <a:pt x="440" y="251"/>
                  </a:cubicBezTo>
                  <a:cubicBezTo>
                    <a:pt x="440" y="105"/>
                    <a:pt x="356"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3"/>
            <p:cNvSpPr/>
            <p:nvPr/>
          </p:nvSpPr>
          <p:spPr>
            <a:xfrm>
              <a:off x="2681425" y="1406700"/>
              <a:ext cx="11000" cy="11000"/>
            </a:xfrm>
            <a:custGeom>
              <a:rect b="b" l="l" r="r" t="t"/>
              <a:pathLst>
                <a:path extrusionOk="0" h="440" w="440">
                  <a:moveTo>
                    <a:pt x="230" y="0"/>
                  </a:moveTo>
                  <a:cubicBezTo>
                    <a:pt x="105" y="0"/>
                    <a:pt x="0" y="84"/>
                    <a:pt x="0" y="210"/>
                  </a:cubicBezTo>
                  <a:cubicBezTo>
                    <a:pt x="0" y="335"/>
                    <a:pt x="84" y="440"/>
                    <a:pt x="210" y="440"/>
                  </a:cubicBezTo>
                  <a:cubicBezTo>
                    <a:pt x="335" y="440"/>
                    <a:pt x="440" y="356"/>
                    <a:pt x="440" y="231"/>
                  </a:cubicBezTo>
                  <a:cubicBezTo>
                    <a:pt x="440" y="105"/>
                    <a:pt x="335"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3"/>
            <p:cNvSpPr/>
            <p:nvPr/>
          </p:nvSpPr>
          <p:spPr>
            <a:xfrm>
              <a:off x="2425100" y="1407150"/>
              <a:ext cx="12050" cy="10550"/>
            </a:xfrm>
            <a:custGeom>
              <a:rect b="b" l="l" r="r" t="t"/>
              <a:pathLst>
                <a:path extrusionOk="0" h="422" w="482">
                  <a:moveTo>
                    <a:pt x="199" y="1"/>
                  </a:moveTo>
                  <a:cubicBezTo>
                    <a:pt x="88" y="1"/>
                    <a:pt x="1" y="98"/>
                    <a:pt x="1" y="213"/>
                  </a:cubicBezTo>
                  <a:cubicBezTo>
                    <a:pt x="1" y="338"/>
                    <a:pt x="105" y="422"/>
                    <a:pt x="231" y="422"/>
                  </a:cubicBezTo>
                  <a:cubicBezTo>
                    <a:pt x="377" y="422"/>
                    <a:pt x="482" y="317"/>
                    <a:pt x="440" y="213"/>
                  </a:cubicBezTo>
                  <a:cubicBezTo>
                    <a:pt x="440" y="87"/>
                    <a:pt x="377" y="3"/>
                    <a:pt x="231" y="3"/>
                  </a:cubicBezTo>
                  <a:cubicBezTo>
                    <a:pt x="220" y="1"/>
                    <a:pt x="209" y="1"/>
                    <a:pt x="1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3"/>
            <p:cNvSpPr/>
            <p:nvPr/>
          </p:nvSpPr>
          <p:spPr>
            <a:xfrm>
              <a:off x="2169325" y="1406700"/>
              <a:ext cx="11525" cy="11000"/>
            </a:xfrm>
            <a:custGeom>
              <a:rect b="b" l="l" r="r" t="t"/>
              <a:pathLst>
                <a:path extrusionOk="0" h="440" w="461">
                  <a:moveTo>
                    <a:pt x="251" y="0"/>
                  </a:moveTo>
                  <a:cubicBezTo>
                    <a:pt x="105" y="0"/>
                    <a:pt x="0" y="105"/>
                    <a:pt x="0" y="210"/>
                  </a:cubicBezTo>
                  <a:cubicBezTo>
                    <a:pt x="0" y="335"/>
                    <a:pt x="84" y="440"/>
                    <a:pt x="209" y="440"/>
                  </a:cubicBezTo>
                  <a:cubicBezTo>
                    <a:pt x="356" y="440"/>
                    <a:pt x="460" y="356"/>
                    <a:pt x="460" y="231"/>
                  </a:cubicBezTo>
                  <a:cubicBezTo>
                    <a:pt x="460" y="105"/>
                    <a:pt x="377" y="0"/>
                    <a:pt x="25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3"/>
            <p:cNvSpPr/>
            <p:nvPr/>
          </p:nvSpPr>
          <p:spPr>
            <a:xfrm>
              <a:off x="2611325" y="1405125"/>
              <a:ext cx="11525" cy="11525"/>
            </a:xfrm>
            <a:custGeom>
              <a:rect b="b" l="l" r="r" t="t"/>
              <a:pathLst>
                <a:path extrusionOk="0" h="461" w="461">
                  <a:moveTo>
                    <a:pt x="252" y="1"/>
                  </a:moveTo>
                  <a:cubicBezTo>
                    <a:pt x="105" y="1"/>
                    <a:pt x="1" y="84"/>
                    <a:pt x="1" y="210"/>
                  </a:cubicBezTo>
                  <a:cubicBezTo>
                    <a:pt x="1" y="356"/>
                    <a:pt x="84" y="461"/>
                    <a:pt x="210" y="461"/>
                  </a:cubicBezTo>
                  <a:cubicBezTo>
                    <a:pt x="356" y="461"/>
                    <a:pt x="461" y="377"/>
                    <a:pt x="461" y="252"/>
                  </a:cubicBezTo>
                  <a:cubicBezTo>
                    <a:pt x="461" y="105"/>
                    <a:pt x="37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3"/>
            <p:cNvSpPr/>
            <p:nvPr/>
          </p:nvSpPr>
          <p:spPr>
            <a:xfrm>
              <a:off x="2356050" y="1405650"/>
              <a:ext cx="11025" cy="11000"/>
            </a:xfrm>
            <a:custGeom>
              <a:rect b="b" l="l" r="r" t="t"/>
              <a:pathLst>
                <a:path extrusionOk="0" h="440" w="441">
                  <a:moveTo>
                    <a:pt x="210" y="1"/>
                  </a:moveTo>
                  <a:cubicBezTo>
                    <a:pt x="105" y="1"/>
                    <a:pt x="1" y="84"/>
                    <a:pt x="1" y="210"/>
                  </a:cubicBezTo>
                  <a:cubicBezTo>
                    <a:pt x="1" y="335"/>
                    <a:pt x="105" y="440"/>
                    <a:pt x="231" y="440"/>
                  </a:cubicBezTo>
                  <a:cubicBezTo>
                    <a:pt x="336" y="440"/>
                    <a:pt x="440" y="335"/>
                    <a:pt x="440" y="210"/>
                  </a:cubicBezTo>
                  <a:cubicBezTo>
                    <a:pt x="440" y="105"/>
                    <a:pt x="33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3"/>
            <p:cNvSpPr/>
            <p:nvPr/>
          </p:nvSpPr>
          <p:spPr>
            <a:xfrm>
              <a:off x="2100275" y="1404600"/>
              <a:ext cx="11000" cy="11025"/>
            </a:xfrm>
            <a:custGeom>
              <a:rect b="b" l="l" r="r" t="t"/>
              <a:pathLst>
                <a:path extrusionOk="0" h="441" w="440">
                  <a:moveTo>
                    <a:pt x="230" y="1"/>
                  </a:moveTo>
                  <a:cubicBezTo>
                    <a:pt x="105" y="1"/>
                    <a:pt x="0" y="105"/>
                    <a:pt x="0" y="231"/>
                  </a:cubicBezTo>
                  <a:cubicBezTo>
                    <a:pt x="0" y="377"/>
                    <a:pt x="105" y="440"/>
                    <a:pt x="230" y="440"/>
                  </a:cubicBezTo>
                  <a:cubicBezTo>
                    <a:pt x="356" y="419"/>
                    <a:pt x="440" y="335"/>
                    <a:pt x="440" y="210"/>
                  </a:cubicBezTo>
                  <a:cubicBezTo>
                    <a:pt x="440" y="84"/>
                    <a:pt x="335" y="1"/>
                    <a:pt x="23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3"/>
            <p:cNvSpPr/>
            <p:nvPr/>
          </p:nvSpPr>
          <p:spPr>
            <a:xfrm>
              <a:off x="2543325" y="1403550"/>
              <a:ext cx="10475" cy="11025"/>
            </a:xfrm>
            <a:custGeom>
              <a:rect b="b" l="l" r="r" t="t"/>
              <a:pathLst>
                <a:path extrusionOk="0" h="441" w="419">
                  <a:moveTo>
                    <a:pt x="210" y="1"/>
                  </a:moveTo>
                  <a:cubicBezTo>
                    <a:pt x="105" y="1"/>
                    <a:pt x="0" y="105"/>
                    <a:pt x="0" y="231"/>
                  </a:cubicBezTo>
                  <a:cubicBezTo>
                    <a:pt x="0" y="357"/>
                    <a:pt x="84" y="440"/>
                    <a:pt x="210" y="440"/>
                  </a:cubicBezTo>
                  <a:cubicBezTo>
                    <a:pt x="314" y="440"/>
                    <a:pt x="419" y="336"/>
                    <a:pt x="419" y="210"/>
                  </a:cubicBezTo>
                  <a:cubicBezTo>
                    <a:pt x="419" y="64"/>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3"/>
            <p:cNvSpPr/>
            <p:nvPr/>
          </p:nvSpPr>
          <p:spPr>
            <a:xfrm>
              <a:off x="2287000" y="1403550"/>
              <a:ext cx="11550" cy="10500"/>
            </a:xfrm>
            <a:custGeom>
              <a:rect b="b" l="l" r="r" t="t"/>
              <a:pathLst>
                <a:path extrusionOk="0" h="420" w="462">
                  <a:moveTo>
                    <a:pt x="210" y="1"/>
                  </a:moveTo>
                  <a:cubicBezTo>
                    <a:pt x="106" y="1"/>
                    <a:pt x="1" y="64"/>
                    <a:pt x="1" y="210"/>
                  </a:cubicBezTo>
                  <a:cubicBezTo>
                    <a:pt x="1" y="315"/>
                    <a:pt x="106" y="419"/>
                    <a:pt x="252" y="419"/>
                  </a:cubicBezTo>
                  <a:cubicBezTo>
                    <a:pt x="357" y="419"/>
                    <a:pt x="461" y="336"/>
                    <a:pt x="461" y="210"/>
                  </a:cubicBezTo>
                  <a:cubicBezTo>
                    <a:pt x="461" y="105"/>
                    <a:pt x="357"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3"/>
            <p:cNvSpPr/>
            <p:nvPr/>
          </p:nvSpPr>
          <p:spPr>
            <a:xfrm>
              <a:off x="2473750" y="1401475"/>
              <a:ext cx="10500" cy="11000"/>
            </a:xfrm>
            <a:custGeom>
              <a:rect b="b" l="l" r="r" t="t"/>
              <a:pathLst>
                <a:path extrusionOk="0" h="440" w="420">
                  <a:moveTo>
                    <a:pt x="210" y="0"/>
                  </a:moveTo>
                  <a:cubicBezTo>
                    <a:pt x="105" y="0"/>
                    <a:pt x="1" y="105"/>
                    <a:pt x="1" y="209"/>
                  </a:cubicBezTo>
                  <a:cubicBezTo>
                    <a:pt x="1" y="335"/>
                    <a:pt x="63" y="440"/>
                    <a:pt x="210" y="440"/>
                  </a:cubicBezTo>
                  <a:cubicBezTo>
                    <a:pt x="314" y="440"/>
                    <a:pt x="419" y="356"/>
                    <a:pt x="419" y="230"/>
                  </a:cubicBezTo>
                  <a:cubicBezTo>
                    <a:pt x="419" y="105"/>
                    <a:pt x="33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3"/>
            <p:cNvSpPr/>
            <p:nvPr/>
          </p:nvSpPr>
          <p:spPr>
            <a:xfrm>
              <a:off x="2217950" y="1401475"/>
              <a:ext cx="11025" cy="11000"/>
            </a:xfrm>
            <a:custGeom>
              <a:rect b="b" l="l" r="r" t="t"/>
              <a:pathLst>
                <a:path extrusionOk="0" h="440" w="441">
                  <a:moveTo>
                    <a:pt x="231" y="0"/>
                  </a:moveTo>
                  <a:cubicBezTo>
                    <a:pt x="106" y="0"/>
                    <a:pt x="1" y="84"/>
                    <a:pt x="1" y="209"/>
                  </a:cubicBezTo>
                  <a:cubicBezTo>
                    <a:pt x="1" y="335"/>
                    <a:pt x="85" y="440"/>
                    <a:pt x="210" y="440"/>
                  </a:cubicBezTo>
                  <a:cubicBezTo>
                    <a:pt x="315" y="440"/>
                    <a:pt x="419" y="356"/>
                    <a:pt x="440" y="230"/>
                  </a:cubicBezTo>
                  <a:cubicBezTo>
                    <a:pt x="440" y="105"/>
                    <a:pt x="357"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3"/>
            <p:cNvSpPr/>
            <p:nvPr/>
          </p:nvSpPr>
          <p:spPr>
            <a:xfrm>
              <a:off x="2729550" y="1400950"/>
              <a:ext cx="11525" cy="11000"/>
            </a:xfrm>
            <a:custGeom>
              <a:rect b="b" l="l" r="r" t="t"/>
              <a:pathLst>
                <a:path extrusionOk="0" h="440" w="461">
                  <a:moveTo>
                    <a:pt x="230" y="0"/>
                  </a:moveTo>
                  <a:cubicBezTo>
                    <a:pt x="84" y="0"/>
                    <a:pt x="0" y="105"/>
                    <a:pt x="0" y="230"/>
                  </a:cubicBezTo>
                  <a:cubicBezTo>
                    <a:pt x="0" y="356"/>
                    <a:pt x="126" y="440"/>
                    <a:pt x="251" y="440"/>
                  </a:cubicBezTo>
                  <a:cubicBezTo>
                    <a:pt x="377" y="440"/>
                    <a:pt x="461" y="356"/>
                    <a:pt x="461" y="230"/>
                  </a:cubicBezTo>
                  <a:cubicBezTo>
                    <a:pt x="461" y="126"/>
                    <a:pt x="335" y="21"/>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3"/>
            <p:cNvSpPr/>
            <p:nvPr/>
          </p:nvSpPr>
          <p:spPr>
            <a:xfrm>
              <a:off x="2149425" y="1399300"/>
              <a:ext cx="11025" cy="10550"/>
            </a:xfrm>
            <a:custGeom>
              <a:rect b="b" l="l" r="r" t="t"/>
              <a:pathLst>
                <a:path extrusionOk="0" h="422" w="441">
                  <a:moveTo>
                    <a:pt x="199" y="1"/>
                  </a:moveTo>
                  <a:cubicBezTo>
                    <a:pt x="88" y="1"/>
                    <a:pt x="1" y="98"/>
                    <a:pt x="1" y="213"/>
                  </a:cubicBezTo>
                  <a:cubicBezTo>
                    <a:pt x="1" y="317"/>
                    <a:pt x="64" y="422"/>
                    <a:pt x="210" y="422"/>
                  </a:cubicBezTo>
                  <a:cubicBezTo>
                    <a:pt x="315" y="422"/>
                    <a:pt x="399" y="338"/>
                    <a:pt x="440" y="213"/>
                  </a:cubicBezTo>
                  <a:cubicBezTo>
                    <a:pt x="440" y="108"/>
                    <a:pt x="336" y="3"/>
                    <a:pt x="231" y="3"/>
                  </a:cubicBezTo>
                  <a:cubicBezTo>
                    <a:pt x="220" y="2"/>
                    <a:pt x="210" y="1"/>
                    <a:pt x="19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3"/>
            <p:cNvSpPr/>
            <p:nvPr/>
          </p:nvSpPr>
          <p:spPr>
            <a:xfrm>
              <a:off x="2591975" y="1397800"/>
              <a:ext cx="10475" cy="11025"/>
            </a:xfrm>
            <a:custGeom>
              <a:rect b="b" l="l" r="r" t="t"/>
              <a:pathLst>
                <a:path extrusionOk="0" h="441" w="419">
                  <a:moveTo>
                    <a:pt x="210" y="1"/>
                  </a:moveTo>
                  <a:cubicBezTo>
                    <a:pt x="105" y="1"/>
                    <a:pt x="0" y="126"/>
                    <a:pt x="0" y="231"/>
                  </a:cubicBezTo>
                  <a:cubicBezTo>
                    <a:pt x="0" y="335"/>
                    <a:pt x="105" y="440"/>
                    <a:pt x="210" y="440"/>
                  </a:cubicBezTo>
                  <a:cubicBezTo>
                    <a:pt x="314" y="440"/>
                    <a:pt x="419" y="335"/>
                    <a:pt x="419" y="231"/>
                  </a:cubicBezTo>
                  <a:cubicBezTo>
                    <a:pt x="419" y="126"/>
                    <a:pt x="314"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3"/>
            <p:cNvSpPr/>
            <p:nvPr/>
          </p:nvSpPr>
          <p:spPr>
            <a:xfrm>
              <a:off x="2080400" y="1397275"/>
              <a:ext cx="10475" cy="10500"/>
            </a:xfrm>
            <a:custGeom>
              <a:rect b="b" l="l" r="r" t="t"/>
              <a:pathLst>
                <a:path extrusionOk="0" h="420" w="419">
                  <a:moveTo>
                    <a:pt x="209" y="1"/>
                  </a:moveTo>
                  <a:cubicBezTo>
                    <a:pt x="105" y="1"/>
                    <a:pt x="0" y="105"/>
                    <a:pt x="0" y="210"/>
                  </a:cubicBezTo>
                  <a:cubicBezTo>
                    <a:pt x="0" y="315"/>
                    <a:pt x="105" y="419"/>
                    <a:pt x="209" y="419"/>
                  </a:cubicBezTo>
                  <a:cubicBezTo>
                    <a:pt x="314" y="419"/>
                    <a:pt x="419" y="315"/>
                    <a:pt x="419" y="210"/>
                  </a:cubicBezTo>
                  <a:cubicBezTo>
                    <a:pt x="419" y="10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3"/>
            <p:cNvSpPr/>
            <p:nvPr/>
          </p:nvSpPr>
          <p:spPr>
            <a:xfrm>
              <a:off x="2404175" y="1399375"/>
              <a:ext cx="11025" cy="10475"/>
            </a:xfrm>
            <a:custGeom>
              <a:rect b="b" l="l" r="r" t="t"/>
              <a:pathLst>
                <a:path extrusionOk="0" h="419" w="441">
                  <a:moveTo>
                    <a:pt x="210" y="0"/>
                  </a:moveTo>
                  <a:cubicBezTo>
                    <a:pt x="105" y="0"/>
                    <a:pt x="1" y="105"/>
                    <a:pt x="1" y="210"/>
                  </a:cubicBezTo>
                  <a:cubicBezTo>
                    <a:pt x="1" y="314"/>
                    <a:pt x="105" y="419"/>
                    <a:pt x="231" y="419"/>
                  </a:cubicBezTo>
                  <a:cubicBezTo>
                    <a:pt x="336" y="419"/>
                    <a:pt x="440" y="314"/>
                    <a:pt x="440" y="210"/>
                  </a:cubicBezTo>
                  <a:cubicBezTo>
                    <a:pt x="440" y="84"/>
                    <a:pt x="377"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3"/>
            <p:cNvSpPr/>
            <p:nvPr/>
          </p:nvSpPr>
          <p:spPr>
            <a:xfrm>
              <a:off x="2660500" y="1399300"/>
              <a:ext cx="11000" cy="10550"/>
            </a:xfrm>
            <a:custGeom>
              <a:rect b="b" l="l" r="r" t="t"/>
              <a:pathLst>
                <a:path extrusionOk="0" h="422" w="440">
                  <a:moveTo>
                    <a:pt x="198" y="1"/>
                  </a:moveTo>
                  <a:cubicBezTo>
                    <a:pt x="88" y="1"/>
                    <a:pt x="0" y="98"/>
                    <a:pt x="0" y="213"/>
                  </a:cubicBezTo>
                  <a:cubicBezTo>
                    <a:pt x="0" y="317"/>
                    <a:pt x="105" y="422"/>
                    <a:pt x="210" y="422"/>
                  </a:cubicBezTo>
                  <a:cubicBezTo>
                    <a:pt x="335" y="422"/>
                    <a:pt x="419" y="338"/>
                    <a:pt x="440" y="213"/>
                  </a:cubicBezTo>
                  <a:cubicBezTo>
                    <a:pt x="440" y="108"/>
                    <a:pt x="335" y="3"/>
                    <a:pt x="231" y="3"/>
                  </a:cubicBezTo>
                  <a:cubicBezTo>
                    <a:pt x="220" y="2"/>
                    <a:pt x="209" y="1"/>
                    <a:pt x="19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3"/>
            <p:cNvSpPr/>
            <p:nvPr/>
          </p:nvSpPr>
          <p:spPr>
            <a:xfrm>
              <a:off x="2336175" y="1397275"/>
              <a:ext cx="10500" cy="10500"/>
            </a:xfrm>
            <a:custGeom>
              <a:rect b="b" l="l" r="r" t="t"/>
              <a:pathLst>
                <a:path extrusionOk="0" h="420" w="420">
                  <a:moveTo>
                    <a:pt x="210" y="1"/>
                  </a:moveTo>
                  <a:cubicBezTo>
                    <a:pt x="84" y="1"/>
                    <a:pt x="1" y="105"/>
                    <a:pt x="1" y="210"/>
                  </a:cubicBezTo>
                  <a:cubicBezTo>
                    <a:pt x="1" y="315"/>
                    <a:pt x="105" y="419"/>
                    <a:pt x="210" y="419"/>
                  </a:cubicBezTo>
                  <a:cubicBezTo>
                    <a:pt x="315" y="419"/>
                    <a:pt x="419" y="315"/>
                    <a:pt x="419" y="210"/>
                  </a:cubicBezTo>
                  <a:cubicBezTo>
                    <a:pt x="419" y="105"/>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3"/>
            <p:cNvSpPr/>
            <p:nvPr/>
          </p:nvSpPr>
          <p:spPr>
            <a:xfrm>
              <a:off x="1954850" y="1421875"/>
              <a:ext cx="12575" cy="11150"/>
            </a:xfrm>
            <a:custGeom>
              <a:rect b="b" l="l" r="r" t="t"/>
              <a:pathLst>
                <a:path extrusionOk="0" h="446" w="503">
                  <a:moveTo>
                    <a:pt x="314" y="0"/>
                  </a:moveTo>
                  <a:cubicBezTo>
                    <a:pt x="210" y="63"/>
                    <a:pt x="147" y="147"/>
                    <a:pt x="84" y="230"/>
                  </a:cubicBezTo>
                  <a:cubicBezTo>
                    <a:pt x="0" y="272"/>
                    <a:pt x="0" y="356"/>
                    <a:pt x="84" y="377"/>
                  </a:cubicBezTo>
                  <a:cubicBezTo>
                    <a:pt x="152" y="411"/>
                    <a:pt x="235" y="445"/>
                    <a:pt x="285" y="445"/>
                  </a:cubicBezTo>
                  <a:cubicBezTo>
                    <a:pt x="297" y="445"/>
                    <a:pt x="307" y="443"/>
                    <a:pt x="314" y="440"/>
                  </a:cubicBezTo>
                  <a:cubicBezTo>
                    <a:pt x="377" y="419"/>
                    <a:pt x="461" y="335"/>
                    <a:pt x="482" y="251"/>
                  </a:cubicBezTo>
                  <a:cubicBezTo>
                    <a:pt x="503" y="147"/>
                    <a:pt x="419" y="42"/>
                    <a:pt x="31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3"/>
            <p:cNvSpPr/>
            <p:nvPr/>
          </p:nvSpPr>
          <p:spPr>
            <a:xfrm>
              <a:off x="2383775" y="1392050"/>
              <a:ext cx="10500" cy="10475"/>
            </a:xfrm>
            <a:custGeom>
              <a:rect b="b" l="l" r="r" t="t"/>
              <a:pathLst>
                <a:path extrusionOk="0" h="419" w="420">
                  <a:moveTo>
                    <a:pt x="210" y="0"/>
                  </a:moveTo>
                  <a:cubicBezTo>
                    <a:pt x="105" y="0"/>
                    <a:pt x="1" y="105"/>
                    <a:pt x="1" y="210"/>
                  </a:cubicBezTo>
                  <a:cubicBezTo>
                    <a:pt x="1" y="314"/>
                    <a:pt x="105" y="419"/>
                    <a:pt x="210" y="419"/>
                  </a:cubicBezTo>
                  <a:cubicBezTo>
                    <a:pt x="315" y="419"/>
                    <a:pt x="419" y="314"/>
                    <a:pt x="419" y="210"/>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3"/>
            <p:cNvSpPr/>
            <p:nvPr/>
          </p:nvSpPr>
          <p:spPr>
            <a:xfrm>
              <a:off x="2128000" y="1392050"/>
              <a:ext cx="11000" cy="10475"/>
            </a:xfrm>
            <a:custGeom>
              <a:rect b="b" l="l" r="r" t="t"/>
              <a:pathLst>
                <a:path extrusionOk="0" h="419" w="440">
                  <a:moveTo>
                    <a:pt x="209" y="0"/>
                  </a:moveTo>
                  <a:cubicBezTo>
                    <a:pt x="105" y="0"/>
                    <a:pt x="0" y="105"/>
                    <a:pt x="0" y="210"/>
                  </a:cubicBezTo>
                  <a:cubicBezTo>
                    <a:pt x="0" y="314"/>
                    <a:pt x="105" y="419"/>
                    <a:pt x="209" y="419"/>
                  </a:cubicBezTo>
                  <a:cubicBezTo>
                    <a:pt x="335" y="419"/>
                    <a:pt x="440" y="356"/>
                    <a:pt x="440" y="210"/>
                  </a:cubicBezTo>
                  <a:cubicBezTo>
                    <a:pt x="440" y="105"/>
                    <a:pt x="335"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3"/>
            <p:cNvSpPr/>
            <p:nvPr/>
          </p:nvSpPr>
          <p:spPr>
            <a:xfrm>
              <a:off x="2571050" y="1390250"/>
              <a:ext cx="10475" cy="9900"/>
            </a:xfrm>
            <a:custGeom>
              <a:rect b="b" l="l" r="r" t="t"/>
              <a:pathLst>
                <a:path extrusionOk="0" h="396" w="419">
                  <a:moveTo>
                    <a:pt x="182" y="0"/>
                  </a:moveTo>
                  <a:cubicBezTo>
                    <a:pt x="96" y="0"/>
                    <a:pt x="21" y="89"/>
                    <a:pt x="21" y="177"/>
                  </a:cubicBezTo>
                  <a:cubicBezTo>
                    <a:pt x="0" y="282"/>
                    <a:pt x="105" y="386"/>
                    <a:pt x="210" y="386"/>
                  </a:cubicBezTo>
                  <a:cubicBezTo>
                    <a:pt x="226" y="393"/>
                    <a:pt x="242" y="396"/>
                    <a:pt x="258" y="396"/>
                  </a:cubicBezTo>
                  <a:cubicBezTo>
                    <a:pt x="344" y="396"/>
                    <a:pt x="419" y="307"/>
                    <a:pt x="419" y="219"/>
                  </a:cubicBezTo>
                  <a:cubicBezTo>
                    <a:pt x="419" y="114"/>
                    <a:pt x="335" y="10"/>
                    <a:pt x="231" y="10"/>
                  </a:cubicBezTo>
                  <a:cubicBezTo>
                    <a:pt x="214" y="3"/>
                    <a:pt x="198" y="0"/>
                    <a:pt x="18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3"/>
            <p:cNvSpPr/>
            <p:nvPr/>
          </p:nvSpPr>
          <p:spPr>
            <a:xfrm>
              <a:off x="2315250" y="1390475"/>
              <a:ext cx="10500" cy="10500"/>
            </a:xfrm>
            <a:custGeom>
              <a:rect b="b" l="l" r="r" t="t"/>
              <a:pathLst>
                <a:path extrusionOk="0" h="420" w="420">
                  <a:moveTo>
                    <a:pt x="210" y="1"/>
                  </a:moveTo>
                  <a:cubicBezTo>
                    <a:pt x="105" y="1"/>
                    <a:pt x="1" y="105"/>
                    <a:pt x="1" y="210"/>
                  </a:cubicBezTo>
                  <a:cubicBezTo>
                    <a:pt x="1" y="315"/>
                    <a:pt x="105" y="419"/>
                    <a:pt x="210" y="419"/>
                  </a:cubicBezTo>
                  <a:cubicBezTo>
                    <a:pt x="315" y="419"/>
                    <a:pt x="419" y="315"/>
                    <a:pt x="419" y="210"/>
                  </a:cubicBezTo>
                  <a:cubicBezTo>
                    <a:pt x="419" y="63"/>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3"/>
            <p:cNvSpPr/>
            <p:nvPr/>
          </p:nvSpPr>
          <p:spPr>
            <a:xfrm>
              <a:off x="2059475" y="1390475"/>
              <a:ext cx="10475" cy="10500"/>
            </a:xfrm>
            <a:custGeom>
              <a:rect b="b" l="l" r="r" t="t"/>
              <a:pathLst>
                <a:path extrusionOk="0" h="420" w="419">
                  <a:moveTo>
                    <a:pt x="209" y="1"/>
                  </a:moveTo>
                  <a:cubicBezTo>
                    <a:pt x="105" y="1"/>
                    <a:pt x="0" y="63"/>
                    <a:pt x="0" y="210"/>
                  </a:cubicBezTo>
                  <a:cubicBezTo>
                    <a:pt x="0" y="315"/>
                    <a:pt x="105" y="419"/>
                    <a:pt x="209" y="419"/>
                  </a:cubicBezTo>
                  <a:cubicBezTo>
                    <a:pt x="314" y="419"/>
                    <a:pt x="419" y="315"/>
                    <a:pt x="419" y="210"/>
                  </a:cubicBezTo>
                  <a:cubicBezTo>
                    <a:pt x="419" y="10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3"/>
            <p:cNvSpPr/>
            <p:nvPr/>
          </p:nvSpPr>
          <p:spPr>
            <a:xfrm>
              <a:off x="2197550" y="1393625"/>
              <a:ext cx="10500" cy="11000"/>
            </a:xfrm>
            <a:custGeom>
              <a:rect b="b" l="l" r="r" t="t"/>
              <a:pathLst>
                <a:path extrusionOk="0" h="440" w="420">
                  <a:moveTo>
                    <a:pt x="210" y="0"/>
                  </a:moveTo>
                  <a:cubicBezTo>
                    <a:pt x="106" y="0"/>
                    <a:pt x="1" y="105"/>
                    <a:pt x="1" y="210"/>
                  </a:cubicBezTo>
                  <a:cubicBezTo>
                    <a:pt x="1" y="335"/>
                    <a:pt x="106" y="440"/>
                    <a:pt x="210" y="440"/>
                  </a:cubicBezTo>
                  <a:cubicBezTo>
                    <a:pt x="315" y="440"/>
                    <a:pt x="419" y="335"/>
                    <a:pt x="419" y="230"/>
                  </a:cubicBezTo>
                  <a:cubicBezTo>
                    <a:pt x="419" y="105"/>
                    <a:pt x="315"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3"/>
            <p:cNvSpPr/>
            <p:nvPr/>
          </p:nvSpPr>
          <p:spPr>
            <a:xfrm>
              <a:off x="2709675" y="1394150"/>
              <a:ext cx="10475" cy="10475"/>
            </a:xfrm>
            <a:custGeom>
              <a:rect b="b" l="l" r="r" t="t"/>
              <a:pathLst>
                <a:path extrusionOk="0" h="419" w="419">
                  <a:moveTo>
                    <a:pt x="209" y="0"/>
                  </a:moveTo>
                  <a:cubicBezTo>
                    <a:pt x="105" y="0"/>
                    <a:pt x="0" y="105"/>
                    <a:pt x="0" y="209"/>
                  </a:cubicBezTo>
                  <a:cubicBezTo>
                    <a:pt x="0" y="314"/>
                    <a:pt x="105" y="419"/>
                    <a:pt x="209" y="419"/>
                  </a:cubicBezTo>
                  <a:cubicBezTo>
                    <a:pt x="314" y="419"/>
                    <a:pt x="419" y="314"/>
                    <a:pt x="419" y="209"/>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3"/>
            <p:cNvSpPr/>
            <p:nvPr/>
          </p:nvSpPr>
          <p:spPr>
            <a:xfrm>
              <a:off x="2010825" y="1395200"/>
              <a:ext cx="11000" cy="11000"/>
            </a:xfrm>
            <a:custGeom>
              <a:rect b="b" l="l" r="r" t="t"/>
              <a:pathLst>
                <a:path extrusionOk="0" h="440" w="440">
                  <a:moveTo>
                    <a:pt x="209" y="0"/>
                  </a:moveTo>
                  <a:cubicBezTo>
                    <a:pt x="105" y="0"/>
                    <a:pt x="0" y="105"/>
                    <a:pt x="0" y="230"/>
                  </a:cubicBezTo>
                  <a:cubicBezTo>
                    <a:pt x="0" y="335"/>
                    <a:pt x="105" y="439"/>
                    <a:pt x="209" y="439"/>
                  </a:cubicBezTo>
                  <a:cubicBezTo>
                    <a:pt x="335" y="439"/>
                    <a:pt x="440" y="335"/>
                    <a:pt x="419" y="230"/>
                  </a:cubicBezTo>
                  <a:cubicBezTo>
                    <a:pt x="419" y="84"/>
                    <a:pt x="335"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3"/>
            <p:cNvSpPr/>
            <p:nvPr/>
          </p:nvSpPr>
          <p:spPr>
            <a:xfrm>
              <a:off x="2266075" y="1395700"/>
              <a:ext cx="11550" cy="11025"/>
            </a:xfrm>
            <a:custGeom>
              <a:rect b="b" l="l" r="r" t="t"/>
              <a:pathLst>
                <a:path extrusionOk="0" h="441" w="462">
                  <a:moveTo>
                    <a:pt x="252" y="1"/>
                  </a:moveTo>
                  <a:cubicBezTo>
                    <a:pt x="106" y="1"/>
                    <a:pt x="1" y="106"/>
                    <a:pt x="1" y="231"/>
                  </a:cubicBezTo>
                  <a:cubicBezTo>
                    <a:pt x="43" y="357"/>
                    <a:pt x="85" y="419"/>
                    <a:pt x="210" y="440"/>
                  </a:cubicBezTo>
                  <a:cubicBezTo>
                    <a:pt x="357" y="440"/>
                    <a:pt x="461" y="336"/>
                    <a:pt x="461" y="231"/>
                  </a:cubicBezTo>
                  <a:cubicBezTo>
                    <a:pt x="461" y="106"/>
                    <a:pt x="357" y="1"/>
                    <a:pt x="25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3"/>
            <p:cNvSpPr/>
            <p:nvPr/>
          </p:nvSpPr>
          <p:spPr>
            <a:xfrm>
              <a:off x="2641150" y="1392050"/>
              <a:ext cx="10475" cy="10475"/>
            </a:xfrm>
            <a:custGeom>
              <a:rect b="b" l="l" r="r" t="t"/>
              <a:pathLst>
                <a:path extrusionOk="0" h="419" w="419">
                  <a:moveTo>
                    <a:pt x="209" y="0"/>
                  </a:moveTo>
                  <a:cubicBezTo>
                    <a:pt x="63" y="0"/>
                    <a:pt x="0" y="105"/>
                    <a:pt x="0" y="210"/>
                  </a:cubicBezTo>
                  <a:cubicBezTo>
                    <a:pt x="0" y="314"/>
                    <a:pt x="105" y="419"/>
                    <a:pt x="209" y="419"/>
                  </a:cubicBezTo>
                  <a:cubicBezTo>
                    <a:pt x="314" y="419"/>
                    <a:pt x="419" y="314"/>
                    <a:pt x="419" y="210"/>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3"/>
            <p:cNvSpPr/>
            <p:nvPr/>
          </p:nvSpPr>
          <p:spPr>
            <a:xfrm>
              <a:off x="2521875" y="1396225"/>
              <a:ext cx="11000" cy="10500"/>
            </a:xfrm>
            <a:custGeom>
              <a:rect b="b" l="l" r="r" t="t"/>
              <a:pathLst>
                <a:path extrusionOk="0" h="420" w="440">
                  <a:moveTo>
                    <a:pt x="231" y="1"/>
                  </a:moveTo>
                  <a:cubicBezTo>
                    <a:pt x="105" y="1"/>
                    <a:pt x="1" y="106"/>
                    <a:pt x="22" y="210"/>
                  </a:cubicBezTo>
                  <a:cubicBezTo>
                    <a:pt x="22" y="336"/>
                    <a:pt x="105" y="419"/>
                    <a:pt x="231" y="419"/>
                  </a:cubicBezTo>
                  <a:cubicBezTo>
                    <a:pt x="335" y="419"/>
                    <a:pt x="440" y="315"/>
                    <a:pt x="440" y="210"/>
                  </a:cubicBezTo>
                  <a:cubicBezTo>
                    <a:pt x="440" y="106"/>
                    <a:pt x="335" y="1"/>
                    <a:pt x="23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3"/>
            <p:cNvSpPr/>
            <p:nvPr/>
          </p:nvSpPr>
          <p:spPr>
            <a:xfrm>
              <a:off x="2453350" y="1394150"/>
              <a:ext cx="11000" cy="10475"/>
            </a:xfrm>
            <a:custGeom>
              <a:rect b="b" l="l" r="r" t="t"/>
              <a:pathLst>
                <a:path extrusionOk="0" h="419" w="440">
                  <a:moveTo>
                    <a:pt x="231" y="0"/>
                  </a:moveTo>
                  <a:cubicBezTo>
                    <a:pt x="105" y="0"/>
                    <a:pt x="1" y="105"/>
                    <a:pt x="1" y="209"/>
                  </a:cubicBezTo>
                  <a:cubicBezTo>
                    <a:pt x="1" y="314"/>
                    <a:pt x="105" y="419"/>
                    <a:pt x="210" y="419"/>
                  </a:cubicBezTo>
                  <a:cubicBezTo>
                    <a:pt x="335" y="419"/>
                    <a:pt x="440" y="314"/>
                    <a:pt x="440" y="209"/>
                  </a:cubicBezTo>
                  <a:cubicBezTo>
                    <a:pt x="440" y="105"/>
                    <a:pt x="335"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3"/>
            <p:cNvSpPr/>
            <p:nvPr/>
          </p:nvSpPr>
          <p:spPr>
            <a:xfrm>
              <a:off x="2688750" y="1386825"/>
              <a:ext cx="10475" cy="10475"/>
            </a:xfrm>
            <a:custGeom>
              <a:rect b="b" l="l" r="r" t="t"/>
              <a:pathLst>
                <a:path extrusionOk="0" h="419" w="419">
                  <a:moveTo>
                    <a:pt x="209" y="0"/>
                  </a:moveTo>
                  <a:cubicBezTo>
                    <a:pt x="84" y="0"/>
                    <a:pt x="0" y="105"/>
                    <a:pt x="0" y="209"/>
                  </a:cubicBezTo>
                  <a:cubicBezTo>
                    <a:pt x="0" y="356"/>
                    <a:pt x="105" y="419"/>
                    <a:pt x="230" y="419"/>
                  </a:cubicBezTo>
                  <a:cubicBezTo>
                    <a:pt x="335" y="398"/>
                    <a:pt x="419" y="356"/>
                    <a:pt x="419" y="209"/>
                  </a:cubicBezTo>
                  <a:cubicBezTo>
                    <a:pt x="419"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3"/>
            <p:cNvSpPr/>
            <p:nvPr/>
          </p:nvSpPr>
          <p:spPr>
            <a:xfrm>
              <a:off x="2432425" y="1386825"/>
              <a:ext cx="11025" cy="9950"/>
            </a:xfrm>
            <a:custGeom>
              <a:rect b="b" l="l" r="r" t="t"/>
              <a:pathLst>
                <a:path extrusionOk="0" h="398" w="441">
                  <a:moveTo>
                    <a:pt x="231" y="0"/>
                  </a:moveTo>
                  <a:cubicBezTo>
                    <a:pt x="105" y="0"/>
                    <a:pt x="43" y="63"/>
                    <a:pt x="22" y="189"/>
                  </a:cubicBezTo>
                  <a:cubicBezTo>
                    <a:pt x="1" y="293"/>
                    <a:pt x="105" y="398"/>
                    <a:pt x="210" y="398"/>
                  </a:cubicBezTo>
                  <a:cubicBezTo>
                    <a:pt x="315" y="398"/>
                    <a:pt x="419" y="314"/>
                    <a:pt x="419" y="209"/>
                  </a:cubicBezTo>
                  <a:cubicBezTo>
                    <a:pt x="440" y="105"/>
                    <a:pt x="335" y="0"/>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3"/>
            <p:cNvSpPr/>
            <p:nvPr/>
          </p:nvSpPr>
          <p:spPr>
            <a:xfrm>
              <a:off x="2176650" y="1386825"/>
              <a:ext cx="10475" cy="9950"/>
            </a:xfrm>
            <a:custGeom>
              <a:rect b="b" l="l" r="r" t="t"/>
              <a:pathLst>
                <a:path extrusionOk="0" h="398" w="419">
                  <a:moveTo>
                    <a:pt x="209" y="0"/>
                  </a:moveTo>
                  <a:cubicBezTo>
                    <a:pt x="84" y="0"/>
                    <a:pt x="0" y="63"/>
                    <a:pt x="0" y="189"/>
                  </a:cubicBezTo>
                  <a:cubicBezTo>
                    <a:pt x="0" y="293"/>
                    <a:pt x="84" y="398"/>
                    <a:pt x="209" y="398"/>
                  </a:cubicBezTo>
                  <a:cubicBezTo>
                    <a:pt x="335" y="377"/>
                    <a:pt x="418" y="314"/>
                    <a:pt x="398" y="209"/>
                  </a:cubicBezTo>
                  <a:cubicBezTo>
                    <a:pt x="418" y="105"/>
                    <a:pt x="314" y="0"/>
                    <a:pt x="20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3"/>
            <p:cNvSpPr/>
            <p:nvPr/>
          </p:nvSpPr>
          <p:spPr>
            <a:xfrm>
              <a:off x="2620225" y="1384200"/>
              <a:ext cx="9425" cy="10500"/>
            </a:xfrm>
            <a:custGeom>
              <a:rect b="b" l="l" r="r" t="t"/>
              <a:pathLst>
                <a:path extrusionOk="0" h="420" w="377">
                  <a:moveTo>
                    <a:pt x="209" y="1"/>
                  </a:moveTo>
                  <a:cubicBezTo>
                    <a:pt x="105" y="1"/>
                    <a:pt x="0" y="105"/>
                    <a:pt x="0" y="210"/>
                  </a:cubicBezTo>
                  <a:cubicBezTo>
                    <a:pt x="0" y="356"/>
                    <a:pt x="42" y="419"/>
                    <a:pt x="168" y="419"/>
                  </a:cubicBezTo>
                  <a:cubicBezTo>
                    <a:pt x="272" y="419"/>
                    <a:pt x="377" y="356"/>
                    <a:pt x="377" y="210"/>
                  </a:cubicBezTo>
                  <a:cubicBezTo>
                    <a:pt x="377" y="105"/>
                    <a:pt x="335" y="42"/>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3"/>
            <p:cNvSpPr/>
            <p:nvPr/>
          </p:nvSpPr>
          <p:spPr>
            <a:xfrm>
              <a:off x="2364425" y="1384650"/>
              <a:ext cx="9975" cy="10275"/>
            </a:xfrm>
            <a:custGeom>
              <a:rect b="b" l="l" r="r" t="t"/>
              <a:pathLst>
                <a:path extrusionOk="0" h="411" w="399">
                  <a:moveTo>
                    <a:pt x="183" y="1"/>
                  </a:moveTo>
                  <a:cubicBezTo>
                    <a:pt x="88" y="1"/>
                    <a:pt x="1" y="96"/>
                    <a:pt x="1" y="192"/>
                  </a:cubicBezTo>
                  <a:cubicBezTo>
                    <a:pt x="1" y="317"/>
                    <a:pt x="42" y="380"/>
                    <a:pt x="189" y="401"/>
                  </a:cubicBezTo>
                  <a:cubicBezTo>
                    <a:pt x="205" y="408"/>
                    <a:pt x="221" y="411"/>
                    <a:pt x="237" y="411"/>
                  </a:cubicBezTo>
                  <a:cubicBezTo>
                    <a:pt x="323" y="411"/>
                    <a:pt x="398" y="322"/>
                    <a:pt x="398" y="234"/>
                  </a:cubicBezTo>
                  <a:cubicBezTo>
                    <a:pt x="398" y="129"/>
                    <a:pt x="314" y="24"/>
                    <a:pt x="210" y="4"/>
                  </a:cubicBezTo>
                  <a:cubicBezTo>
                    <a:pt x="201" y="2"/>
                    <a:pt x="192" y="1"/>
                    <a:pt x="183"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3"/>
            <p:cNvSpPr/>
            <p:nvPr/>
          </p:nvSpPr>
          <p:spPr>
            <a:xfrm>
              <a:off x="2108625" y="1385025"/>
              <a:ext cx="9975" cy="9675"/>
            </a:xfrm>
            <a:custGeom>
              <a:rect b="b" l="l" r="r" t="t"/>
              <a:pathLst>
                <a:path extrusionOk="0" h="387" w="399">
                  <a:moveTo>
                    <a:pt x="162" y="0"/>
                  </a:moveTo>
                  <a:cubicBezTo>
                    <a:pt x="76" y="0"/>
                    <a:pt x="1" y="88"/>
                    <a:pt x="1" y="177"/>
                  </a:cubicBezTo>
                  <a:cubicBezTo>
                    <a:pt x="1" y="323"/>
                    <a:pt x="64" y="386"/>
                    <a:pt x="189" y="386"/>
                  </a:cubicBezTo>
                  <a:cubicBezTo>
                    <a:pt x="294" y="386"/>
                    <a:pt x="398" y="323"/>
                    <a:pt x="398" y="177"/>
                  </a:cubicBezTo>
                  <a:cubicBezTo>
                    <a:pt x="398" y="72"/>
                    <a:pt x="315" y="9"/>
                    <a:pt x="210" y="9"/>
                  </a:cubicBezTo>
                  <a:cubicBezTo>
                    <a:pt x="194" y="3"/>
                    <a:pt x="178" y="0"/>
                    <a:pt x="16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3"/>
            <p:cNvSpPr/>
            <p:nvPr/>
          </p:nvSpPr>
          <p:spPr>
            <a:xfrm>
              <a:off x="2501475" y="1388850"/>
              <a:ext cx="11525" cy="10100"/>
            </a:xfrm>
            <a:custGeom>
              <a:rect b="b" l="l" r="r" t="t"/>
              <a:pathLst>
                <a:path extrusionOk="0" h="404" w="461">
                  <a:moveTo>
                    <a:pt x="224" y="0"/>
                  </a:moveTo>
                  <a:cubicBezTo>
                    <a:pt x="129" y="0"/>
                    <a:pt x="39" y="96"/>
                    <a:pt x="1" y="191"/>
                  </a:cubicBezTo>
                  <a:cubicBezTo>
                    <a:pt x="1" y="317"/>
                    <a:pt x="63" y="380"/>
                    <a:pt x="189" y="401"/>
                  </a:cubicBezTo>
                  <a:cubicBezTo>
                    <a:pt x="200" y="402"/>
                    <a:pt x="211" y="403"/>
                    <a:pt x="221" y="403"/>
                  </a:cubicBezTo>
                  <a:cubicBezTo>
                    <a:pt x="332" y="403"/>
                    <a:pt x="419" y="308"/>
                    <a:pt x="419" y="212"/>
                  </a:cubicBezTo>
                  <a:cubicBezTo>
                    <a:pt x="461" y="108"/>
                    <a:pt x="356" y="3"/>
                    <a:pt x="252" y="3"/>
                  </a:cubicBezTo>
                  <a:cubicBezTo>
                    <a:pt x="243" y="1"/>
                    <a:pt x="233" y="0"/>
                    <a:pt x="22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3"/>
            <p:cNvSpPr/>
            <p:nvPr/>
          </p:nvSpPr>
          <p:spPr>
            <a:xfrm>
              <a:off x="2246725" y="1388850"/>
              <a:ext cx="10500" cy="10025"/>
            </a:xfrm>
            <a:custGeom>
              <a:rect b="b" l="l" r="r" t="t"/>
              <a:pathLst>
                <a:path extrusionOk="0" h="401" w="420">
                  <a:moveTo>
                    <a:pt x="183" y="0"/>
                  </a:moveTo>
                  <a:cubicBezTo>
                    <a:pt x="88" y="0"/>
                    <a:pt x="1" y="96"/>
                    <a:pt x="1" y="191"/>
                  </a:cubicBezTo>
                  <a:cubicBezTo>
                    <a:pt x="1" y="296"/>
                    <a:pt x="105" y="401"/>
                    <a:pt x="210" y="401"/>
                  </a:cubicBezTo>
                  <a:cubicBezTo>
                    <a:pt x="315" y="401"/>
                    <a:pt x="419" y="317"/>
                    <a:pt x="398" y="212"/>
                  </a:cubicBezTo>
                  <a:cubicBezTo>
                    <a:pt x="398" y="87"/>
                    <a:pt x="336" y="24"/>
                    <a:pt x="210" y="3"/>
                  </a:cubicBezTo>
                  <a:cubicBezTo>
                    <a:pt x="201" y="1"/>
                    <a:pt x="192" y="0"/>
                    <a:pt x="183"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3"/>
            <p:cNvSpPr/>
            <p:nvPr/>
          </p:nvSpPr>
          <p:spPr>
            <a:xfrm>
              <a:off x="2782375" y="1443825"/>
              <a:ext cx="13100" cy="12000"/>
            </a:xfrm>
            <a:custGeom>
              <a:rect b="b" l="l" r="r" t="t"/>
              <a:pathLst>
                <a:path extrusionOk="0" h="480" w="524">
                  <a:moveTo>
                    <a:pt x="126" y="1"/>
                  </a:moveTo>
                  <a:cubicBezTo>
                    <a:pt x="1" y="126"/>
                    <a:pt x="1" y="294"/>
                    <a:pt x="105" y="398"/>
                  </a:cubicBezTo>
                  <a:cubicBezTo>
                    <a:pt x="159" y="452"/>
                    <a:pt x="217" y="479"/>
                    <a:pt x="276" y="479"/>
                  </a:cubicBezTo>
                  <a:cubicBezTo>
                    <a:pt x="356" y="479"/>
                    <a:pt x="440" y="431"/>
                    <a:pt x="524" y="336"/>
                  </a:cubicBezTo>
                  <a:cubicBezTo>
                    <a:pt x="377" y="231"/>
                    <a:pt x="252" y="126"/>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3"/>
            <p:cNvSpPr/>
            <p:nvPr/>
          </p:nvSpPr>
          <p:spPr>
            <a:xfrm>
              <a:off x="2038550" y="1382625"/>
              <a:ext cx="9950" cy="9450"/>
            </a:xfrm>
            <a:custGeom>
              <a:rect b="b" l="l" r="r" t="t"/>
              <a:pathLst>
                <a:path extrusionOk="0" h="378" w="398">
                  <a:moveTo>
                    <a:pt x="188" y="1"/>
                  </a:moveTo>
                  <a:cubicBezTo>
                    <a:pt x="63" y="22"/>
                    <a:pt x="0" y="64"/>
                    <a:pt x="0" y="210"/>
                  </a:cubicBezTo>
                  <a:cubicBezTo>
                    <a:pt x="42" y="336"/>
                    <a:pt x="84" y="377"/>
                    <a:pt x="209" y="377"/>
                  </a:cubicBezTo>
                  <a:cubicBezTo>
                    <a:pt x="356" y="377"/>
                    <a:pt x="398" y="315"/>
                    <a:pt x="398" y="168"/>
                  </a:cubicBezTo>
                  <a:cubicBezTo>
                    <a:pt x="377" y="43"/>
                    <a:pt x="314"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3"/>
            <p:cNvSpPr/>
            <p:nvPr/>
          </p:nvSpPr>
          <p:spPr>
            <a:xfrm>
              <a:off x="2482125" y="1381075"/>
              <a:ext cx="9950" cy="9950"/>
            </a:xfrm>
            <a:custGeom>
              <a:rect b="b" l="l" r="r" t="t"/>
              <a:pathLst>
                <a:path extrusionOk="0" h="398" w="398">
                  <a:moveTo>
                    <a:pt x="189" y="0"/>
                  </a:moveTo>
                  <a:cubicBezTo>
                    <a:pt x="42" y="21"/>
                    <a:pt x="0" y="84"/>
                    <a:pt x="0" y="209"/>
                  </a:cubicBezTo>
                  <a:cubicBezTo>
                    <a:pt x="21" y="335"/>
                    <a:pt x="84" y="398"/>
                    <a:pt x="210" y="398"/>
                  </a:cubicBezTo>
                  <a:cubicBezTo>
                    <a:pt x="335" y="377"/>
                    <a:pt x="398" y="314"/>
                    <a:pt x="398" y="188"/>
                  </a:cubicBezTo>
                  <a:cubicBezTo>
                    <a:pt x="356" y="63"/>
                    <a:pt x="31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3"/>
            <p:cNvSpPr/>
            <p:nvPr/>
          </p:nvSpPr>
          <p:spPr>
            <a:xfrm>
              <a:off x="2226325" y="1381500"/>
              <a:ext cx="9450" cy="9525"/>
            </a:xfrm>
            <a:custGeom>
              <a:rect b="b" l="l" r="r" t="t"/>
              <a:pathLst>
                <a:path extrusionOk="0" h="381" w="378">
                  <a:moveTo>
                    <a:pt x="221" y="1"/>
                  </a:moveTo>
                  <a:cubicBezTo>
                    <a:pt x="210" y="1"/>
                    <a:pt x="200" y="2"/>
                    <a:pt x="189" y="4"/>
                  </a:cubicBezTo>
                  <a:cubicBezTo>
                    <a:pt x="84" y="4"/>
                    <a:pt x="1" y="67"/>
                    <a:pt x="1" y="192"/>
                  </a:cubicBezTo>
                  <a:cubicBezTo>
                    <a:pt x="1" y="297"/>
                    <a:pt x="64" y="381"/>
                    <a:pt x="189" y="381"/>
                  </a:cubicBezTo>
                  <a:cubicBezTo>
                    <a:pt x="294" y="381"/>
                    <a:pt x="377" y="318"/>
                    <a:pt x="377" y="192"/>
                  </a:cubicBezTo>
                  <a:cubicBezTo>
                    <a:pt x="377" y="80"/>
                    <a:pt x="310" y="1"/>
                    <a:pt x="22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3"/>
            <p:cNvSpPr/>
            <p:nvPr/>
          </p:nvSpPr>
          <p:spPr>
            <a:xfrm>
              <a:off x="2551175" y="1383675"/>
              <a:ext cx="9950" cy="9975"/>
            </a:xfrm>
            <a:custGeom>
              <a:rect b="b" l="l" r="r" t="t"/>
              <a:pathLst>
                <a:path extrusionOk="0" h="399" w="398">
                  <a:moveTo>
                    <a:pt x="210" y="1"/>
                  </a:moveTo>
                  <a:cubicBezTo>
                    <a:pt x="84" y="1"/>
                    <a:pt x="0" y="105"/>
                    <a:pt x="0" y="210"/>
                  </a:cubicBezTo>
                  <a:cubicBezTo>
                    <a:pt x="42" y="315"/>
                    <a:pt x="84" y="398"/>
                    <a:pt x="210" y="398"/>
                  </a:cubicBezTo>
                  <a:cubicBezTo>
                    <a:pt x="314" y="377"/>
                    <a:pt x="398" y="315"/>
                    <a:pt x="398" y="189"/>
                  </a:cubicBezTo>
                  <a:cubicBezTo>
                    <a:pt x="398" y="84"/>
                    <a:pt x="35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3"/>
            <p:cNvSpPr/>
            <p:nvPr/>
          </p:nvSpPr>
          <p:spPr>
            <a:xfrm>
              <a:off x="2294850" y="1382625"/>
              <a:ext cx="9975" cy="9450"/>
            </a:xfrm>
            <a:custGeom>
              <a:rect b="b" l="l" r="r" t="t"/>
              <a:pathLst>
                <a:path extrusionOk="0" h="378" w="399">
                  <a:moveTo>
                    <a:pt x="210" y="1"/>
                  </a:moveTo>
                  <a:cubicBezTo>
                    <a:pt x="84" y="1"/>
                    <a:pt x="1" y="43"/>
                    <a:pt x="1" y="168"/>
                  </a:cubicBezTo>
                  <a:cubicBezTo>
                    <a:pt x="1" y="315"/>
                    <a:pt x="64" y="357"/>
                    <a:pt x="189" y="377"/>
                  </a:cubicBezTo>
                  <a:cubicBezTo>
                    <a:pt x="294" y="377"/>
                    <a:pt x="377" y="336"/>
                    <a:pt x="398" y="210"/>
                  </a:cubicBezTo>
                  <a:cubicBezTo>
                    <a:pt x="398" y="64"/>
                    <a:pt x="356"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3"/>
            <p:cNvSpPr/>
            <p:nvPr/>
          </p:nvSpPr>
          <p:spPr>
            <a:xfrm>
              <a:off x="2848800" y="1516325"/>
              <a:ext cx="8400" cy="11750"/>
            </a:xfrm>
            <a:custGeom>
              <a:rect b="b" l="l" r="r" t="t"/>
              <a:pathLst>
                <a:path extrusionOk="0" h="470" w="336">
                  <a:moveTo>
                    <a:pt x="156" y="0"/>
                  </a:moveTo>
                  <a:cubicBezTo>
                    <a:pt x="13" y="0"/>
                    <a:pt x="1" y="39"/>
                    <a:pt x="1" y="198"/>
                  </a:cubicBezTo>
                  <a:cubicBezTo>
                    <a:pt x="1" y="365"/>
                    <a:pt x="126" y="470"/>
                    <a:pt x="315" y="470"/>
                  </a:cubicBezTo>
                  <a:cubicBezTo>
                    <a:pt x="231" y="323"/>
                    <a:pt x="231" y="323"/>
                    <a:pt x="336" y="9"/>
                  </a:cubicBezTo>
                  <a:cubicBezTo>
                    <a:pt x="260" y="4"/>
                    <a:pt x="202" y="0"/>
                    <a:pt x="15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3"/>
            <p:cNvSpPr/>
            <p:nvPr/>
          </p:nvSpPr>
          <p:spPr>
            <a:xfrm>
              <a:off x="2668350" y="1380025"/>
              <a:ext cx="10475" cy="9425"/>
            </a:xfrm>
            <a:custGeom>
              <a:rect b="b" l="l" r="r" t="t"/>
              <a:pathLst>
                <a:path extrusionOk="0" h="377" w="419">
                  <a:moveTo>
                    <a:pt x="230" y="0"/>
                  </a:moveTo>
                  <a:cubicBezTo>
                    <a:pt x="105" y="0"/>
                    <a:pt x="21" y="42"/>
                    <a:pt x="21" y="168"/>
                  </a:cubicBezTo>
                  <a:cubicBezTo>
                    <a:pt x="0" y="314"/>
                    <a:pt x="84" y="356"/>
                    <a:pt x="209" y="377"/>
                  </a:cubicBezTo>
                  <a:cubicBezTo>
                    <a:pt x="314" y="356"/>
                    <a:pt x="398" y="314"/>
                    <a:pt x="419" y="168"/>
                  </a:cubicBezTo>
                  <a:cubicBezTo>
                    <a:pt x="419" y="63"/>
                    <a:pt x="335" y="0"/>
                    <a:pt x="23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3"/>
            <p:cNvSpPr/>
            <p:nvPr/>
          </p:nvSpPr>
          <p:spPr>
            <a:xfrm>
              <a:off x="2412550" y="1380025"/>
              <a:ext cx="10500" cy="8900"/>
            </a:xfrm>
            <a:custGeom>
              <a:rect b="b" l="l" r="r" t="t"/>
              <a:pathLst>
                <a:path extrusionOk="0" h="356" w="420">
                  <a:moveTo>
                    <a:pt x="210" y="0"/>
                  </a:moveTo>
                  <a:cubicBezTo>
                    <a:pt x="84" y="0"/>
                    <a:pt x="1" y="63"/>
                    <a:pt x="63" y="168"/>
                  </a:cubicBezTo>
                  <a:cubicBezTo>
                    <a:pt x="63" y="314"/>
                    <a:pt x="147" y="356"/>
                    <a:pt x="252" y="356"/>
                  </a:cubicBezTo>
                  <a:cubicBezTo>
                    <a:pt x="356" y="356"/>
                    <a:pt x="419" y="314"/>
                    <a:pt x="419" y="168"/>
                  </a:cubicBezTo>
                  <a:cubicBezTo>
                    <a:pt x="419" y="42"/>
                    <a:pt x="356"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3"/>
            <p:cNvSpPr/>
            <p:nvPr/>
          </p:nvSpPr>
          <p:spPr>
            <a:xfrm>
              <a:off x="2157275" y="1380025"/>
              <a:ext cx="9450" cy="8900"/>
            </a:xfrm>
            <a:custGeom>
              <a:rect b="b" l="l" r="r" t="t"/>
              <a:pathLst>
                <a:path extrusionOk="0" h="356" w="378">
                  <a:moveTo>
                    <a:pt x="168" y="0"/>
                  </a:moveTo>
                  <a:cubicBezTo>
                    <a:pt x="64" y="21"/>
                    <a:pt x="1" y="63"/>
                    <a:pt x="22" y="168"/>
                  </a:cubicBezTo>
                  <a:cubicBezTo>
                    <a:pt x="22" y="272"/>
                    <a:pt x="105" y="356"/>
                    <a:pt x="210" y="356"/>
                  </a:cubicBezTo>
                  <a:cubicBezTo>
                    <a:pt x="315" y="356"/>
                    <a:pt x="377" y="314"/>
                    <a:pt x="377" y="168"/>
                  </a:cubicBezTo>
                  <a:cubicBezTo>
                    <a:pt x="377" y="63"/>
                    <a:pt x="315"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3"/>
            <p:cNvSpPr/>
            <p:nvPr/>
          </p:nvSpPr>
          <p:spPr>
            <a:xfrm>
              <a:off x="2599825" y="1377400"/>
              <a:ext cx="8900" cy="9450"/>
            </a:xfrm>
            <a:custGeom>
              <a:rect b="b" l="l" r="r" t="t"/>
              <a:pathLst>
                <a:path extrusionOk="0" h="378" w="356">
                  <a:moveTo>
                    <a:pt x="189" y="1"/>
                  </a:moveTo>
                  <a:cubicBezTo>
                    <a:pt x="84" y="1"/>
                    <a:pt x="0" y="63"/>
                    <a:pt x="0" y="168"/>
                  </a:cubicBezTo>
                  <a:cubicBezTo>
                    <a:pt x="0" y="294"/>
                    <a:pt x="84" y="377"/>
                    <a:pt x="189" y="377"/>
                  </a:cubicBezTo>
                  <a:cubicBezTo>
                    <a:pt x="272" y="377"/>
                    <a:pt x="356" y="314"/>
                    <a:pt x="356" y="210"/>
                  </a:cubicBezTo>
                  <a:cubicBezTo>
                    <a:pt x="356" y="63"/>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3"/>
            <p:cNvSpPr/>
            <p:nvPr/>
          </p:nvSpPr>
          <p:spPr>
            <a:xfrm>
              <a:off x="2343500" y="1377925"/>
              <a:ext cx="9975" cy="8925"/>
            </a:xfrm>
            <a:custGeom>
              <a:rect b="b" l="l" r="r" t="t"/>
              <a:pathLst>
                <a:path extrusionOk="0" h="357" w="399">
                  <a:moveTo>
                    <a:pt x="210" y="1"/>
                  </a:moveTo>
                  <a:cubicBezTo>
                    <a:pt x="105" y="1"/>
                    <a:pt x="22" y="84"/>
                    <a:pt x="22" y="189"/>
                  </a:cubicBezTo>
                  <a:cubicBezTo>
                    <a:pt x="1" y="273"/>
                    <a:pt x="105" y="356"/>
                    <a:pt x="210" y="356"/>
                  </a:cubicBezTo>
                  <a:cubicBezTo>
                    <a:pt x="315" y="356"/>
                    <a:pt x="398" y="293"/>
                    <a:pt x="398" y="189"/>
                  </a:cubicBezTo>
                  <a:cubicBezTo>
                    <a:pt x="398" y="84"/>
                    <a:pt x="315" y="1"/>
                    <a:pt x="21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3"/>
            <p:cNvSpPr/>
            <p:nvPr/>
          </p:nvSpPr>
          <p:spPr>
            <a:xfrm>
              <a:off x="2087725" y="1377925"/>
              <a:ext cx="9425" cy="8925"/>
            </a:xfrm>
            <a:custGeom>
              <a:rect b="b" l="l" r="r" t="t"/>
              <a:pathLst>
                <a:path extrusionOk="0" h="357" w="377">
                  <a:moveTo>
                    <a:pt x="188" y="1"/>
                  </a:moveTo>
                  <a:cubicBezTo>
                    <a:pt x="84" y="1"/>
                    <a:pt x="0" y="84"/>
                    <a:pt x="0" y="189"/>
                  </a:cubicBezTo>
                  <a:cubicBezTo>
                    <a:pt x="0" y="273"/>
                    <a:pt x="84" y="335"/>
                    <a:pt x="188" y="356"/>
                  </a:cubicBezTo>
                  <a:cubicBezTo>
                    <a:pt x="293" y="356"/>
                    <a:pt x="377" y="314"/>
                    <a:pt x="377" y="210"/>
                  </a:cubicBezTo>
                  <a:cubicBezTo>
                    <a:pt x="377" y="105"/>
                    <a:pt x="293"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3"/>
            <p:cNvSpPr/>
            <p:nvPr/>
          </p:nvSpPr>
          <p:spPr>
            <a:xfrm>
              <a:off x="2205925" y="1373750"/>
              <a:ext cx="9450" cy="9425"/>
            </a:xfrm>
            <a:custGeom>
              <a:rect b="b" l="l" r="r" t="t"/>
              <a:pathLst>
                <a:path extrusionOk="0" h="377" w="378">
                  <a:moveTo>
                    <a:pt x="189" y="0"/>
                  </a:moveTo>
                  <a:cubicBezTo>
                    <a:pt x="64" y="0"/>
                    <a:pt x="1" y="84"/>
                    <a:pt x="1" y="188"/>
                  </a:cubicBezTo>
                  <a:cubicBezTo>
                    <a:pt x="1" y="314"/>
                    <a:pt x="84" y="377"/>
                    <a:pt x="189" y="377"/>
                  </a:cubicBezTo>
                  <a:cubicBezTo>
                    <a:pt x="294" y="377"/>
                    <a:pt x="377" y="293"/>
                    <a:pt x="377" y="188"/>
                  </a:cubicBezTo>
                  <a:cubicBezTo>
                    <a:pt x="377" y="63"/>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3"/>
            <p:cNvSpPr/>
            <p:nvPr/>
          </p:nvSpPr>
          <p:spPr>
            <a:xfrm>
              <a:off x="2461725" y="1373225"/>
              <a:ext cx="9950" cy="9525"/>
            </a:xfrm>
            <a:custGeom>
              <a:rect b="b" l="l" r="r" t="t"/>
              <a:pathLst>
                <a:path extrusionOk="0" h="381" w="398">
                  <a:moveTo>
                    <a:pt x="189" y="0"/>
                  </a:moveTo>
                  <a:cubicBezTo>
                    <a:pt x="84" y="0"/>
                    <a:pt x="0" y="84"/>
                    <a:pt x="0" y="189"/>
                  </a:cubicBezTo>
                  <a:cubicBezTo>
                    <a:pt x="0" y="293"/>
                    <a:pt x="84" y="377"/>
                    <a:pt x="189" y="377"/>
                  </a:cubicBezTo>
                  <a:cubicBezTo>
                    <a:pt x="202" y="379"/>
                    <a:pt x="214" y="380"/>
                    <a:pt x="226" y="380"/>
                  </a:cubicBezTo>
                  <a:cubicBezTo>
                    <a:pt x="327" y="380"/>
                    <a:pt x="379" y="303"/>
                    <a:pt x="398" y="209"/>
                  </a:cubicBezTo>
                  <a:cubicBezTo>
                    <a:pt x="377" y="105"/>
                    <a:pt x="314" y="21"/>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3"/>
            <p:cNvSpPr/>
            <p:nvPr/>
          </p:nvSpPr>
          <p:spPr>
            <a:xfrm>
              <a:off x="2274975" y="1376300"/>
              <a:ext cx="9450" cy="9500"/>
            </a:xfrm>
            <a:custGeom>
              <a:rect b="b" l="l" r="r" t="t"/>
              <a:pathLst>
                <a:path extrusionOk="0" h="380" w="378">
                  <a:moveTo>
                    <a:pt x="142" y="0"/>
                  </a:moveTo>
                  <a:cubicBezTo>
                    <a:pt x="53" y="0"/>
                    <a:pt x="1" y="96"/>
                    <a:pt x="1" y="191"/>
                  </a:cubicBezTo>
                  <a:cubicBezTo>
                    <a:pt x="22" y="317"/>
                    <a:pt x="63" y="379"/>
                    <a:pt x="168" y="379"/>
                  </a:cubicBezTo>
                  <a:cubicBezTo>
                    <a:pt x="273" y="358"/>
                    <a:pt x="377" y="275"/>
                    <a:pt x="356" y="191"/>
                  </a:cubicBezTo>
                  <a:cubicBezTo>
                    <a:pt x="356" y="86"/>
                    <a:pt x="273" y="3"/>
                    <a:pt x="168" y="3"/>
                  </a:cubicBezTo>
                  <a:cubicBezTo>
                    <a:pt x="159" y="1"/>
                    <a:pt x="150" y="0"/>
                    <a:pt x="14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3"/>
            <p:cNvSpPr/>
            <p:nvPr/>
          </p:nvSpPr>
          <p:spPr>
            <a:xfrm>
              <a:off x="1932350" y="1618175"/>
              <a:ext cx="12775" cy="13475"/>
            </a:xfrm>
            <a:custGeom>
              <a:rect b="b" l="l" r="r" t="t"/>
              <a:pathLst>
                <a:path extrusionOk="0" h="539" w="511">
                  <a:moveTo>
                    <a:pt x="112" y="0"/>
                  </a:moveTo>
                  <a:cubicBezTo>
                    <a:pt x="77" y="0"/>
                    <a:pt x="40" y="5"/>
                    <a:pt x="1" y="15"/>
                  </a:cubicBezTo>
                  <a:cubicBezTo>
                    <a:pt x="126" y="162"/>
                    <a:pt x="252" y="350"/>
                    <a:pt x="419" y="539"/>
                  </a:cubicBezTo>
                  <a:cubicBezTo>
                    <a:pt x="511" y="245"/>
                    <a:pt x="362" y="0"/>
                    <a:pt x="112"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3"/>
            <p:cNvSpPr/>
            <p:nvPr/>
          </p:nvSpPr>
          <p:spPr>
            <a:xfrm>
              <a:off x="2530250" y="1376275"/>
              <a:ext cx="9950" cy="9525"/>
            </a:xfrm>
            <a:custGeom>
              <a:rect b="b" l="l" r="r" t="t"/>
              <a:pathLst>
                <a:path extrusionOk="0" h="381" w="398">
                  <a:moveTo>
                    <a:pt x="236" y="1"/>
                  </a:moveTo>
                  <a:cubicBezTo>
                    <a:pt x="227" y="1"/>
                    <a:pt x="218" y="2"/>
                    <a:pt x="210" y="4"/>
                  </a:cubicBezTo>
                  <a:cubicBezTo>
                    <a:pt x="105" y="4"/>
                    <a:pt x="42" y="87"/>
                    <a:pt x="42" y="192"/>
                  </a:cubicBezTo>
                  <a:cubicBezTo>
                    <a:pt x="0" y="297"/>
                    <a:pt x="105" y="380"/>
                    <a:pt x="210" y="380"/>
                  </a:cubicBezTo>
                  <a:cubicBezTo>
                    <a:pt x="356" y="359"/>
                    <a:pt x="398" y="297"/>
                    <a:pt x="398" y="192"/>
                  </a:cubicBezTo>
                  <a:cubicBezTo>
                    <a:pt x="398" y="80"/>
                    <a:pt x="314" y="1"/>
                    <a:pt x="23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3"/>
            <p:cNvSpPr/>
            <p:nvPr/>
          </p:nvSpPr>
          <p:spPr>
            <a:xfrm>
              <a:off x="2018675" y="1375825"/>
              <a:ext cx="9425" cy="9975"/>
            </a:xfrm>
            <a:custGeom>
              <a:rect b="b" l="l" r="r" t="t"/>
              <a:pathLst>
                <a:path extrusionOk="0" h="399" w="377">
                  <a:moveTo>
                    <a:pt x="209" y="1"/>
                  </a:moveTo>
                  <a:cubicBezTo>
                    <a:pt x="126" y="1"/>
                    <a:pt x="0" y="126"/>
                    <a:pt x="0" y="210"/>
                  </a:cubicBezTo>
                  <a:cubicBezTo>
                    <a:pt x="21" y="336"/>
                    <a:pt x="105" y="398"/>
                    <a:pt x="209" y="398"/>
                  </a:cubicBezTo>
                  <a:cubicBezTo>
                    <a:pt x="335" y="377"/>
                    <a:pt x="377" y="315"/>
                    <a:pt x="356" y="189"/>
                  </a:cubicBezTo>
                  <a:cubicBezTo>
                    <a:pt x="356" y="85"/>
                    <a:pt x="314" y="1"/>
                    <a:pt x="20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3"/>
            <p:cNvSpPr/>
            <p:nvPr/>
          </p:nvSpPr>
          <p:spPr>
            <a:xfrm>
              <a:off x="2647950" y="1372600"/>
              <a:ext cx="9425" cy="9025"/>
            </a:xfrm>
            <a:custGeom>
              <a:rect b="b" l="l" r="r" t="t"/>
              <a:pathLst>
                <a:path extrusionOk="0" h="361" w="377">
                  <a:moveTo>
                    <a:pt x="227" y="0"/>
                  </a:moveTo>
                  <a:cubicBezTo>
                    <a:pt x="215" y="0"/>
                    <a:pt x="202" y="2"/>
                    <a:pt x="189" y="4"/>
                  </a:cubicBezTo>
                  <a:cubicBezTo>
                    <a:pt x="63" y="4"/>
                    <a:pt x="0" y="88"/>
                    <a:pt x="0" y="193"/>
                  </a:cubicBezTo>
                  <a:cubicBezTo>
                    <a:pt x="0" y="297"/>
                    <a:pt x="84" y="360"/>
                    <a:pt x="189" y="360"/>
                  </a:cubicBezTo>
                  <a:cubicBezTo>
                    <a:pt x="293" y="360"/>
                    <a:pt x="377" y="297"/>
                    <a:pt x="377" y="151"/>
                  </a:cubicBezTo>
                  <a:cubicBezTo>
                    <a:pt x="359" y="60"/>
                    <a:pt x="309" y="0"/>
                    <a:pt x="2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3"/>
            <p:cNvSpPr/>
            <p:nvPr/>
          </p:nvSpPr>
          <p:spPr>
            <a:xfrm>
              <a:off x="2392675" y="1372175"/>
              <a:ext cx="8925" cy="8925"/>
            </a:xfrm>
            <a:custGeom>
              <a:rect b="b" l="l" r="r" t="t"/>
              <a:pathLst>
                <a:path extrusionOk="0" h="357" w="357">
                  <a:moveTo>
                    <a:pt x="168" y="0"/>
                  </a:moveTo>
                  <a:cubicBezTo>
                    <a:pt x="63" y="0"/>
                    <a:pt x="0" y="63"/>
                    <a:pt x="0" y="168"/>
                  </a:cubicBezTo>
                  <a:cubicBezTo>
                    <a:pt x="0" y="272"/>
                    <a:pt x="63" y="356"/>
                    <a:pt x="168" y="356"/>
                  </a:cubicBezTo>
                  <a:cubicBezTo>
                    <a:pt x="272" y="356"/>
                    <a:pt x="335" y="272"/>
                    <a:pt x="356" y="168"/>
                  </a:cubicBezTo>
                  <a:cubicBezTo>
                    <a:pt x="335" y="63"/>
                    <a:pt x="272"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33"/>
            <p:cNvSpPr/>
            <p:nvPr/>
          </p:nvSpPr>
          <p:spPr>
            <a:xfrm>
              <a:off x="2136875" y="1372175"/>
              <a:ext cx="8925" cy="8925"/>
            </a:xfrm>
            <a:custGeom>
              <a:rect b="b" l="l" r="r" t="t"/>
              <a:pathLst>
                <a:path extrusionOk="0" h="357" w="357">
                  <a:moveTo>
                    <a:pt x="189" y="0"/>
                  </a:moveTo>
                  <a:cubicBezTo>
                    <a:pt x="85" y="0"/>
                    <a:pt x="1" y="63"/>
                    <a:pt x="1" y="168"/>
                  </a:cubicBezTo>
                  <a:cubicBezTo>
                    <a:pt x="1" y="272"/>
                    <a:pt x="85" y="356"/>
                    <a:pt x="189" y="356"/>
                  </a:cubicBezTo>
                  <a:cubicBezTo>
                    <a:pt x="273" y="356"/>
                    <a:pt x="357" y="272"/>
                    <a:pt x="357" y="168"/>
                  </a:cubicBezTo>
                  <a:cubicBezTo>
                    <a:pt x="336" y="63"/>
                    <a:pt x="294"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33"/>
            <p:cNvSpPr/>
            <p:nvPr/>
          </p:nvSpPr>
          <p:spPr>
            <a:xfrm>
              <a:off x="2579425" y="1370600"/>
              <a:ext cx="9425" cy="9450"/>
            </a:xfrm>
            <a:custGeom>
              <a:rect b="b" l="l" r="r" t="t"/>
              <a:pathLst>
                <a:path extrusionOk="0" h="378" w="377">
                  <a:moveTo>
                    <a:pt x="189" y="1"/>
                  </a:moveTo>
                  <a:cubicBezTo>
                    <a:pt x="84" y="1"/>
                    <a:pt x="0" y="84"/>
                    <a:pt x="0" y="189"/>
                  </a:cubicBezTo>
                  <a:cubicBezTo>
                    <a:pt x="0" y="294"/>
                    <a:pt x="84" y="335"/>
                    <a:pt x="189" y="377"/>
                  </a:cubicBezTo>
                  <a:cubicBezTo>
                    <a:pt x="293" y="377"/>
                    <a:pt x="377" y="294"/>
                    <a:pt x="377" y="189"/>
                  </a:cubicBezTo>
                  <a:cubicBezTo>
                    <a:pt x="377" y="84"/>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33"/>
            <p:cNvSpPr/>
            <p:nvPr/>
          </p:nvSpPr>
          <p:spPr>
            <a:xfrm>
              <a:off x="2323625" y="1370600"/>
              <a:ext cx="9450" cy="9450"/>
            </a:xfrm>
            <a:custGeom>
              <a:rect b="b" l="l" r="r" t="t"/>
              <a:pathLst>
                <a:path extrusionOk="0" h="378" w="378">
                  <a:moveTo>
                    <a:pt x="189" y="1"/>
                  </a:moveTo>
                  <a:cubicBezTo>
                    <a:pt x="84" y="1"/>
                    <a:pt x="1" y="84"/>
                    <a:pt x="1" y="189"/>
                  </a:cubicBezTo>
                  <a:cubicBezTo>
                    <a:pt x="1" y="294"/>
                    <a:pt x="63" y="335"/>
                    <a:pt x="189" y="377"/>
                  </a:cubicBezTo>
                  <a:cubicBezTo>
                    <a:pt x="293" y="335"/>
                    <a:pt x="377" y="294"/>
                    <a:pt x="377" y="189"/>
                  </a:cubicBezTo>
                  <a:cubicBezTo>
                    <a:pt x="377" y="84"/>
                    <a:pt x="293" y="1"/>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33"/>
            <p:cNvSpPr/>
            <p:nvPr/>
          </p:nvSpPr>
          <p:spPr>
            <a:xfrm>
              <a:off x="2067825" y="1370075"/>
              <a:ext cx="9450" cy="9975"/>
            </a:xfrm>
            <a:custGeom>
              <a:rect b="b" l="l" r="r" t="t"/>
              <a:pathLst>
                <a:path extrusionOk="0" h="399" w="378">
                  <a:moveTo>
                    <a:pt x="147" y="1"/>
                  </a:moveTo>
                  <a:cubicBezTo>
                    <a:pt x="85" y="22"/>
                    <a:pt x="1" y="105"/>
                    <a:pt x="22" y="210"/>
                  </a:cubicBezTo>
                  <a:cubicBezTo>
                    <a:pt x="22" y="315"/>
                    <a:pt x="85" y="398"/>
                    <a:pt x="189" y="398"/>
                  </a:cubicBezTo>
                  <a:cubicBezTo>
                    <a:pt x="294" y="398"/>
                    <a:pt x="378" y="315"/>
                    <a:pt x="378" y="210"/>
                  </a:cubicBezTo>
                  <a:cubicBezTo>
                    <a:pt x="378" y="84"/>
                    <a:pt x="294" y="22"/>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33"/>
            <p:cNvSpPr/>
            <p:nvPr/>
          </p:nvSpPr>
          <p:spPr>
            <a:xfrm>
              <a:off x="2509325" y="1368000"/>
              <a:ext cx="9950" cy="9950"/>
            </a:xfrm>
            <a:custGeom>
              <a:rect b="b" l="l" r="r" t="t"/>
              <a:pathLst>
                <a:path extrusionOk="0" h="398" w="398">
                  <a:moveTo>
                    <a:pt x="210" y="0"/>
                  </a:moveTo>
                  <a:cubicBezTo>
                    <a:pt x="105" y="0"/>
                    <a:pt x="0" y="105"/>
                    <a:pt x="42" y="188"/>
                  </a:cubicBezTo>
                  <a:cubicBezTo>
                    <a:pt x="63" y="272"/>
                    <a:pt x="147" y="314"/>
                    <a:pt x="189" y="398"/>
                  </a:cubicBezTo>
                  <a:lnTo>
                    <a:pt x="272" y="398"/>
                  </a:lnTo>
                  <a:cubicBezTo>
                    <a:pt x="314" y="314"/>
                    <a:pt x="398" y="272"/>
                    <a:pt x="398" y="188"/>
                  </a:cubicBezTo>
                  <a:cubicBezTo>
                    <a:pt x="398" y="84"/>
                    <a:pt x="314" y="0"/>
                    <a:pt x="21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33"/>
            <p:cNvSpPr/>
            <p:nvPr/>
          </p:nvSpPr>
          <p:spPr>
            <a:xfrm>
              <a:off x="2440800" y="1365900"/>
              <a:ext cx="9950" cy="9950"/>
            </a:xfrm>
            <a:custGeom>
              <a:rect b="b" l="l" r="r" t="t"/>
              <a:pathLst>
                <a:path extrusionOk="0" h="398" w="398">
                  <a:moveTo>
                    <a:pt x="168" y="0"/>
                  </a:moveTo>
                  <a:cubicBezTo>
                    <a:pt x="105" y="84"/>
                    <a:pt x="21" y="147"/>
                    <a:pt x="21" y="210"/>
                  </a:cubicBezTo>
                  <a:cubicBezTo>
                    <a:pt x="0" y="314"/>
                    <a:pt x="84" y="398"/>
                    <a:pt x="189" y="398"/>
                  </a:cubicBezTo>
                  <a:cubicBezTo>
                    <a:pt x="293" y="398"/>
                    <a:pt x="398" y="293"/>
                    <a:pt x="377" y="210"/>
                  </a:cubicBezTo>
                  <a:cubicBezTo>
                    <a:pt x="377" y="147"/>
                    <a:pt x="293" y="84"/>
                    <a:pt x="23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33"/>
            <p:cNvSpPr/>
            <p:nvPr/>
          </p:nvSpPr>
          <p:spPr>
            <a:xfrm>
              <a:off x="2185000" y="1366950"/>
              <a:ext cx="9975" cy="8975"/>
            </a:xfrm>
            <a:custGeom>
              <a:rect b="b" l="l" r="r" t="t"/>
              <a:pathLst>
                <a:path extrusionOk="0" h="359" w="399">
                  <a:moveTo>
                    <a:pt x="189" y="0"/>
                  </a:moveTo>
                  <a:cubicBezTo>
                    <a:pt x="84" y="0"/>
                    <a:pt x="1" y="63"/>
                    <a:pt x="1" y="168"/>
                  </a:cubicBezTo>
                  <a:cubicBezTo>
                    <a:pt x="1" y="263"/>
                    <a:pt x="88" y="359"/>
                    <a:pt x="167" y="359"/>
                  </a:cubicBezTo>
                  <a:cubicBezTo>
                    <a:pt x="174" y="359"/>
                    <a:pt x="182" y="358"/>
                    <a:pt x="189" y="356"/>
                  </a:cubicBezTo>
                  <a:cubicBezTo>
                    <a:pt x="273" y="335"/>
                    <a:pt x="315" y="251"/>
                    <a:pt x="398" y="209"/>
                  </a:cubicBezTo>
                  <a:lnTo>
                    <a:pt x="398" y="126"/>
                  </a:lnTo>
                  <a:cubicBezTo>
                    <a:pt x="315" y="63"/>
                    <a:pt x="273"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33"/>
            <p:cNvSpPr/>
            <p:nvPr/>
          </p:nvSpPr>
          <p:spPr>
            <a:xfrm>
              <a:off x="2628075" y="1364750"/>
              <a:ext cx="9425" cy="8550"/>
            </a:xfrm>
            <a:custGeom>
              <a:rect b="b" l="l" r="r" t="t"/>
              <a:pathLst>
                <a:path extrusionOk="0" h="342" w="377">
                  <a:moveTo>
                    <a:pt x="129" y="0"/>
                  </a:moveTo>
                  <a:cubicBezTo>
                    <a:pt x="48" y="0"/>
                    <a:pt x="0" y="60"/>
                    <a:pt x="0" y="151"/>
                  </a:cubicBezTo>
                  <a:cubicBezTo>
                    <a:pt x="0" y="246"/>
                    <a:pt x="52" y="342"/>
                    <a:pt x="141" y="342"/>
                  </a:cubicBezTo>
                  <a:cubicBezTo>
                    <a:pt x="150" y="342"/>
                    <a:pt x="158" y="341"/>
                    <a:pt x="167" y="339"/>
                  </a:cubicBezTo>
                  <a:cubicBezTo>
                    <a:pt x="251" y="339"/>
                    <a:pt x="314" y="256"/>
                    <a:pt x="377" y="214"/>
                  </a:cubicBezTo>
                  <a:lnTo>
                    <a:pt x="377" y="130"/>
                  </a:lnTo>
                  <a:cubicBezTo>
                    <a:pt x="314" y="88"/>
                    <a:pt x="251" y="25"/>
                    <a:pt x="167" y="4"/>
                  </a:cubicBezTo>
                  <a:cubicBezTo>
                    <a:pt x="154" y="2"/>
                    <a:pt x="141" y="0"/>
                    <a:pt x="12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33"/>
            <p:cNvSpPr/>
            <p:nvPr/>
          </p:nvSpPr>
          <p:spPr>
            <a:xfrm>
              <a:off x="2372275" y="1364850"/>
              <a:ext cx="9950" cy="8500"/>
            </a:xfrm>
            <a:custGeom>
              <a:rect b="b" l="l" r="r" t="t"/>
              <a:pathLst>
                <a:path extrusionOk="0" h="340" w="398">
                  <a:moveTo>
                    <a:pt x="168" y="0"/>
                  </a:moveTo>
                  <a:cubicBezTo>
                    <a:pt x="84" y="0"/>
                    <a:pt x="0" y="84"/>
                    <a:pt x="0" y="189"/>
                  </a:cubicBezTo>
                  <a:cubicBezTo>
                    <a:pt x="0" y="280"/>
                    <a:pt x="48" y="339"/>
                    <a:pt x="129" y="339"/>
                  </a:cubicBezTo>
                  <a:cubicBezTo>
                    <a:pt x="142" y="339"/>
                    <a:pt x="154" y="338"/>
                    <a:pt x="168" y="335"/>
                  </a:cubicBezTo>
                  <a:cubicBezTo>
                    <a:pt x="252" y="335"/>
                    <a:pt x="314" y="252"/>
                    <a:pt x="398" y="210"/>
                  </a:cubicBezTo>
                  <a:lnTo>
                    <a:pt x="398" y="126"/>
                  </a:lnTo>
                  <a:cubicBezTo>
                    <a:pt x="314" y="84"/>
                    <a:pt x="252"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33"/>
            <p:cNvSpPr/>
            <p:nvPr/>
          </p:nvSpPr>
          <p:spPr>
            <a:xfrm>
              <a:off x="2116475" y="1364850"/>
              <a:ext cx="9975" cy="8500"/>
            </a:xfrm>
            <a:custGeom>
              <a:rect b="b" l="l" r="r" t="t"/>
              <a:pathLst>
                <a:path extrusionOk="0" h="340" w="399">
                  <a:moveTo>
                    <a:pt x="189" y="0"/>
                  </a:moveTo>
                  <a:cubicBezTo>
                    <a:pt x="84" y="0"/>
                    <a:pt x="1" y="84"/>
                    <a:pt x="1" y="189"/>
                  </a:cubicBezTo>
                  <a:cubicBezTo>
                    <a:pt x="1" y="280"/>
                    <a:pt x="64" y="339"/>
                    <a:pt x="150" y="339"/>
                  </a:cubicBezTo>
                  <a:cubicBezTo>
                    <a:pt x="162" y="339"/>
                    <a:pt x="176" y="338"/>
                    <a:pt x="189" y="335"/>
                  </a:cubicBezTo>
                  <a:cubicBezTo>
                    <a:pt x="273" y="335"/>
                    <a:pt x="315" y="252"/>
                    <a:pt x="398" y="210"/>
                  </a:cubicBezTo>
                  <a:lnTo>
                    <a:pt x="398" y="126"/>
                  </a:lnTo>
                  <a:cubicBezTo>
                    <a:pt x="315" y="84"/>
                    <a:pt x="273" y="0"/>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33"/>
            <p:cNvSpPr/>
            <p:nvPr/>
          </p:nvSpPr>
          <p:spPr>
            <a:xfrm>
              <a:off x="2254050" y="1368425"/>
              <a:ext cx="9450" cy="9075"/>
            </a:xfrm>
            <a:custGeom>
              <a:rect b="b" l="l" r="r" t="t"/>
              <a:pathLst>
                <a:path extrusionOk="0" h="363" w="378">
                  <a:moveTo>
                    <a:pt x="137" y="1"/>
                  </a:moveTo>
                  <a:cubicBezTo>
                    <a:pt x="55" y="1"/>
                    <a:pt x="19" y="78"/>
                    <a:pt x="1" y="171"/>
                  </a:cubicBezTo>
                  <a:cubicBezTo>
                    <a:pt x="1" y="267"/>
                    <a:pt x="53" y="362"/>
                    <a:pt x="142" y="362"/>
                  </a:cubicBezTo>
                  <a:cubicBezTo>
                    <a:pt x="150" y="362"/>
                    <a:pt x="159" y="361"/>
                    <a:pt x="168" y="360"/>
                  </a:cubicBezTo>
                  <a:cubicBezTo>
                    <a:pt x="252" y="318"/>
                    <a:pt x="294" y="276"/>
                    <a:pt x="377" y="213"/>
                  </a:cubicBezTo>
                  <a:lnTo>
                    <a:pt x="377" y="171"/>
                  </a:lnTo>
                  <a:cubicBezTo>
                    <a:pt x="294" y="109"/>
                    <a:pt x="252" y="46"/>
                    <a:pt x="168" y="4"/>
                  </a:cubicBezTo>
                  <a:cubicBezTo>
                    <a:pt x="157" y="2"/>
                    <a:pt x="147" y="1"/>
                    <a:pt x="13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33"/>
            <p:cNvSpPr/>
            <p:nvPr/>
          </p:nvSpPr>
          <p:spPr>
            <a:xfrm>
              <a:off x="2046400" y="1362750"/>
              <a:ext cx="9425" cy="9975"/>
            </a:xfrm>
            <a:custGeom>
              <a:rect b="b" l="l" r="r" t="t"/>
              <a:pathLst>
                <a:path extrusionOk="0" h="399" w="377">
                  <a:moveTo>
                    <a:pt x="188" y="1"/>
                  </a:moveTo>
                  <a:cubicBezTo>
                    <a:pt x="84" y="1"/>
                    <a:pt x="0" y="84"/>
                    <a:pt x="42" y="189"/>
                  </a:cubicBezTo>
                  <a:cubicBezTo>
                    <a:pt x="42" y="273"/>
                    <a:pt x="105" y="315"/>
                    <a:pt x="167" y="398"/>
                  </a:cubicBezTo>
                  <a:lnTo>
                    <a:pt x="230" y="398"/>
                  </a:lnTo>
                  <a:cubicBezTo>
                    <a:pt x="293" y="315"/>
                    <a:pt x="377" y="273"/>
                    <a:pt x="377" y="189"/>
                  </a:cubicBezTo>
                  <a:cubicBezTo>
                    <a:pt x="377" y="84"/>
                    <a:pt x="293" y="1"/>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33"/>
            <p:cNvSpPr/>
            <p:nvPr/>
          </p:nvSpPr>
          <p:spPr>
            <a:xfrm>
              <a:off x="2788325" y="1607450"/>
              <a:ext cx="12900" cy="13225"/>
            </a:xfrm>
            <a:custGeom>
              <a:rect b="b" l="l" r="r" t="t"/>
              <a:pathLst>
                <a:path extrusionOk="0" h="529" w="516">
                  <a:moveTo>
                    <a:pt x="444" y="0"/>
                  </a:moveTo>
                  <a:cubicBezTo>
                    <a:pt x="155" y="0"/>
                    <a:pt x="0" y="237"/>
                    <a:pt x="97" y="528"/>
                  </a:cubicBezTo>
                  <a:cubicBezTo>
                    <a:pt x="223" y="340"/>
                    <a:pt x="348" y="172"/>
                    <a:pt x="516" y="5"/>
                  </a:cubicBezTo>
                  <a:cubicBezTo>
                    <a:pt x="491" y="2"/>
                    <a:pt x="467" y="0"/>
                    <a:pt x="444"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33"/>
            <p:cNvSpPr/>
            <p:nvPr/>
          </p:nvSpPr>
          <p:spPr>
            <a:xfrm>
              <a:off x="1886325" y="1489350"/>
              <a:ext cx="11000" cy="12025"/>
            </a:xfrm>
            <a:custGeom>
              <a:rect b="b" l="l" r="r" t="t"/>
              <a:pathLst>
                <a:path extrusionOk="0" h="481" w="440">
                  <a:moveTo>
                    <a:pt x="377" y="0"/>
                  </a:moveTo>
                  <a:cubicBezTo>
                    <a:pt x="293" y="84"/>
                    <a:pt x="231" y="147"/>
                    <a:pt x="189" y="230"/>
                  </a:cubicBezTo>
                  <a:cubicBezTo>
                    <a:pt x="126" y="293"/>
                    <a:pt x="84" y="377"/>
                    <a:pt x="0" y="461"/>
                  </a:cubicBezTo>
                  <a:cubicBezTo>
                    <a:pt x="51" y="473"/>
                    <a:pt x="96" y="480"/>
                    <a:pt x="137" y="480"/>
                  </a:cubicBezTo>
                  <a:cubicBezTo>
                    <a:pt x="231" y="480"/>
                    <a:pt x="304" y="444"/>
                    <a:pt x="377" y="356"/>
                  </a:cubicBezTo>
                  <a:cubicBezTo>
                    <a:pt x="440" y="251"/>
                    <a:pt x="440" y="147"/>
                    <a:pt x="37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33"/>
            <p:cNvSpPr/>
            <p:nvPr/>
          </p:nvSpPr>
          <p:spPr>
            <a:xfrm>
              <a:off x="2559025" y="1362750"/>
              <a:ext cx="8800" cy="9525"/>
            </a:xfrm>
            <a:custGeom>
              <a:rect b="b" l="l" r="r" t="t"/>
              <a:pathLst>
                <a:path extrusionOk="0" h="381" w="352">
                  <a:moveTo>
                    <a:pt x="147" y="1"/>
                  </a:moveTo>
                  <a:cubicBezTo>
                    <a:pt x="84" y="84"/>
                    <a:pt x="0" y="126"/>
                    <a:pt x="0" y="210"/>
                  </a:cubicBezTo>
                  <a:cubicBezTo>
                    <a:pt x="0" y="273"/>
                    <a:pt x="84" y="377"/>
                    <a:pt x="168" y="377"/>
                  </a:cubicBezTo>
                  <a:cubicBezTo>
                    <a:pt x="176" y="380"/>
                    <a:pt x="185" y="381"/>
                    <a:pt x="194" y="381"/>
                  </a:cubicBezTo>
                  <a:cubicBezTo>
                    <a:pt x="272" y="381"/>
                    <a:pt x="352" y="304"/>
                    <a:pt x="314" y="210"/>
                  </a:cubicBezTo>
                  <a:cubicBezTo>
                    <a:pt x="314" y="126"/>
                    <a:pt x="251" y="84"/>
                    <a:pt x="18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33"/>
            <p:cNvSpPr/>
            <p:nvPr/>
          </p:nvSpPr>
          <p:spPr>
            <a:xfrm>
              <a:off x="2302700" y="1363200"/>
              <a:ext cx="8400" cy="9525"/>
            </a:xfrm>
            <a:custGeom>
              <a:rect b="b" l="l" r="r" t="t"/>
              <a:pathLst>
                <a:path extrusionOk="0" h="381" w="336">
                  <a:moveTo>
                    <a:pt x="157" y="0"/>
                  </a:moveTo>
                  <a:cubicBezTo>
                    <a:pt x="68" y="0"/>
                    <a:pt x="1" y="77"/>
                    <a:pt x="1" y="171"/>
                  </a:cubicBezTo>
                  <a:cubicBezTo>
                    <a:pt x="42" y="255"/>
                    <a:pt x="84" y="297"/>
                    <a:pt x="147" y="380"/>
                  </a:cubicBezTo>
                  <a:lnTo>
                    <a:pt x="210" y="380"/>
                  </a:lnTo>
                  <a:cubicBezTo>
                    <a:pt x="273" y="297"/>
                    <a:pt x="335" y="255"/>
                    <a:pt x="335" y="171"/>
                  </a:cubicBezTo>
                  <a:cubicBezTo>
                    <a:pt x="335" y="108"/>
                    <a:pt x="231" y="46"/>
                    <a:pt x="189" y="4"/>
                  </a:cubicBezTo>
                  <a:cubicBezTo>
                    <a:pt x="178" y="2"/>
                    <a:pt x="167" y="0"/>
                    <a:pt x="15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33"/>
            <p:cNvSpPr/>
            <p:nvPr/>
          </p:nvSpPr>
          <p:spPr>
            <a:xfrm>
              <a:off x="2709200" y="1693600"/>
              <a:ext cx="13050" cy="11275"/>
            </a:xfrm>
            <a:custGeom>
              <a:rect b="b" l="l" r="r" t="t"/>
              <a:pathLst>
                <a:path extrusionOk="0" h="451" w="522">
                  <a:moveTo>
                    <a:pt x="419" y="0"/>
                  </a:moveTo>
                  <a:cubicBezTo>
                    <a:pt x="177" y="0"/>
                    <a:pt x="1" y="193"/>
                    <a:pt x="19" y="451"/>
                  </a:cubicBezTo>
                  <a:cubicBezTo>
                    <a:pt x="166" y="283"/>
                    <a:pt x="333" y="158"/>
                    <a:pt x="521" y="11"/>
                  </a:cubicBezTo>
                  <a:cubicBezTo>
                    <a:pt x="486" y="4"/>
                    <a:pt x="452" y="0"/>
                    <a:pt x="41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33"/>
            <p:cNvSpPr/>
            <p:nvPr/>
          </p:nvSpPr>
          <p:spPr>
            <a:xfrm>
              <a:off x="2490025" y="1360675"/>
              <a:ext cx="8850" cy="9500"/>
            </a:xfrm>
            <a:custGeom>
              <a:rect b="b" l="l" r="r" t="t"/>
              <a:pathLst>
                <a:path extrusionOk="0" h="380" w="354">
                  <a:moveTo>
                    <a:pt x="145" y="0"/>
                  </a:moveTo>
                  <a:cubicBezTo>
                    <a:pt x="103" y="63"/>
                    <a:pt x="40" y="105"/>
                    <a:pt x="19" y="188"/>
                  </a:cubicBezTo>
                  <a:cubicBezTo>
                    <a:pt x="0" y="284"/>
                    <a:pt x="68" y="379"/>
                    <a:pt x="160" y="379"/>
                  </a:cubicBezTo>
                  <a:cubicBezTo>
                    <a:pt x="169" y="379"/>
                    <a:pt x="177" y="379"/>
                    <a:pt x="187" y="377"/>
                  </a:cubicBezTo>
                  <a:cubicBezTo>
                    <a:pt x="228" y="356"/>
                    <a:pt x="333" y="272"/>
                    <a:pt x="333" y="209"/>
                  </a:cubicBezTo>
                  <a:cubicBezTo>
                    <a:pt x="354" y="147"/>
                    <a:pt x="291" y="84"/>
                    <a:pt x="22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33"/>
            <p:cNvSpPr/>
            <p:nvPr/>
          </p:nvSpPr>
          <p:spPr>
            <a:xfrm>
              <a:off x="2234175" y="1360600"/>
              <a:ext cx="8350" cy="9500"/>
            </a:xfrm>
            <a:custGeom>
              <a:rect b="b" l="l" r="r" t="t"/>
              <a:pathLst>
                <a:path extrusionOk="0" h="380" w="334">
                  <a:moveTo>
                    <a:pt x="178" y="0"/>
                  </a:moveTo>
                  <a:cubicBezTo>
                    <a:pt x="168" y="0"/>
                    <a:pt x="158" y="1"/>
                    <a:pt x="147" y="3"/>
                  </a:cubicBezTo>
                  <a:cubicBezTo>
                    <a:pt x="105" y="45"/>
                    <a:pt x="1" y="108"/>
                    <a:pt x="1" y="170"/>
                  </a:cubicBezTo>
                  <a:cubicBezTo>
                    <a:pt x="1" y="254"/>
                    <a:pt x="84" y="296"/>
                    <a:pt x="126" y="380"/>
                  </a:cubicBezTo>
                  <a:lnTo>
                    <a:pt x="189" y="380"/>
                  </a:lnTo>
                  <a:cubicBezTo>
                    <a:pt x="231" y="317"/>
                    <a:pt x="314" y="275"/>
                    <a:pt x="314" y="191"/>
                  </a:cubicBezTo>
                  <a:cubicBezTo>
                    <a:pt x="334" y="96"/>
                    <a:pt x="283" y="0"/>
                    <a:pt x="17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33"/>
            <p:cNvSpPr/>
            <p:nvPr/>
          </p:nvSpPr>
          <p:spPr>
            <a:xfrm>
              <a:off x="2421450" y="1360050"/>
              <a:ext cx="8400" cy="8075"/>
            </a:xfrm>
            <a:custGeom>
              <a:rect b="b" l="l" r="r" t="t"/>
              <a:pathLst>
                <a:path extrusionOk="0" h="323" w="336">
                  <a:moveTo>
                    <a:pt x="121" y="1"/>
                  </a:moveTo>
                  <a:cubicBezTo>
                    <a:pt x="51" y="1"/>
                    <a:pt x="0" y="78"/>
                    <a:pt x="0" y="172"/>
                  </a:cubicBezTo>
                  <a:cubicBezTo>
                    <a:pt x="0" y="263"/>
                    <a:pt x="32" y="322"/>
                    <a:pt x="109" y="322"/>
                  </a:cubicBezTo>
                  <a:cubicBezTo>
                    <a:pt x="121" y="322"/>
                    <a:pt x="133" y="321"/>
                    <a:pt x="147" y="318"/>
                  </a:cubicBezTo>
                  <a:cubicBezTo>
                    <a:pt x="210" y="297"/>
                    <a:pt x="272" y="234"/>
                    <a:pt x="335" y="192"/>
                  </a:cubicBezTo>
                  <a:lnTo>
                    <a:pt x="335" y="130"/>
                  </a:lnTo>
                  <a:cubicBezTo>
                    <a:pt x="272" y="88"/>
                    <a:pt x="230" y="4"/>
                    <a:pt x="147" y="4"/>
                  </a:cubicBezTo>
                  <a:cubicBezTo>
                    <a:pt x="138" y="2"/>
                    <a:pt x="129" y="1"/>
                    <a:pt x="121"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33"/>
            <p:cNvSpPr/>
            <p:nvPr/>
          </p:nvSpPr>
          <p:spPr>
            <a:xfrm>
              <a:off x="2213775" y="1353875"/>
              <a:ext cx="8350" cy="8475"/>
            </a:xfrm>
            <a:custGeom>
              <a:rect b="b" l="l" r="r" t="t"/>
              <a:pathLst>
                <a:path extrusionOk="0" h="339" w="334">
                  <a:moveTo>
                    <a:pt x="105" y="0"/>
                  </a:moveTo>
                  <a:cubicBezTo>
                    <a:pt x="84" y="42"/>
                    <a:pt x="1" y="126"/>
                    <a:pt x="1" y="167"/>
                  </a:cubicBezTo>
                  <a:cubicBezTo>
                    <a:pt x="42" y="251"/>
                    <a:pt x="105" y="335"/>
                    <a:pt x="168" y="335"/>
                  </a:cubicBezTo>
                  <a:cubicBezTo>
                    <a:pt x="179" y="337"/>
                    <a:pt x="189" y="338"/>
                    <a:pt x="199" y="338"/>
                  </a:cubicBezTo>
                  <a:cubicBezTo>
                    <a:pt x="285" y="338"/>
                    <a:pt x="333" y="261"/>
                    <a:pt x="314" y="167"/>
                  </a:cubicBezTo>
                  <a:cubicBezTo>
                    <a:pt x="294" y="105"/>
                    <a:pt x="231"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33"/>
            <p:cNvSpPr/>
            <p:nvPr/>
          </p:nvSpPr>
          <p:spPr>
            <a:xfrm>
              <a:off x="2470100" y="1354275"/>
              <a:ext cx="7800" cy="8500"/>
            </a:xfrm>
            <a:custGeom>
              <a:rect b="b" l="l" r="r" t="t"/>
              <a:pathLst>
                <a:path extrusionOk="0" h="340" w="312">
                  <a:moveTo>
                    <a:pt x="185" y="1"/>
                  </a:moveTo>
                  <a:cubicBezTo>
                    <a:pt x="173" y="1"/>
                    <a:pt x="160" y="2"/>
                    <a:pt x="147" y="5"/>
                  </a:cubicBezTo>
                  <a:cubicBezTo>
                    <a:pt x="84" y="26"/>
                    <a:pt x="0" y="110"/>
                    <a:pt x="0" y="151"/>
                  </a:cubicBezTo>
                  <a:cubicBezTo>
                    <a:pt x="0" y="214"/>
                    <a:pt x="63" y="298"/>
                    <a:pt x="105" y="340"/>
                  </a:cubicBezTo>
                  <a:lnTo>
                    <a:pt x="188" y="340"/>
                  </a:lnTo>
                  <a:cubicBezTo>
                    <a:pt x="209" y="298"/>
                    <a:pt x="293" y="214"/>
                    <a:pt x="293" y="151"/>
                  </a:cubicBezTo>
                  <a:cubicBezTo>
                    <a:pt x="311" y="60"/>
                    <a:pt x="266" y="1"/>
                    <a:pt x="18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33"/>
            <p:cNvSpPr/>
            <p:nvPr/>
          </p:nvSpPr>
          <p:spPr>
            <a:xfrm>
              <a:off x="2283350" y="1355425"/>
              <a:ext cx="8925" cy="8150"/>
            </a:xfrm>
            <a:custGeom>
              <a:rect b="b" l="l" r="r" t="t"/>
              <a:pathLst>
                <a:path extrusionOk="0" h="326" w="357">
                  <a:moveTo>
                    <a:pt x="189" y="1"/>
                  </a:moveTo>
                  <a:cubicBezTo>
                    <a:pt x="84" y="1"/>
                    <a:pt x="0" y="64"/>
                    <a:pt x="0" y="168"/>
                  </a:cubicBezTo>
                  <a:cubicBezTo>
                    <a:pt x="0" y="254"/>
                    <a:pt x="29" y="326"/>
                    <a:pt x="96" y="326"/>
                  </a:cubicBezTo>
                  <a:cubicBezTo>
                    <a:pt x="111" y="326"/>
                    <a:pt x="128" y="322"/>
                    <a:pt x="147" y="315"/>
                  </a:cubicBezTo>
                  <a:cubicBezTo>
                    <a:pt x="231" y="315"/>
                    <a:pt x="293" y="252"/>
                    <a:pt x="335" y="210"/>
                  </a:cubicBezTo>
                  <a:cubicBezTo>
                    <a:pt x="335" y="189"/>
                    <a:pt x="335" y="168"/>
                    <a:pt x="356" y="147"/>
                  </a:cubicBezTo>
                  <a:cubicBezTo>
                    <a:pt x="293" y="85"/>
                    <a:pt x="231" y="43"/>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33"/>
            <p:cNvSpPr/>
            <p:nvPr/>
          </p:nvSpPr>
          <p:spPr>
            <a:xfrm>
              <a:off x="2539150" y="1354375"/>
              <a:ext cx="8375" cy="8925"/>
            </a:xfrm>
            <a:custGeom>
              <a:rect b="b" l="l" r="r" t="t"/>
              <a:pathLst>
                <a:path extrusionOk="0" h="357" w="335">
                  <a:moveTo>
                    <a:pt x="126" y="1"/>
                  </a:moveTo>
                  <a:cubicBezTo>
                    <a:pt x="63" y="85"/>
                    <a:pt x="21" y="127"/>
                    <a:pt x="0" y="189"/>
                  </a:cubicBezTo>
                  <a:cubicBezTo>
                    <a:pt x="0" y="294"/>
                    <a:pt x="42" y="357"/>
                    <a:pt x="147" y="357"/>
                  </a:cubicBezTo>
                  <a:cubicBezTo>
                    <a:pt x="251" y="357"/>
                    <a:pt x="335" y="315"/>
                    <a:pt x="314" y="210"/>
                  </a:cubicBezTo>
                  <a:cubicBezTo>
                    <a:pt x="314" y="147"/>
                    <a:pt x="230" y="85"/>
                    <a:pt x="209" y="22"/>
                  </a:cubicBezTo>
                  <a:cubicBezTo>
                    <a:pt x="167" y="22"/>
                    <a:pt x="147" y="22"/>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33"/>
            <p:cNvSpPr/>
            <p:nvPr/>
          </p:nvSpPr>
          <p:spPr>
            <a:xfrm>
              <a:off x="2095625" y="1357975"/>
              <a:ext cx="7800" cy="9000"/>
            </a:xfrm>
            <a:custGeom>
              <a:rect b="b" l="l" r="r" t="t"/>
              <a:pathLst>
                <a:path extrusionOk="0" h="360" w="312">
                  <a:moveTo>
                    <a:pt x="159" y="0"/>
                  </a:moveTo>
                  <a:cubicBezTo>
                    <a:pt x="82" y="0"/>
                    <a:pt x="0" y="77"/>
                    <a:pt x="19" y="171"/>
                  </a:cubicBezTo>
                  <a:cubicBezTo>
                    <a:pt x="19" y="213"/>
                    <a:pt x="82" y="296"/>
                    <a:pt x="123" y="359"/>
                  </a:cubicBezTo>
                  <a:lnTo>
                    <a:pt x="207" y="359"/>
                  </a:lnTo>
                  <a:cubicBezTo>
                    <a:pt x="228" y="296"/>
                    <a:pt x="312" y="213"/>
                    <a:pt x="312" y="171"/>
                  </a:cubicBezTo>
                  <a:cubicBezTo>
                    <a:pt x="312" y="108"/>
                    <a:pt x="228" y="45"/>
                    <a:pt x="186" y="3"/>
                  </a:cubicBezTo>
                  <a:cubicBezTo>
                    <a:pt x="177" y="1"/>
                    <a:pt x="168"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33"/>
            <p:cNvSpPr/>
            <p:nvPr/>
          </p:nvSpPr>
          <p:spPr>
            <a:xfrm>
              <a:off x="2352400" y="1357525"/>
              <a:ext cx="8775" cy="8500"/>
            </a:xfrm>
            <a:custGeom>
              <a:rect b="b" l="l" r="r" t="t"/>
              <a:pathLst>
                <a:path extrusionOk="0" h="340" w="351">
                  <a:moveTo>
                    <a:pt x="105" y="1"/>
                  </a:moveTo>
                  <a:cubicBezTo>
                    <a:pt x="84" y="42"/>
                    <a:pt x="0" y="126"/>
                    <a:pt x="0" y="189"/>
                  </a:cubicBezTo>
                  <a:cubicBezTo>
                    <a:pt x="0" y="252"/>
                    <a:pt x="105" y="314"/>
                    <a:pt x="168" y="335"/>
                  </a:cubicBezTo>
                  <a:cubicBezTo>
                    <a:pt x="181" y="338"/>
                    <a:pt x="194" y="339"/>
                    <a:pt x="207" y="339"/>
                  </a:cubicBezTo>
                  <a:cubicBezTo>
                    <a:pt x="292" y="339"/>
                    <a:pt x="351" y="280"/>
                    <a:pt x="314" y="189"/>
                  </a:cubicBezTo>
                  <a:cubicBezTo>
                    <a:pt x="293" y="126"/>
                    <a:pt x="251" y="42"/>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33"/>
            <p:cNvSpPr/>
            <p:nvPr/>
          </p:nvSpPr>
          <p:spPr>
            <a:xfrm>
              <a:off x="2608175" y="1358550"/>
              <a:ext cx="7350" cy="8950"/>
            </a:xfrm>
            <a:custGeom>
              <a:rect b="b" l="l" r="r" t="t"/>
              <a:pathLst>
                <a:path extrusionOk="0" h="358" w="294">
                  <a:moveTo>
                    <a:pt x="100" y="1"/>
                  </a:moveTo>
                  <a:cubicBezTo>
                    <a:pt x="50" y="1"/>
                    <a:pt x="1" y="68"/>
                    <a:pt x="1" y="148"/>
                  </a:cubicBezTo>
                  <a:cubicBezTo>
                    <a:pt x="1" y="190"/>
                    <a:pt x="85" y="273"/>
                    <a:pt x="106" y="336"/>
                  </a:cubicBezTo>
                  <a:cubicBezTo>
                    <a:pt x="127" y="336"/>
                    <a:pt x="168" y="336"/>
                    <a:pt x="147" y="357"/>
                  </a:cubicBezTo>
                  <a:cubicBezTo>
                    <a:pt x="210" y="294"/>
                    <a:pt x="294" y="232"/>
                    <a:pt x="294" y="169"/>
                  </a:cubicBezTo>
                  <a:cubicBezTo>
                    <a:pt x="294" y="127"/>
                    <a:pt x="210" y="43"/>
                    <a:pt x="147" y="22"/>
                  </a:cubicBezTo>
                  <a:cubicBezTo>
                    <a:pt x="132" y="7"/>
                    <a:pt x="116" y="1"/>
                    <a:pt x="10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33"/>
            <p:cNvSpPr/>
            <p:nvPr/>
          </p:nvSpPr>
          <p:spPr>
            <a:xfrm>
              <a:off x="2165650" y="1360150"/>
              <a:ext cx="8400" cy="8375"/>
            </a:xfrm>
            <a:custGeom>
              <a:rect b="b" l="l" r="r" t="t"/>
              <a:pathLst>
                <a:path extrusionOk="0" h="335" w="336">
                  <a:moveTo>
                    <a:pt x="147" y="0"/>
                  </a:moveTo>
                  <a:cubicBezTo>
                    <a:pt x="42" y="0"/>
                    <a:pt x="1" y="63"/>
                    <a:pt x="1" y="168"/>
                  </a:cubicBezTo>
                  <a:cubicBezTo>
                    <a:pt x="1" y="209"/>
                    <a:pt x="42" y="293"/>
                    <a:pt x="105" y="335"/>
                  </a:cubicBezTo>
                  <a:lnTo>
                    <a:pt x="168" y="335"/>
                  </a:lnTo>
                  <a:cubicBezTo>
                    <a:pt x="231" y="293"/>
                    <a:pt x="273" y="230"/>
                    <a:pt x="314" y="168"/>
                  </a:cubicBezTo>
                  <a:cubicBezTo>
                    <a:pt x="335" y="84"/>
                    <a:pt x="252"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3"/>
            <p:cNvSpPr/>
            <p:nvPr/>
          </p:nvSpPr>
          <p:spPr>
            <a:xfrm>
              <a:off x="2656825" y="1352725"/>
              <a:ext cx="8300" cy="9000"/>
            </a:xfrm>
            <a:custGeom>
              <a:rect b="b" l="l" r="r" t="t"/>
              <a:pathLst>
                <a:path extrusionOk="0" h="360" w="332">
                  <a:moveTo>
                    <a:pt x="174" y="1"/>
                  </a:moveTo>
                  <a:cubicBezTo>
                    <a:pt x="165" y="1"/>
                    <a:pt x="156" y="2"/>
                    <a:pt x="147" y="4"/>
                  </a:cubicBezTo>
                  <a:cubicBezTo>
                    <a:pt x="106" y="46"/>
                    <a:pt x="22" y="109"/>
                    <a:pt x="22" y="172"/>
                  </a:cubicBezTo>
                  <a:cubicBezTo>
                    <a:pt x="1" y="213"/>
                    <a:pt x="64" y="297"/>
                    <a:pt x="126" y="360"/>
                  </a:cubicBezTo>
                  <a:lnTo>
                    <a:pt x="189" y="360"/>
                  </a:lnTo>
                  <a:cubicBezTo>
                    <a:pt x="231" y="297"/>
                    <a:pt x="294" y="213"/>
                    <a:pt x="294" y="172"/>
                  </a:cubicBezTo>
                  <a:cubicBezTo>
                    <a:pt x="331" y="78"/>
                    <a:pt x="251" y="1"/>
                    <a:pt x="174"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3"/>
            <p:cNvSpPr/>
            <p:nvPr/>
          </p:nvSpPr>
          <p:spPr>
            <a:xfrm>
              <a:off x="2262950" y="1348625"/>
              <a:ext cx="7350" cy="7875"/>
            </a:xfrm>
            <a:custGeom>
              <a:rect b="b" l="l" r="r" t="t"/>
              <a:pathLst>
                <a:path extrusionOk="0" h="315" w="294">
                  <a:moveTo>
                    <a:pt x="105" y="1"/>
                  </a:moveTo>
                  <a:cubicBezTo>
                    <a:pt x="84" y="43"/>
                    <a:pt x="0" y="126"/>
                    <a:pt x="0" y="168"/>
                  </a:cubicBezTo>
                  <a:cubicBezTo>
                    <a:pt x="0" y="231"/>
                    <a:pt x="84" y="315"/>
                    <a:pt x="126" y="315"/>
                  </a:cubicBezTo>
                  <a:cubicBezTo>
                    <a:pt x="189" y="315"/>
                    <a:pt x="293" y="231"/>
                    <a:pt x="293" y="168"/>
                  </a:cubicBezTo>
                  <a:cubicBezTo>
                    <a:pt x="293" y="126"/>
                    <a:pt x="210" y="43"/>
                    <a:pt x="189"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3"/>
            <p:cNvSpPr/>
            <p:nvPr/>
          </p:nvSpPr>
          <p:spPr>
            <a:xfrm>
              <a:off x="2076200" y="1351250"/>
              <a:ext cx="8400" cy="6825"/>
            </a:xfrm>
            <a:custGeom>
              <a:rect b="b" l="l" r="r" t="t"/>
              <a:pathLst>
                <a:path extrusionOk="0" h="273" w="336">
                  <a:moveTo>
                    <a:pt x="147" y="0"/>
                  </a:moveTo>
                  <a:cubicBezTo>
                    <a:pt x="63" y="0"/>
                    <a:pt x="1" y="63"/>
                    <a:pt x="1" y="126"/>
                  </a:cubicBezTo>
                  <a:cubicBezTo>
                    <a:pt x="1" y="168"/>
                    <a:pt x="63" y="272"/>
                    <a:pt x="126" y="272"/>
                  </a:cubicBezTo>
                  <a:cubicBezTo>
                    <a:pt x="168" y="272"/>
                    <a:pt x="252" y="210"/>
                    <a:pt x="315" y="168"/>
                  </a:cubicBezTo>
                  <a:cubicBezTo>
                    <a:pt x="315" y="147"/>
                    <a:pt x="315" y="126"/>
                    <a:pt x="335" y="105"/>
                  </a:cubicBezTo>
                  <a:cubicBezTo>
                    <a:pt x="252" y="63"/>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3"/>
            <p:cNvSpPr/>
            <p:nvPr/>
          </p:nvSpPr>
          <p:spPr>
            <a:xfrm>
              <a:off x="2587275" y="1350200"/>
              <a:ext cx="8375" cy="7450"/>
            </a:xfrm>
            <a:custGeom>
              <a:rect b="b" l="l" r="r" t="t"/>
              <a:pathLst>
                <a:path extrusionOk="0" h="298" w="335">
                  <a:moveTo>
                    <a:pt x="167" y="1"/>
                  </a:moveTo>
                  <a:cubicBezTo>
                    <a:pt x="105" y="42"/>
                    <a:pt x="63" y="105"/>
                    <a:pt x="0" y="168"/>
                  </a:cubicBezTo>
                  <a:cubicBezTo>
                    <a:pt x="63" y="210"/>
                    <a:pt x="105" y="294"/>
                    <a:pt x="167" y="294"/>
                  </a:cubicBezTo>
                  <a:cubicBezTo>
                    <a:pt x="173" y="296"/>
                    <a:pt x="179" y="298"/>
                    <a:pt x="186" y="298"/>
                  </a:cubicBezTo>
                  <a:cubicBezTo>
                    <a:pt x="231" y="298"/>
                    <a:pt x="299" y="243"/>
                    <a:pt x="335" y="189"/>
                  </a:cubicBezTo>
                  <a:cubicBezTo>
                    <a:pt x="335" y="168"/>
                    <a:pt x="314" y="147"/>
                    <a:pt x="335" y="105"/>
                  </a:cubicBezTo>
                  <a:cubicBezTo>
                    <a:pt x="293" y="63"/>
                    <a:pt x="209" y="1"/>
                    <a:pt x="16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3"/>
            <p:cNvSpPr/>
            <p:nvPr/>
          </p:nvSpPr>
          <p:spPr>
            <a:xfrm>
              <a:off x="2331475" y="1351250"/>
              <a:ext cx="7350" cy="8400"/>
            </a:xfrm>
            <a:custGeom>
              <a:rect b="b" l="l" r="r" t="t"/>
              <a:pathLst>
                <a:path extrusionOk="0" h="336" w="294">
                  <a:moveTo>
                    <a:pt x="168" y="0"/>
                  </a:moveTo>
                  <a:cubicBezTo>
                    <a:pt x="105" y="0"/>
                    <a:pt x="0" y="63"/>
                    <a:pt x="0" y="126"/>
                  </a:cubicBezTo>
                  <a:cubicBezTo>
                    <a:pt x="0" y="168"/>
                    <a:pt x="84" y="252"/>
                    <a:pt x="105" y="314"/>
                  </a:cubicBezTo>
                  <a:cubicBezTo>
                    <a:pt x="147" y="314"/>
                    <a:pt x="168" y="314"/>
                    <a:pt x="189" y="335"/>
                  </a:cubicBezTo>
                  <a:cubicBezTo>
                    <a:pt x="210" y="252"/>
                    <a:pt x="293" y="210"/>
                    <a:pt x="293" y="147"/>
                  </a:cubicBezTo>
                  <a:cubicBezTo>
                    <a:pt x="293" y="105"/>
                    <a:pt x="210" y="0"/>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3"/>
            <p:cNvSpPr/>
            <p:nvPr/>
          </p:nvSpPr>
          <p:spPr>
            <a:xfrm>
              <a:off x="2145250" y="1351250"/>
              <a:ext cx="7350" cy="8400"/>
            </a:xfrm>
            <a:custGeom>
              <a:rect b="b" l="l" r="r" t="t"/>
              <a:pathLst>
                <a:path extrusionOk="0" h="336" w="294">
                  <a:moveTo>
                    <a:pt x="105" y="0"/>
                  </a:moveTo>
                  <a:cubicBezTo>
                    <a:pt x="84" y="63"/>
                    <a:pt x="1" y="126"/>
                    <a:pt x="1" y="168"/>
                  </a:cubicBezTo>
                  <a:cubicBezTo>
                    <a:pt x="1" y="252"/>
                    <a:pt x="84" y="335"/>
                    <a:pt x="126" y="335"/>
                  </a:cubicBezTo>
                  <a:cubicBezTo>
                    <a:pt x="189" y="335"/>
                    <a:pt x="294" y="252"/>
                    <a:pt x="294" y="210"/>
                  </a:cubicBezTo>
                  <a:cubicBezTo>
                    <a:pt x="294" y="147"/>
                    <a:pt x="210" y="63"/>
                    <a:pt x="189" y="21"/>
                  </a:cubicBezTo>
                  <a:cubicBezTo>
                    <a:pt x="168" y="21"/>
                    <a:pt x="126"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3"/>
            <p:cNvSpPr/>
            <p:nvPr/>
          </p:nvSpPr>
          <p:spPr>
            <a:xfrm>
              <a:off x="2401050" y="1351250"/>
              <a:ext cx="7350" cy="8400"/>
            </a:xfrm>
            <a:custGeom>
              <a:rect b="b" l="l" r="r" t="t"/>
              <a:pathLst>
                <a:path extrusionOk="0" h="336" w="294">
                  <a:moveTo>
                    <a:pt x="105" y="0"/>
                  </a:moveTo>
                  <a:cubicBezTo>
                    <a:pt x="84" y="63"/>
                    <a:pt x="0" y="126"/>
                    <a:pt x="0" y="168"/>
                  </a:cubicBezTo>
                  <a:cubicBezTo>
                    <a:pt x="0" y="231"/>
                    <a:pt x="84" y="335"/>
                    <a:pt x="126" y="335"/>
                  </a:cubicBezTo>
                  <a:cubicBezTo>
                    <a:pt x="189" y="335"/>
                    <a:pt x="293" y="252"/>
                    <a:pt x="293" y="210"/>
                  </a:cubicBezTo>
                  <a:cubicBezTo>
                    <a:pt x="293" y="147"/>
                    <a:pt x="209" y="63"/>
                    <a:pt x="189" y="21"/>
                  </a:cubicBezTo>
                  <a:cubicBezTo>
                    <a:pt x="189" y="21"/>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3"/>
            <p:cNvSpPr/>
            <p:nvPr/>
          </p:nvSpPr>
          <p:spPr>
            <a:xfrm>
              <a:off x="2518750" y="1349150"/>
              <a:ext cx="7850" cy="7350"/>
            </a:xfrm>
            <a:custGeom>
              <a:rect b="b" l="l" r="r" t="t"/>
              <a:pathLst>
                <a:path extrusionOk="0" h="294" w="314">
                  <a:moveTo>
                    <a:pt x="126" y="1"/>
                  </a:moveTo>
                  <a:cubicBezTo>
                    <a:pt x="84" y="1"/>
                    <a:pt x="0" y="84"/>
                    <a:pt x="0" y="126"/>
                  </a:cubicBezTo>
                  <a:cubicBezTo>
                    <a:pt x="0" y="210"/>
                    <a:pt x="84" y="294"/>
                    <a:pt x="126" y="294"/>
                  </a:cubicBezTo>
                  <a:cubicBezTo>
                    <a:pt x="188" y="294"/>
                    <a:pt x="251" y="231"/>
                    <a:pt x="314" y="189"/>
                  </a:cubicBezTo>
                  <a:lnTo>
                    <a:pt x="314" y="105"/>
                  </a:lnTo>
                  <a:cubicBezTo>
                    <a:pt x="251" y="84"/>
                    <a:pt x="18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3"/>
            <p:cNvSpPr/>
            <p:nvPr/>
          </p:nvSpPr>
          <p:spPr>
            <a:xfrm>
              <a:off x="2124325" y="1344975"/>
              <a:ext cx="7350" cy="9425"/>
            </a:xfrm>
            <a:custGeom>
              <a:rect b="b" l="l" r="r" t="t"/>
              <a:pathLst>
                <a:path extrusionOk="0" h="377" w="294">
                  <a:moveTo>
                    <a:pt x="126" y="0"/>
                  </a:moveTo>
                  <a:cubicBezTo>
                    <a:pt x="105" y="63"/>
                    <a:pt x="1" y="105"/>
                    <a:pt x="1" y="168"/>
                  </a:cubicBezTo>
                  <a:cubicBezTo>
                    <a:pt x="1" y="210"/>
                    <a:pt x="63" y="272"/>
                    <a:pt x="126" y="377"/>
                  </a:cubicBezTo>
                  <a:cubicBezTo>
                    <a:pt x="210" y="272"/>
                    <a:pt x="294" y="210"/>
                    <a:pt x="273" y="168"/>
                  </a:cubicBezTo>
                  <a:cubicBezTo>
                    <a:pt x="273" y="105"/>
                    <a:pt x="189"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3"/>
            <p:cNvSpPr/>
            <p:nvPr/>
          </p:nvSpPr>
          <p:spPr>
            <a:xfrm>
              <a:off x="2380125" y="1344975"/>
              <a:ext cx="7350" cy="9425"/>
            </a:xfrm>
            <a:custGeom>
              <a:rect b="b" l="l" r="r" t="t"/>
              <a:pathLst>
                <a:path extrusionOk="0" h="377" w="294">
                  <a:moveTo>
                    <a:pt x="126" y="0"/>
                  </a:moveTo>
                  <a:cubicBezTo>
                    <a:pt x="84" y="63"/>
                    <a:pt x="0" y="105"/>
                    <a:pt x="0" y="168"/>
                  </a:cubicBezTo>
                  <a:cubicBezTo>
                    <a:pt x="0" y="210"/>
                    <a:pt x="84" y="272"/>
                    <a:pt x="147" y="377"/>
                  </a:cubicBezTo>
                  <a:cubicBezTo>
                    <a:pt x="230" y="272"/>
                    <a:pt x="293" y="210"/>
                    <a:pt x="251" y="168"/>
                  </a:cubicBezTo>
                  <a:cubicBezTo>
                    <a:pt x="251" y="84"/>
                    <a:pt x="189" y="63"/>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3"/>
            <p:cNvSpPr/>
            <p:nvPr/>
          </p:nvSpPr>
          <p:spPr>
            <a:xfrm>
              <a:off x="2635900" y="1343925"/>
              <a:ext cx="7875" cy="8925"/>
            </a:xfrm>
            <a:custGeom>
              <a:rect b="b" l="l" r="r" t="t"/>
              <a:pathLst>
                <a:path extrusionOk="0" h="357" w="315">
                  <a:moveTo>
                    <a:pt x="147" y="1"/>
                  </a:moveTo>
                  <a:cubicBezTo>
                    <a:pt x="64" y="84"/>
                    <a:pt x="22" y="147"/>
                    <a:pt x="1" y="210"/>
                  </a:cubicBezTo>
                  <a:cubicBezTo>
                    <a:pt x="1" y="252"/>
                    <a:pt x="64" y="314"/>
                    <a:pt x="126" y="356"/>
                  </a:cubicBezTo>
                  <a:cubicBezTo>
                    <a:pt x="168" y="314"/>
                    <a:pt x="273" y="252"/>
                    <a:pt x="273" y="210"/>
                  </a:cubicBezTo>
                  <a:cubicBezTo>
                    <a:pt x="315" y="147"/>
                    <a:pt x="231" y="10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3"/>
            <p:cNvSpPr/>
            <p:nvPr/>
          </p:nvSpPr>
          <p:spPr>
            <a:xfrm>
              <a:off x="2193900" y="1344975"/>
              <a:ext cx="7875" cy="9425"/>
            </a:xfrm>
            <a:custGeom>
              <a:rect b="b" l="l" r="r" t="t"/>
              <a:pathLst>
                <a:path extrusionOk="0" h="377" w="315">
                  <a:moveTo>
                    <a:pt x="147" y="0"/>
                  </a:moveTo>
                  <a:cubicBezTo>
                    <a:pt x="63" y="105"/>
                    <a:pt x="0" y="168"/>
                    <a:pt x="0" y="210"/>
                  </a:cubicBezTo>
                  <a:cubicBezTo>
                    <a:pt x="0" y="272"/>
                    <a:pt x="63" y="314"/>
                    <a:pt x="126" y="377"/>
                  </a:cubicBezTo>
                  <a:cubicBezTo>
                    <a:pt x="168" y="314"/>
                    <a:pt x="252" y="272"/>
                    <a:pt x="273" y="210"/>
                  </a:cubicBezTo>
                  <a:cubicBezTo>
                    <a:pt x="314" y="168"/>
                    <a:pt x="231" y="105"/>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3"/>
            <p:cNvSpPr/>
            <p:nvPr/>
          </p:nvSpPr>
          <p:spPr>
            <a:xfrm>
              <a:off x="2449175" y="1346550"/>
              <a:ext cx="7875" cy="8900"/>
            </a:xfrm>
            <a:custGeom>
              <a:rect b="b" l="l" r="r" t="t"/>
              <a:pathLst>
                <a:path extrusionOk="0" h="356" w="315">
                  <a:moveTo>
                    <a:pt x="189" y="0"/>
                  </a:moveTo>
                  <a:cubicBezTo>
                    <a:pt x="147" y="42"/>
                    <a:pt x="42" y="105"/>
                    <a:pt x="42" y="147"/>
                  </a:cubicBezTo>
                  <a:cubicBezTo>
                    <a:pt x="0" y="209"/>
                    <a:pt x="84" y="251"/>
                    <a:pt x="168" y="356"/>
                  </a:cubicBezTo>
                  <a:cubicBezTo>
                    <a:pt x="251" y="293"/>
                    <a:pt x="314" y="209"/>
                    <a:pt x="314" y="147"/>
                  </a:cubicBezTo>
                  <a:cubicBezTo>
                    <a:pt x="314" y="105"/>
                    <a:pt x="230" y="42"/>
                    <a:pt x="18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3"/>
            <p:cNvSpPr/>
            <p:nvPr/>
          </p:nvSpPr>
          <p:spPr>
            <a:xfrm>
              <a:off x="2312125" y="1343400"/>
              <a:ext cx="7350" cy="6825"/>
            </a:xfrm>
            <a:custGeom>
              <a:rect b="b" l="l" r="r" t="t"/>
              <a:pathLst>
                <a:path extrusionOk="0" h="273" w="294">
                  <a:moveTo>
                    <a:pt x="126" y="1"/>
                  </a:moveTo>
                  <a:cubicBezTo>
                    <a:pt x="84" y="1"/>
                    <a:pt x="0" y="105"/>
                    <a:pt x="0" y="126"/>
                  </a:cubicBezTo>
                  <a:cubicBezTo>
                    <a:pt x="0" y="210"/>
                    <a:pt x="84" y="273"/>
                    <a:pt x="126" y="273"/>
                  </a:cubicBezTo>
                  <a:cubicBezTo>
                    <a:pt x="147" y="273"/>
                    <a:pt x="230" y="210"/>
                    <a:pt x="293" y="168"/>
                  </a:cubicBezTo>
                  <a:lnTo>
                    <a:pt x="293" y="105"/>
                  </a:lnTo>
                  <a:cubicBezTo>
                    <a:pt x="230" y="63"/>
                    <a:pt x="189"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3"/>
            <p:cNvSpPr/>
            <p:nvPr/>
          </p:nvSpPr>
          <p:spPr>
            <a:xfrm>
              <a:off x="2567900" y="1343925"/>
              <a:ext cx="6300" cy="7350"/>
            </a:xfrm>
            <a:custGeom>
              <a:rect b="b" l="l" r="r" t="t"/>
              <a:pathLst>
                <a:path extrusionOk="0" h="294" w="252">
                  <a:moveTo>
                    <a:pt x="126" y="1"/>
                  </a:moveTo>
                  <a:cubicBezTo>
                    <a:pt x="64" y="1"/>
                    <a:pt x="1" y="84"/>
                    <a:pt x="1" y="126"/>
                  </a:cubicBezTo>
                  <a:cubicBezTo>
                    <a:pt x="1" y="147"/>
                    <a:pt x="64" y="231"/>
                    <a:pt x="105" y="293"/>
                  </a:cubicBezTo>
                  <a:lnTo>
                    <a:pt x="147" y="293"/>
                  </a:lnTo>
                  <a:cubicBezTo>
                    <a:pt x="168" y="231"/>
                    <a:pt x="252" y="189"/>
                    <a:pt x="252" y="126"/>
                  </a:cubicBezTo>
                  <a:cubicBezTo>
                    <a:pt x="252" y="84"/>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3"/>
            <p:cNvSpPr/>
            <p:nvPr/>
          </p:nvSpPr>
          <p:spPr>
            <a:xfrm>
              <a:off x="2173500" y="1339225"/>
              <a:ext cx="8400" cy="6825"/>
            </a:xfrm>
            <a:custGeom>
              <a:rect b="b" l="l" r="r" t="t"/>
              <a:pathLst>
                <a:path extrusionOk="0" h="273" w="336">
                  <a:moveTo>
                    <a:pt x="126" y="0"/>
                  </a:moveTo>
                  <a:cubicBezTo>
                    <a:pt x="84" y="0"/>
                    <a:pt x="42" y="84"/>
                    <a:pt x="0" y="126"/>
                  </a:cubicBezTo>
                  <a:cubicBezTo>
                    <a:pt x="42" y="189"/>
                    <a:pt x="105" y="272"/>
                    <a:pt x="147" y="272"/>
                  </a:cubicBezTo>
                  <a:cubicBezTo>
                    <a:pt x="189" y="272"/>
                    <a:pt x="252" y="209"/>
                    <a:pt x="335" y="126"/>
                  </a:cubicBezTo>
                  <a:cubicBezTo>
                    <a:pt x="231" y="84"/>
                    <a:pt x="189"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3"/>
            <p:cNvSpPr/>
            <p:nvPr/>
          </p:nvSpPr>
          <p:spPr>
            <a:xfrm>
              <a:off x="2428775" y="1340775"/>
              <a:ext cx="8900" cy="6325"/>
            </a:xfrm>
            <a:custGeom>
              <a:rect b="b" l="l" r="r" t="t"/>
              <a:pathLst>
                <a:path extrusionOk="0" h="253" w="356">
                  <a:moveTo>
                    <a:pt x="168" y="1"/>
                  </a:moveTo>
                  <a:cubicBezTo>
                    <a:pt x="126" y="1"/>
                    <a:pt x="63" y="43"/>
                    <a:pt x="0" y="106"/>
                  </a:cubicBezTo>
                  <a:cubicBezTo>
                    <a:pt x="42" y="147"/>
                    <a:pt x="84" y="231"/>
                    <a:pt x="147" y="252"/>
                  </a:cubicBezTo>
                  <a:cubicBezTo>
                    <a:pt x="189" y="252"/>
                    <a:pt x="251" y="168"/>
                    <a:pt x="356" y="127"/>
                  </a:cubicBezTo>
                  <a:cubicBezTo>
                    <a:pt x="272" y="43"/>
                    <a:pt x="230"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33"/>
            <p:cNvSpPr/>
            <p:nvPr/>
          </p:nvSpPr>
          <p:spPr>
            <a:xfrm>
              <a:off x="2242025" y="1341825"/>
              <a:ext cx="8400" cy="6825"/>
            </a:xfrm>
            <a:custGeom>
              <a:rect b="b" l="l" r="r" t="t"/>
              <a:pathLst>
                <a:path extrusionOk="0" h="273" w="336">
                  <a:moveTo>
                    <a:pt x="126" y="1"/>
                  </a:moveTo>
                  <a:cubicBezTo>
                    <a:pt x="84" y="1"/>
                    <a:pt x="63" y="85"/>
                    <a:pt x="0" y="126"/>
                  </a:cubicBezTo>
                  <a:cubicBezTo>
                    <a:pt x="63" y="189"/>
                    <a:pt x="105" y="273"/>
                    <a:pt x="168" y="273"/>
                  </a:cubicBezTo>
                  <a:cubicBezTo>
                    <a:pt x="210" y="273"/>
                    <a:pt x="252" y="210"/>
                    <a:pt x="335" y="126"/>
                  </a:cubicBezTo>
                  <a:cubicBezTo>
                    <a:pt x="231" y="64"/>
                    <a:pt x="189"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33"/>
            <p:cNvSpPr/>
            <p:nvPr/>
          </p:nvSpPr>
          <p:spPr>
            <a:xfrm>
              <a:off x="2497825" y="1341825"/>
              <a:ext cx="8375" cy="6825"/>
            </a:xfrm>
            <a:custGeom>
              <a:rect b="b" l="l" r="r" t="t"/>
              <a:pathLst>
                <a:path extrusionOk="0" h="273" w="335">
                  <a:moveTo>
                    <a:pt x="126" y="1"/>
                  </a:moveTo>
                  <a:cubicBezTo>
                    <a:pt x="84" y="1"/>
                    <a:pt x="42" y="85"/>
                    <a:pt x="0" y="126"/>
                  </a:cubicBezTo>
                  <a:cubicBezTo>
                    <a:pt x="42" y="189"/>
                    <a:pt x="105" y="273"/>
                    <a:pt x="147" y="273"/>
                  </a:cubicBezTo>
                  <a:cubicBezTo>
                    <a:pt x="188" y="273"/>
                    <a:pt x="251" y="210"/>
                    <a:pt x="335" y="126"/>
                  </a:cubicBezTo>
                  <a:cubicBezTo>
                    <a:pt x="251" y="64"/>
                    <a:pt x="18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3"/>
            <p:cNvSpPr/>
            <p:nvPr/>
          </p:nvSpPr>
          <p:spPr>
            <a:xfrm>
              <a:off x="2749950" y="1412450"/>
              <a:ext cx="9425" cy="8550"/>
            </a:xfrm>
            <a:custGeom>
              <a:rect b="b" l="l" r="r" t="t"/>
              <a:pathLst>
                <a:path extrusionOk="0" h="342" w="377">
                  <a:moveTo>
                    <a:pt x="42" y="1"/>
                  </a:moveTo>
                  <a:cubicBezTo>
                    <a:pt x="0" y="1"/>
                    <a:pt x="0" y="21"/>
                    <a:pt x="0" y="63"/>
                  </a:cubicBezTo>
                  <a:cubicBezTo>
                    <a:pt x="42" y="126"/>
                    <a:pt x="63" y="231"/>
                    <a:pt x="105" y="293"/>
                  </a:cubicBezTo>
                  <a:cubicBezTo>
                    <a:pt x="131" y="329"/>
                    <a:pt x="165" y="342"/>
                    <a:pt x="204" y="342"/>
                  </a:cubicBezTo>
                  <a:cubicBezTo>
                    <a:pt x="256" y="342"/>
                    <a:pt x="317" y="318"/>
                    <a:pt x="377" y="293"/>
                  </a:cubicBezTo>
                  <a:cubicBezTo>
                    <a:pt x="251" y="189"/>
                    <a:pt x="147" y="84"/>
                    <a:pt x="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3"/>
            <p:cNvSpPr/>
            <p:nvPr/>
          </p:nvSpPr>
          <p:spPr>
            <a:xfrm>
              <a:off x="2477950" y="1333975"/>
              <a:ext cx="6825" cy="7875"/>
            </a:xfrm>
            <a:custGeom>
              <a:rect b="b" l="l" r="r" t="t"/>
              <a:pathLst>
                <a:path extrusionOk="0" h="315" w="273">
                  <a:moveTo>
                    <a:pt x="146" y="1"/>
                  </a:moveTo>
                  <a:cubicBezTo>
                    <a:pt x="84" y="22"/>
                    <a:pt x="0" y="85"/>
                    <a:pt x="0" y="127"/>
                  </a:cubicBezTo>
                  <a:cubicBezTo>
                    <a:pt x="0" y="168"/>
                    <a:pt x="84" y="231"/>
                    <a:pt x="146" y="315"/>
                  </a:cubicBezTo>
                  <a:cubicBezTo>
                    <a:pt x="188" y="231"/>
                    <a:pt x="272" y="189"/>
                    <a:pt x="251" y="106"/>
                  </a:cubicBezTo>
                  <a:cubicBezTo>
                    <a:pt x="251" y="85"/>
                    <a:pt x="167" y="1"/>
                    <a:pt x="14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3"/>
            <p:cNvSpPr/>
            <p:nvPr/>
          </p:nvSpPr>
          <p:spPr>
            <a:xfrm>
              <a:off x="2222675" y="1332950"/>
              <a:ext cx="6300" cy="7950"/>
            </a:xfrm>
            <a:custGeom>
              <a:rect b="b" l="l" r="r" t="t"/>
              <a:pathLst>
                <a:path extrusionOk="0" h="318" w="252">
                  <a:moveTo>
                    <a:pt x="126" y="0"/>
                  </a:moveTo>
                  <a:cubicBezTo>
                    <a:pt x="42" y="63"/>
                    <a:pt x="0" y="126"/>
                    <a:pt x="21" y="168"/>
                  </a:cubicBezTo>
                  <a:cubicBezTo>
                    <a:pt x="42" y="230"/>
                    <a:pt x="105" y="314"/>
                    <a:pt x="147" y="314"/>
                  </a:cubicBezTo>
                  <a:cubicBezTo>
                    <a:pt x="149" y="316"/>
                    <a:pt x="152" y="317"/>
                    <a:pt x="156" y="317"/>
                  </a:cubicBezTo>
                  <a:cubicBezTo>
                    <a:pt x="185" y="317"/>
                    <a:pt x="251" y="247"/>
                    <a:pt x="251" y="209"/>
                  </a:cubicBezTo>
                  <a:cubicBezTo>
                    <a:pt x="251" y="147"/>
                    <a:pt x="168" y="105"/>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3"/>
            <p:cNvSpPr/>
            <p:nvPr/>
          </p:nvSpPr>
          <p:spPr>
            <a:xfrm>
              <a:off x="2360250" y="1336075"/>
              <a:ext cx="6825" cy="8400"/>
            </a:xfrm>
            <a:custGeom>
              <a:rect b="b" l="l" r="r" t="t"/>
              <a:pathLst>
                <a:path extrusionOk="0" h="336" w="273">
                  <a:moveTo>
                    <a:pt x="147" y="1"/>
                  </a:moveTo>
                  <a:cubicBezTo>
                    <a:pt x="84" y="105"/>
                    <a:pt x="0" y="147"/>
                    <a:pt x="0" y="231"/>
                  </a:cubicBezTo>
                  <a:cubicBezTo>
                    <a:pt x="42" y="252"/>
                    <a:pt x="105" y="335"/>
                    <a:pt x="147" y="335"/>
                  </a:cubicBezTo>
                  <a:cubicBezTo>
                    <a:pt x="189" y="315"/>
                    <a:pt x="272" y="252"/>
                    <a:pt x="272" y="210"/>
                  </a:cubicBezTo>
                  <a:cubicBezTo>
                    <a:pt x="272" y="147"/>
                    <a:pt x="209" y="105"/>
                    <a:pt x="14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3"/>
            <p:cNvSpPr/>
            <p:nvPr/>
          </p:nvSpPr>
          <p:spPr>
            <a:xfrm>
              <a:off x="2104450" y="1338175"/>
              <a:ext cx="8400" cy="5850"/>
            </a:xfrm>
            <a:custGeom>
              <a:rect b="b" l="l" r="r" t="t"/>
              <a:pathLst>
                <a:path extrusionOk="0" h="234" w="336">
                  <a:moveTo>
                    <a:pt x="147" y="0"/>
                  </a:moveTo>
                  <a:cubicBezTo>
                    <a:pt x="84" y="0"/>
                    <a:pt x="1" y="63"/>
                    <a:pt x="1" y="105"/>
                  </a:cubicBezTo>
                  <a:cubicBezTo>
                    <a:pt x="1" y="147"/>
                    <a:pt x="63" y="231"/>
                    <a:pt x="105" y="231"/>
                  </a:cubicBezTo>
                  <a:cubicBezTo>
                    <a:pt x="112" y="233"/>
                    <a:pt x="119" y="234"/>
                    <a:pt x="126" y="234"/>
                  </a:cubicBezTo>
                  <a:cubicBezTo>
                    <a:pt x="182" y="234"/>
                    <a:pt x="242" y="163"/>
                    <a:pt x="335" y="126"/>
                  </a:cubicBezTo>
                  <a:cubicBezTo>
                    <a:pt x="252" y="63"/>
                    <a:pt x="189"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3"/>
            <p:cNvSpPr/>
            <p:nvPr/>
          </p:nvSpPr>
          <p:spPr>
            <a:xfrm>
              <a:off x="2547500" y="1336075"/>
              <a:ext cx="7875" cy="6300"/>
            </a:xfrm>
            <a:custGeom>
              <a:rect b="b" l="l" r="r" t="t"/>
              <a:pathLst>
                <a:path extrusionOk="0" h="252" w="315">
                  <a:moveTo>
                    <a:pt x="105" y="1"/>
                  </a:moveTo>
                  <a:cubicBezTo>
                    <a:pt x="85" y="1"/>
                    <a:pt x="1" y="105"/>
                    <a:pt x="1" y="126"/>
                  </a:cubicBezTo>
                  <a:cubicBezTo>
                    <a:pt x="22" y="189"/>
                    <a:pt x="85" y="252"/>
                    <a:pt x="126" y="252"/>
                  </a:cubicBezTo>
                  <a:cubicBezTo>
                    <a:pt x="147" y="252"/>
                    <a:pt x="210" y="210"/>
                    <a:pt x="315" y="126"/>
                  </a:cubicBezTo>
                  <a:cubicBezTo>
                    <a:pt x="210" y="84"/>
                    <a:pt x="147"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3"/>
            <p:cNvSpPr/>
            <p:nvPr/>
          </p:nvSpPr>
          <p:spPr>
            <a:xfrm>
              <a:off x="2616025" y="1338175"/>
              <a:ext cx="6825" cy="8400"/>
            </a:xfrm>
            <a:custGeom>
              <a:rect b="b" l="l" r="r" t="t"/>
              <a:pathLst>
                <a:path extrusionOk="0" h="336" w="273">
                  <a:moveTo>
                    <a:pt x="126" y="0"/>
                  </a:moveTo>
                  <a:cubicBezTo>
                    <a:pt x="85" y="21"/>
                    <a:pt x="1" y="63"/>
                    <a:pt x="1" y="126"/>
                  </a:cubicBezTo>
                  <a:cubicBezTo>
                    <a:pt x="1" y="168"/>
                    <a:pt x="85" y="231"/>
                    <a:pt x="126" y="335"/>
                  </a:cubicBezTo>
                  <a:cubicBezTo>
                    <a:pt x="210" y="231"/>
                    <a:pt x="273" y="168"/>
                    <a:pt x="231" y="126"/>
                  </a:cubicBezTo>
                  <a:cubicBezTo>
                    <a:pt x="231" y="63"/>
                    <a:pt x="168" y="0"/>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3"/>
            <p:cNvSpPr/>
            <p:nvPr/>
          </p:nvSpPr>
          <p:spPr>
            <a:xfrm>
              <a:off x="2291200" y="1336075"/>
              <a:ext cx="6300" cy="8400"/>
            </a:xfrm>
            <a:custGeom>
              <a:rect b="b" l="l" r="r" t="t"/>
              <a:pathLst>
                <a:path extrusionOk="0" h="336" w="252">
                  <a:moveTo>
                    <a:pt x="126" y="1"/>
                  </a:moveTo>
                  <a:cubicBezTo>
                    <a:pt x="84" y="22"/>
                    <a:pt x="0" y="84"/>
                    <a:pt x="0" y="126"/>
                  </a:cubicBezTo>
                  <a:cubicBezTo>
                    <a:pt x="0" y="189"/>
                    <a:pt x="84" y="231"/>
                    <a:pt x="126" y="335"/>
                  </a:cubicBezTo>
                  <a:cubicBezTo>
                    <a:pt x="189" y="252"/>
                    <a:pt x="251" y="210"/>
                    <a:pt x="230" y="126"/>
                  </a:cubicBezTo>
                  <a:cubicBezTo>
                    <a:pt x="230" y="84"/>
                    <a:pt x="147"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3"/>
            <p:cNvSpPr/>
            <p:nvPr/>
          </p:nvSpPr>
          <p:spPr>
            <a:xfrm>
              <a:off x="1992500" y="1392050"/>
              <a:ext cx="8925" cy="7350"/>
            </a:xfrm>
            <a:custGeom>
              <a:rect b="b" l="l" r="r" t="t"/>
              <a:pathLst>
                <a:path extrusionOk="0" h="294" w="357">
                  <a:moveTo>
                    <a:pt x="315" y="0"/>
                  </a:moveTo>
                  <a:lnTo>
                    <a:pt x="1" y="252"/>
                  </a:lnTo>
                  <a:cubicBezTo>
                    <a:pt x="1" y="252"/>
                    <a:pt x="22" y="273"/>
                    <a:pt x="22" y="293"/>
                  </a:cubicBezTo>
                  <a:cubicBezTo>
                    <a:pt x="106" y="273"/>
                    <a:pt x="210" y="293"/>
                    <a:pt x="252" y="252"/>
                  </a:cubicBezTo>
                  <a:cubicBezTo>
                    <a:pt x="315" y="189"/>
                    <a:pt x="336" y="105"/>
                    <a:pt x="357" y="42"/>
                  </a:cubicBezTo>
                  <a:cubicBezTo>
                    <a:pt x="357" y="42"/>
                    <a:pt x="336" y="0"/>
                    <a:pt x="31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3"/>
            <p:cNvSpPr/>
            <p:nvPr/>
          </p:nvSpPr>
          <p:spPr>
            <a:xfrm>
              <a:off x="2745750" y="1660925"/>
              <a:ext cx="8400" cy="8400"/>
            </a:xfrm>
            <a:custGeom>
              <a:rect b="b" l="l" r="r" t="t"/>
              <a:pathLst>
                <a:path extrusionOk="0" h="336" w="336">
                  <a:moveTo>
                    <a:pt x="336" y="0"/>
                  </a:moveTo>
                  <a:cubicBezTo>
                    <a:pt x="126" y="0"/>
                    <a:pt x="22" y="126"/>
                    <a:pt x="1" y="335"/>
                  </a:cubicBezTo>
                  <a:lnTo>
                    <a:pt x="336" y="0"/>
                  </a:ln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3"/>
            <p:cNvSpPr/>
            <p:nvPr/>
          </p:nvSpPr>
          <p:spPr>
            <a:xfrm>
              <a:off x="2229475" y="1313075"/>
              <a:ext cx="6300" cy="7325"/>
            </a:xfrm>
            <a:custGeom>
              <a:rect b="b" l="l" r="r" t="t"/>
              <a:pathLst>
                <a:path extrusionOk="0" h="293" w="252">
                  <a:moveTo>
                    <a:pt x="147" y="0"/>
                  </a:moveTo>
                  <a:cubicBezTo>
                    <a:pt x="84" y="84"/>
                    <a:pt x="42" y="126"/>
                    <a:pt x="0" y="167"/>
                  </a:cubicBezTo>
                  <a:cubicBezTo>
                    <a:pt x="42" y="209"/>
                    <a:pt x="84" y="293"/>
                    <a:pt x="147" y="293"/>
                  </a:cubicBezTo>
                  <a:cubicBezTo>
                    <a:pt x="168" y="293"/>
                    <a:pt x="251" y="230"/>
                    <a:pt x="251" y="188"/>
                  </a:cubicBezTo>
                  <a:cubicBezTo>
                    <a:pt x="251" y="126"/>
                    <a:pt x="189"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3"/>
            <p:cNvSpPr/>
            <p:nvPr/>
          </p:nvSpPr>
          <p:spPr>
            <a:xfrm>
              <a:off x="2335125" y="1282650"/>
              <a:ext cx="6825" cy="5850"/>
            </a:xfrm>
            <a:custGeom>
              <a:rect b="b" l="l" r="r" t="t"/>
              <a:pathLst>
                <a:path extrusionOk="0" h="234" w="273">
                  <a:moveTo>
                    <a:pt x="135" y="0"/>
                  </a:moveTo>
                  <a:cubicBezTo>
                    <a:pt x="131" y="0"/>
                    <a:pt x="129" y="1"/>
                    <a:pt x="126" y="3"/>
                  </a:cubicBezTo>
                  <a:cubicBezTo>
                    <a:pt x="64" y="3"/>
                    <a:pt x="22" y="66"/>
                    <a:pt x="1" y="108"/>
                  </a:cubicBezTo>
                  <a:cubicBezTo>
                    <a:pt x="1" y="150"/>
                    <a:pt x="43" y="234"/>
                    <a:pt x="105" y="234"/>
                  </a:cubicBezTo>
                  <a:cubicBezTo>
                    <a:pt x="147" y="234"/>
                    <a:pt x="210" y="171"/>
                    <a:pt x="273" y="108"/>
                  </a:cubicBezTo>
                  <a:cubicBezTo>
                    <a:pt x="217" y="71"/>
                    <a:pt x="161" y="0"/>
                    <a:pt x="13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3"/>
            <p:cNvSpPr/>
            <p:nvPr/>
          </p:nvSpPr>
          <p:spPr>
            <a:xfrm>
              <a:off x="2160425" y="1310450"/>
              <a:ext cx="5775" cy="7350"/>
            </a:xfrm>
            <a:custGeom>
              <a:rect b="b" l="l" r="r" t="t"/>
              <a:pathLst>
                <a:path extrusionOk="0" h="294" w="231">
                  <a:moveTo>
                    <a:pt x="126" y="0"/>
                  </a:moveTo>
                  <a:cubicBezTo>
                    <a:pt x="84" y="84"/>
                    <a:pt x="0" y="126"/>
                    <a:pt x="21" y="168"/>
                  </a:cubicBezTo>
                  <a:cubicBezTo>
                    <a:pt x="21" y="210"/>
                    <a:pt x="84" y="272"/>
                    <a:pt x="126" y="293"/>
                  </a:cubicBezTo>
                  <a:cubicBezTo>
                    <a:pt x="147" y="293"/>
                    <a:pt x="231" y="231"/>
                    <a:pt x="231" y="189"/>
                  </a:cubicBezTo>
                  <a:cubicBezTo>
                    <a:pt x="231" y="126"/>
                    <a:pt x="189"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3"/>
            <p:cNvSpPr/>
            <p:nvPr/>
          </p:nvSpPr>
          <p:spPr>
            <a:xfrm>
              <a:off x="2348200" y="1310875"/>
              <a:ext cx="6825" cy="5350"/>
            </a:xfrm>
            <a:custGeom>
              <a:rect b="b" l="l" r="r" t="t"/>
              <a:pathLst>
                <a:path extrusionOk="0" h="214" w="273">
                  <a:moveTo>
                    <a:pt x="137" y="0"/>
                  </a:moveTo>
                  <a:cubicBezTo>
                    <a:pt x="133" y="0"/>
                    <a:pt x="129" y="2"/>
                    <a:pt x="127" y="4"/>
                  </a:cubicBezTo>
                  <a:cubicBezTo>
                    <a:pt x="64" y="4"/>
                    <a:pt x="22" y="67"/>
                    <a:pt x="1" y="109"/>
                  </a:cubicBezTo>
                  <a:cubicBezTo>
                    <a:pt x="1" y="151"/>
                    <a:pt x="43" y="214"/>
                    <a:pt x="106" y="214"/>
                  </a:cubicBezTo>
                  <a:cubicBezTo>
                    <a:pt x="147" y="214"/>
                    <a:pt x="210" y="172"/>
                    <a:pt x="273" y="109"/>
                  </a:cubicBezTo>
                  <a:cubicBezTo>
                    <a:pt x="219" y="55"/>
                    <a:pt x="164" y="0"/>
                    <a:pt x="1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3"/>
            <p:cNvSpPr/>
            <p:nvPr/>
          </p:nvSpPr>
          <p:spPr>
            <a:xfrm>
              <a:off x="2534425" y="1309400"/>
              <a:ext cx="5775" cy="6825"/>
            </a:xfrm>
            <a:custGeom>
              <a:rect b="b" l="l" r="r" t="t"/>
              <a:pathLst>
                <a:path extrusionOk="0" h="273" w="231">
                  <a:moveTo>
                    <a:pt x="105" y="1"/>
                  </a:moveTo>
                  <a:cubicBezTo>
                    <a:pt x="84" y="1"/>
                    <a:pt x="1" y="42"/>
                    <a:pt x="1" y="105"/>
                  </a:cubicBezTo>
                  <a:cubicBezTo>
                    <a:pt x="1" y="147"/>
                    <a:pt x="43" y="210"/>
                    <a:pt x="105" y="273"/>
                  </a:cubicBezTo>
                  <a:cubicBezTo>
                    <a:pt x="147" y="210"/>
                    <a:pt x="231" y="147"/>
                    <a:pt x="210" y="126"/>
                  </a:cubicBezTo>
                  <a:cubicBezTo>
                    <a:pt x="210" y="63"/>
                    <a:pt x="147" y="2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3"/>
            <p:cNvSpPr/>
            <p:nvPr/>
          </p:nvSpPr>
          <p:spPr>
            <a:xfrm>
              <a:off x="2278125" y="1306775"/>
              <a:ext cx="5775" cy="6825"/>
            </a:xfrm>
            <a:custGeom>
              <a:rect b="b" l="l" r="r" t="t"/>
              <a:pathLst>
                <a:path extrusionOk="0" h="273" w="231">
                  <a:moveTo>
                    <a:pt x="126" y="1"/>
                  </a:moveTo>
                  <a:cubicBezTo>
                    <a:pt x="84" y="64"/>
                    <a:pt x="0" y="126"/>
                    <a:pt x="21" y="147"/>
                  </a:cubicBezTo>
                  <a:cubicBezTo>
                    <a:pt x="21" y="210"/>
                    <a:pt x="84" y="252"/>
                    <a:pt x="126" y="273"/>
                  </a:cubicBezTo>
                  <a:cubicBezTo>
                    <a:pt x="147" y="273"/>
                    <a:pt x="230" y="231"/>
                    <a:pt x="230" y="168"/>
                  </a:cubicBezTo>
                  <a:cubicBezTo>
                    <a:pt x="230" y="126"/>
                    <a:pt x="189" y="64"/>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3"/>
            <p:cNvSpPr/>
            <p:nvPr/>
          </p:nvSpPr>
          <p:spPr>
            <a:xfrm>
              <a:off x="2464850" y="1307175"/>
              <a:ext cx="7350" cy="5400"/>
            </a:xfrm>
            <a:custGeom>
              <a:rect b="b" l="l" r="r" t="t"/>
              <a:pathLst>
                <a:path extrusionOk="0" h="216" w="294">
                  <a:moveTo>
                    <a:pt x="168" y="1"/>
                  </a:moveTo>
                  <a:cubicBezTo>
                    <a:pt x="161" y="1"/>
                    <a:pt x="155" y="2"/>
                    <a:pt x="147" y="6"/>
                  </a:cubicBezTo>
                  <a:cubicBezTo>
                    <a:pt x="85" y="6"/>
                    <a:pt x="43" y="48"/>
                    <a:pt x="1" y="110"/>
                  </a:cubicBezTo>
                  <a:cubicBezTo>
                    <a:pt x="1" y="131"/>
                    <a:pt x="64" y="215"/>
                    <a:pt x="106" y="215"/>
                  </a:cubicBezTo>
                  <a:cubicBezTo>
                    <a:pt x="168" y="215"/>
                    <a:pt x="210" y="152"/>
                    <a:pt x="294" y="110"/>
                  </a:cubicBezTo>
                  <a:cubicBezTo>
                    <a:pt x="225" y="41"/>
                    <a:pt x="198" y="1"/>
                    <a:pt x="168"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3"/>
            <p:cNvSpPr/>
            <p:nvPr/>
          </p:nvSpPr>
          <p:spPr>
            <a:xfrm>
              <a:off x="2209075" y="1306775"/>
              <a:ext cx="6300" cy="6825"/>
            </a:xfrm>
            <a:custGeom>
              <a:rect b="b" l="l" r="r" t="t"/>
              <a:pathLst>
                <a:path extrusionOk="0" h="273" w="252">
                  <a:moveTo>
                    <a:pt x="105" y="1"/>
                  </a:moveTo>
                  <a:cubicBezTo>
                    <a:pt x="84" y="1"/>
                    <a:pt x="0" y="43"/>
                    <a:pt x="0" y="106"/>
                  </a:cubicBezTo>
                  <a:cubicBezTo>
                    <a:pt x="0" y="147"/>
                    <a:pt x="63" y="210"/>
                    <a:pt x="105" y="273"/>
                  </a:cubicBezTo>
                  <a:cubicBezTo>
                    <a:pt x="189" y="210"/>
                    <a:pt x="251" y="147"/>
                    <a:pt x="230" y="126"/>
                  </a:cubicBezTo>
                  <a:cubicBezTo>
                    <a:pt x="230" y="64"/>
                    <a:pt x="168"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33"/>
            <p:cNvSpPr/>
            <p:nvPr/>
          </p:nvSpPr>
          <p:spPr>
            <a:xfrm>
              <a:off x="2396325" y="1304700"/>
              <a:ext cx="7350" cy="5775"/>
            </a:xfrm>
            <a:custGeom>
              <a:rect b="b" l="l" r="r" t="t"/>
              <a:pathLst>
                <a:path extrusionOk="0" h="231" w="294">
                  <a:moveTo>
                    <a:pt x="126" y="0"/>
                  </a:moveTo>
                  <a:cubicBezTo>
                    <a:pt x="85" y="21"/>
                    <a:pt x="1" y="84"/>
                    <a:pt x="1" y="126"/>
                  </a:cubicBezTo>
                  <a:cubicBezTo>
                    <a:pt x="1" y="147"/>
                    <a:pt x="64" y="230"/>
                    <a:pt x="106" y="230"/>
                  </a:cubicBezTo>
                  <a:cubicBezTo>
                    <a:pt x="168" y="230"/>
                    <a:pt x="210" y="168"/>
                    <a:pt x="294" y="126"/>
                  </a:cubicBezTo>
                  <a:cubicBezTo>
                    <a:pt x="210" y="84"/>
                    <a:pt x="168"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33"/>
            <p:cNvSpPr/>
            <p:nvPr/>
          </p:nvSpPr>
          <p:spPr>
            <a:xfrm>
              <a:off x="2327300" y="1302600"/>
              <a:ext cx="5775" cy="7350"/>
            </a:xfrm>
            <a:custGeom>
              <a:rect b="b" l="l" r="r" t="t"/>
              <a:pathLst>
                <a:path extrusionOk="0" h="294" w="231">
                  <a:moveTo>
                    <a:pt x="105" y="1"/>
                  </a:moveTo>
                  <a:cubicBezTo>
                    <a:pt x="63" y="1"/>
                    <a:pt x="0" y="63"/>
                    <a:pt x="0" y="105"/>
                  </a:cubicBezTo>
                  <a:cubicBezTo>
                    <a:pt x="0" y="168"/>
                    <a:pt x="42" y="210"/>
                    <a:pt x="105" y="293"/>
                  </a:cubicBezTo>
                  <a:cubicBezTo>
                    <a:pt x="146" y="210"/>
                    <a:pt x="230" y="168"/>
                    <a:pt x="209" y="126"/>
                  </a:cubicBezTo>
                  <a:cubicBezTo>
                    <a:pt x="209" y="84"/>
                    <a:pt x="14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3"/>
            <p:cNvSpPr/>
            <p:nvPr/>
          </p:nvSpPr>
          <p:spPr>
            <a:xfrm>
              <a:off x="2514025" y="1301950"/>
              <a:ext cx="7350" cy="5375"/>
            </a:xfrm>
            <a:custGeom>
              <a:rect b="b" l="l" r="r" t="t"/>
              <a:pathLst>
                <a:path extrusionOk="0" h="215" w="294">
                  <a:moveTo>
                    <a:pt x="148" y="0"/>
                  </a:moveTo>
                  <a:cubicBezTo>
                    <a:pt x="141" y="0"/>
                    <a:pt x="133" y="2"/>
                    <a:pt x="126" y="6"/>
                  </a:cubicBezTo>
                  <a:cubicBezTo>
                    <a:pt x="84" y="6"/>
                    <a:pt x="22" y="47"/>
                    <a:pt x="1" y="110"/>
                  </a:cubicBezTo>
                  <a:cubicBezTo>
                    <a:pt x="1" y="131"/>
                    <a:pt x="64" y="215"/>
                    <a:pt x="105" y="215"/>
                  </a:cubicBezTo>
                  <a:cubicBezTo>
                    <a:pt x="168" y="215"/>
                    <a:pt x="210" y="152"/>
                    <a:pt x="294" y="110"/>
                  </a:cubicBezTo>
                  <a:cubicBezTo>
                    <a:pt x="224" y="41"/>
                    <a:pt x="184" y="0"/>
                    <a:pt x="14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3"/>
            <p:cNvSpPr/>
            <p:nvPr/>
          </p:nvSpPr>
          <p:spPr>
            <a:xfrm>
              <a:off x="2258250" y="1301950"/>
              <a:ext cx="7350" cy="5375"/>
            </a:xfrm>
            <a:custGeom>
              <a:rect b="b" l="l" r="r" t="t"/>
              <a:pathLst>
                <a:path extrusionOk="0" h="215" w="294">
                  <a:moveTo>
                    <a:pt x="159" y="0"/>
                  </a:moveTo>
                  <a:cubicBezTo>
                    <a:pt x="154" y="0"/>
                    <a:pt x="150" y="2"/>
                    <a:pt x="147" y="6"/>
                  </a:cubicBezTo>
                  <a:cubicBezTo>
                    <a:pt x="84" y="6"/>
                    <a:pt x="42" y="47"/>
                    <a:pt x="0" y="110"/>
                  </a:cubicBezTo>
                  <a:cubicBezTo>
                    <a:pt x="0" y="131"/>
                    <a:pt x="63" y="215"/>
                    <a:pt x="105" y="215"/>
                  </a:cubicBezTo>
                  <a:cubicBezTo>
                    <a:pt x="167" y="215"/>
                    <a:pt x="209" y="152"/>
                    <a:pt x="293" y="110"/>
                  </a:cubicBezTo>
                  <a:cubicBezTo>
                    <a:pt x="224" y="41"/>
                    <a:pt x="183"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3"/>
            <p:cNvSpPr/>
            <p:nvPr/>
          </p:nvSpPr>
          <p:spPr>
            <a:xfrm>
              <a:off x="2443925" y="1298425"/>
              <a:ext cx="7875" cy="6300"/>
            </a:xfrm>
            <a:custGeom>
              <a:rect b="b" l="l" r="r" t="t"/>
              <a:pathLst>
                <a:path extrusionOk="0" h="252" w="315">
                  <a:moveTo>
                    <a:pt x="147" y="0"/>
                  </a:moveTo>
                  <a:cubicBezTo>
                    <a:pt x="85" y="42"/>
                    <a:pt x="64" y="84"/>
                    <a:pt x="1" y="147"/>
                  </a:cubicBezTo>
                  <a:cubicBezTo>
                    <a:pt x="64" y="168"/>
                    <a:pt x="85" y="251"/>
                    <a:pt x="147" y="251"/>
                  </a:cubicBezTo>
                  <a:cubicBezTo>
                    <a:pt x="189" y="251"/>
                    <a:pt x="252" y="188"/>
                    <a:pt x="315" y="147"/>
                  </a:cubicBezTo>
                  <a:cubicBezTo>
                    <a:pt x="210" y="84"/>
                    <a:pt x="168" y="0"/>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3"/>
            <p:cNvSpPr/>
            <p:nvPr/>
          </p:nvSpPr>
          <p:spPr>
            <a:xfrm>
              <a:off x="2525025" y="1329200"/>
              <a:ext cx="7850" cy="6375"/>
            </a:xfrm>
            <a:custGeom>
              <a:rect b="b" l="l" r="r" t="t"/>
              <a:pathLst>
                <a:path extrusionOk="0" h="255" w="314">
                  <a:moveTo>
                    <a:pt x="180" y="0"/>
                  </a:moveTo>
                  <a:cubicBezTo>
                    <a:pt x="149" y="0"/>
                    <a:pt x="75" y="71"/>
                    <a:pt x="0" y="108"/>
                  </a:cubicBezTo>
                  <a:cubicBezTo>
                    <a:pt x="84" y="171"/>
                    <a:pt x="147" y="255"/>
                    <a:pt x="188" y="255"/>
                  </a:cubicBezTo>
                  <a:cubicBezTo>
                    <a:pt x="230" y="255"/>
                    <a:pt x="272" y="192"/>
                    <a:pt x="314" y="150"/>
                  </a:cubicBezTo>
                  <a:cubicBezTo>
                    <a:pt x="272" y="87"/>
                    <a:pt x="230" y="4"/>
                    <a:pt x="188" y="4"/>
                  </a:cubicBezTo>
                  <a:cubicBezTo>
                    <a:pt x="186" y="1"/>
                    <a:pt x="183" y="0"/>
                    <a:pt x="18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3"/>
            <p:cNvSpPr/>
            <p:nvPr/>
          </p:nvSpPr>
          <p:spPr>
            <a:xfrm>
              <a:off x="2269750" y="1329200"/>
              <a:ext cx="7875" cy="6375"/>
            </a:xfrm>
            <a:custGeom>
              <a:rect b="b" l="l" r="r" t="t"/>
              <a:pathLst>
                <a:path extrusionOk="0" h="255" w="315">
                  <a:moveTo>
                    <a:pt x="159" y="0"/>
                  </a:moveTo>
                  <a:cubicBezTo>
                    <a:pt x="129" y="0"/>
                    <a:pt x="56" y="71"/>
                    <a:pt x="0" y="108"/>
                  </a:cubicBezTo>
                  <a:cubicBezTo>
                    <a:pt x="63" y="171"/>
                    <a:pt x="126" y="255"/>
                    <a:pt x="168" y="255"/>
                  </a:cubicBezTo>
                  <a:cubicBezTo>
                    <a:pt x="231" y="255"/>
                    <a:pt x="252" y="192"/>
                    <a:pt x="314" y="150"/>
                  </a:cubicBezTo>
                  <a:cubicBezTo>
                    <a:pt x="252" y="87"/>
                    <a:pt x="231" y="4"/>
                    <a:pt x="168" y="4"/>
                  </a:cubicBezTo>
                  <a:cubicBezTo>
                    <a:pt x="166" y="1"/>
                    <a:pt x="163" y="0"/>
                    <a:pt x="159"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3"/>
            <p:cNvSpPr/>
            <p:nvPr/>
          </p:nvSpPr>
          <p:spPr>
            <a:xfrm>
              <a:off x="2457025" y="1325625"/>
              <a:ext cx="6825" cy="7875"/>
            </a:xfrm>
            <a:custGeom>
              <a:rect b="b" l="l" r="r" t="t"/>
              <a:pathLst>
                <a:path extrusionOk="0" h="315" w="273">
                  <a:moveTo>
                    <a:pt x="147" y="0"/>
                  </a:moveTo>
                  <a:cubicBezTo>
                    <a:pt x="63" y="105"/>
                    <a:pt x="0" y="147"/>
                    <a:pt x="42" y="209"/>
                  </a:cubicBezTo>
                  <a:cubicBezTo>
                    <a:pt x="42" y="230"/>
                    <a:pt x="105" y="314"/>
                    <a:pt x="147" y="314"/>
                  </a:cubicBezTo>
                  <a:cubicBezTo>
                    <a:pt x="188" y="293"/>
                    <a:pt x="272" y="230"/>
                    <a:pt x="272" y="189"/>
                  </a:cubicBezTo>
                  <a:cubicBezTo>
                    <a:pt x="272" y="126"/>
                    <a:pt x="188" y="84"/>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3"/>
            <p:cNvSpPr/>
            <p:nvPr/>
          </p:nvSpPr>
          <p:spPr>
            <a:xfrm>
              <a:off x="2202275" y="1327700"/>
              <a:ext cx="7350" cy="5800"/>
            </a:xfrm>
            <a:custGeom>
              <a:rect b="b" l="l" r="r" t="t"/>
              <a:pathLst>
                <a:path extrusionOk="0" h="232" w="294">
                  <a:moveTo>
                    <a:pt x="105" y="1"/>
                  </a:moveTo>
                  <a:cubicBezTo>
                    <a:pt x="84" y="1"/>
                    <a:pt x="0" y="64"/>
                    <a:pt x="0" y="106"/>
                  </a:cubicBezTo>
                  <a:cubicBezTo>
                    <a:pt x="0" y="147"/>
                    <a:pt x="42" y="231"/>
                    <a:pt x="105" y="231"/>
                  </a:cubicBezTo>
                  <a:cubicBezTo>
                    <a:pt x="126" y="231"/>
                    <a:pt x="189" y="168"/>
                    <a:pt x="293" y="126"/>
                  </a:cubicBezTo>
                  <a:cubicBezTo>
                    <a:pt x="189" y="43"/>
                    <a:pt x="12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3"/>
            <p:cNvSpPr/>
            <p:nvPr/>
          </p:nvSpPr>
          <p:spPr>
            <a:xfrm>
              <a:off x="2389025" y="1325100"/>
              <a:ext cx="7325" cy="5850"/>
            </a:xfrm>
            <a:custGeom>
              <a:rect b="b" l="l" r="r" t="t"/>
              <a:pathLst>
                <a:path extrusionOk="0" h="234" w="293">
                  <a:moveTo>
                    <a:pt x="105" y="0"/>
                  </a:moveTo>
                  <a:cubicBezTo>
                    <a:pt x="84" y="0"/>
                    <a:pt x="0" y="63"/>
                    <a:pt x="0" y="105"/>
                  </a:cubicBezTo>
                  <a:cubicBezTo>
                    <a:pt x="0" y="147"/>
                    <a:pt x="63" y="230"/>
                    <a:pt x="105" y="230"/>
                  </a:cubicBezTo>
                  <a:cubicBezTo>
                    <a:pt x="109" y="233"/>
                    <a:pt x="114" y="234"/>
                    <a:pt x="118" y="234"/>
                  </a:cubicBezTo>
                  <a:cubicBezTo>
                    <a:pt x="156" y="234"/>
                    <a:pt x="200" y="163"/>
                    <a:pt x="293" y="126"/>
                  </a:cubicBezTo>
                  <a:cubicBezTo>
                    <a:pt x="188" y="63"/>
                    <a:pt x="146"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3"/>
            <p:cNvSpPr/>
            <p:nvPr/>
          </p:nvSpPr>
          <p:spPr>
            <a:xfrm>
              <a:off x="2133750" y="1325100"/>
              <a:ext cx="6825" cy="5775"/>
            </a:xfrm>
            <a:custGeom>
              <a:rect b="b" l="l" r="r" t="t"/>
              <a:pathLst>
                <a:path extrusionOk="0" h="231" w="273">
                  <a:moveTo>
                    <a:pt x="126" y="0"/>
                  </a:moveTo>
                  <a:cubicBezTo>
                    <a:pt x="63" y="0"/>
                    <a:pt x="0" y="63"/>
                    <a:pt x="0" y="105"/>
                  </a:cubicBezTo>
                  <a:cubicBezTo>
                    <a:pt x="0" y="147"/>
                    <a:pt x="42" y="230"/>
                    <a:pt x="105" y="230"/>
                  </a:cubicBezTo>
                  <a:cubicBezTo>
                    <a:pt x="126" y="230"/>
                    <a:pt x="168" y="168"/>
                    <a:pt x="272" y="126"/>
                  </a:cubicBezTo>
                  <a:cubicBezTo>
                    <a:pt x="168" y="63"/>
                    <a:pt x="126"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33"/>
            <p:cNvSpPr/>
            <p:nvPr/>
          </p:nvSpPr>
          <p:spPr>
            <a:xfrm>
              <a:off x="2576275" y="1323525"/>
              <a:ext cx="7350" cy="5775"/>
            </a:xfrm>
            <a:custGeom>
              <a:rect b="b" l="l" r="r" t="t"/>
              <a:pathLst>
                <a:path extrusionOk="0" h="231" w="294">
                  <a:moveTo>
                    <a:pt x="105" y="1"/>
                  </a:moveTo>
                  <a:cubicBezTo>
                    <a:pt x="84" y="1"/>
                    <a:pt x="1" y="84"/>
                    <a:pt x="1" y="105"/>
                  </a:cubicBezTo>
                  <a:cubicBezTo>
                    <a:pt x="1" y="168"/>
                    <a:pt x="43" y="231"/>
                    <a:pt x="105" y="231"/>
                  </a:cubicBezTo>
                  <a:cubicBezTo>
                    <a:pt x="147" y="231"/>
                    <a:pt x="210" y="168"/>
                    <a:pt x="294" y="105"/>
                  </a:cubicBezTo>
                  <a:cubicBezTo>
                    <a:pt x="189" y="63"/>
                    <a:pt x="126"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33"/>
            <p:cNvSpPr/>
            <p:nvPr/>
          </p:nvSpPr>
          <p:spPr>
            <a:xfrm>
              <a:off x="2506175" y="1320900"/>
              <a:ext cx="7350" cy="6075"/>
            </a:xfrm>
            <a:custGeom>
              <a:rect b="b" l="l" r="r" t="t"/>
              <a:pathLst>
                <a:path extrusionOk="0" h="243" w="294">
                  <a:moveTo>
                    <a:pt x="106" y="1"/>
                  </a:moveTo>
                  <a:cubicBezTo>
                    <a:pt x="85" y="1"/>
                    <a:pt x="1" y="85"/>
                    <a:pt x="1" y="106"/>
                  </a:cubicBezTo>
                  <a:cubicBezTo>
                    <a:pt x="1" y="168"/>
                    <a:pt x="64" y="231"/>
                    <a:pt x="106" y="231"/>
                  </a:cubicBezTo>
                  <a:cubicBezTo>
                    <a:pt x="109" y="239"/>
                    <a:pt x="115" y="242"/>
                    <a:pt x="122" y="242"/>
                  </a:cubicBezTo>
                  <a:cubicBezTo>
                    <a:pt x="151" y="242"/>
                    <a:pt x="209" y="177"/>
                    <a:pt x="294" y="126"/>
                  </a:cubicBezTo>
                  <a:cubicBezTo>
                    <a:pt x="210" y="85"/>
                    <a:pt x="168" y="22"/>
                    <a:pt x="10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3"/>
            <p:cNvSpPr/>
            <p:nvPr/>
          </p:nvSpPr>
          <p:spPr>
            <a:xfrm>
              <a:off x="2250400" y="1320900"/>
              <a:ext cx="7350" cy="6075"/>
            </a:xfrm>
            <a:custGeom>
              <a:rect b="b" l="l" r="r" t="t"/>
              <a:pathLst>
                <a:path extrusionOk="0" h="243" w="294">
                  <a:moveTo>
                    <a:pt x="105" y="1"/>
                  </a:moveTo>
                  <a:cubicBezTo>
                    <a:pt x="84" y="1"/>
                    <a:pt x="0" y="85"/>
                    <a:pt x="0" y="106"/>
                  </a:cubicBezTo>
                  <a:cubicBezTo>
                    <a:pt x="0" y="168"/>
                    <a:pt x="63" y="231"/>
                    <a:pt x="105" y="231"/>
                  </a:cubicBezTo>
                  <a:cubicBezTo>
                    <a:pt x="113" y="239"/>
                    <a:pt x="121" y="242"/>
                    <a:pt x="129" y="242"/>
                  </a:cubicBezTo>
                  <a:cubicBezTo>
                    <a:pt x="165" y="242"/>
                    <a:pt x="208" y="177"/>
                    <a:pt x="293" y="126"/>
                  </a:cubicBezTo>
                  <a:cubicBezTo>
                    <a:pt x="209" y="85"/>
                    <a:pt x="168" y="22"/>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3"/>
            <p:cNvSpPr/>
            <p:nvPr/>
          </p:nvSpPr>
          <p:spPr>
            <a:xfrm>
              <a:off x="2416725" y="1312450"/>
              <a:ext cx="7350" cy="5350"/>
            </a:xfrm>
            <a:custGeom>
              <a:rect b="b" l="l" r="r" t="t"/>
              <a:pathLst>
                <a:path extrusionOk="0" h="214" w="294">
                  <a:moveTo>
                    <a:pt x="137" y="0"/>
                  </a:moveTo>
                  <a:cubicBezTo>
                    <a:pt x="133" y="0"/>
                    <a:pt x="129" y="1"/>
                    <a:pt x="126" y="4"/>
                  </a:cubicBezTo>
                  <a:cubicBezTo>
                    <a:pt x="85" y="4"/>
                    <a:pt x="1" y="46"/>
                    <a:pt x="1" y="109"/>
                  </a:cubicBezTo>
                  <a:cubicBezTo>
                    <a:pt x="1" y="130"/>
                    <a:pt x="43" y="213"/>
                    <a:pt x="106" y="213"/>
                  </a:cubicBezTo>
                  <a:cubicBezTo>
                    <a:pt x="147" y="213"/>
                    <a:pt x="210" y="151"/>
                    <a:pt x="294" y="109"/>
                  </a:cubicBezTo>
                  <a:cubicBezTo>
                    <a:pt x="221" y="54"/>
                    <a:pt x="165" y="0"/>
                    <a:pt x="13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3"/>
            <p:cNvSpPr/>
            <p:nvPr/>
          </p:nvSpPr>
          <p:spPr>
            <a:xfrm>
              <a:off x="2181350" y="1319875"/>
              <a:ext cx="7875" cy="5775"/>
            </a:xfrm>
            <a:custGeom>
              <a:rect b="b" l="l" r="r" t="t"/>
              <a:pathLst>
                <a:path extrusionOk="0" h="231" w="315">
                  <a:moveTo>
                    <a:pt x="105" y="0"/>
                  </a:moveTo>
                  <a:cubicBezTo>
                    <a:pt x="84" y="0"/>
                    <a:pt x="0" y="63"/>
                    <a:pt x="0" y="105"/>
                  </a:cubicBezTo>
                  <a:cubicBezTo>
                    <a:pt x="21" y="147"/>
                    <a:pt x="84" y="230"/>
                    <a:pt x="126" y="230"/>
                  </a:cubicBezTo>
                  <a:cubicBezTo>
                    <a:pt x="168" y="230"/>
                    <a:pt x="230" y="147"/>
                    <a:pt x="314" y="105"/>
                  </a:cubicBezTo>
                  <a:cubicBezTo>
                    <a:pt x="210" y="42"/>
                    <a:pt x="147" y="0"/>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3"/>
            <p:cNvSpPr/>
            <p:nvPr/>
          </p:nvSpPr>
          <p:spPr>
            <a:xfrm>
              <a:off x="2368100" y="1318725"/>
              <a:ext cx="7325" cy="5350"/>
            </a:xfrm>
            <a:custGeom>
              <a:rect b="b" l="l" r="r" t="t"/>
              <a:pathLst>
                <a:path extrusionOk="0" h="214" w="293">
                  <a:moveTo>
                    <a:pt x="155" y="0"/>
                  </a:moveTo>
                  <a:cubicBezTo>
                    <a:pt x="152" y="0"/>
                    <a:pt x="149" y="1"/>
                    <a:pt x="147" y="4"/>
                  </a:cubicBezTo>
                  <a:cubicBezTo>
                    <a:pt x="84" y="4"/>
                    <a:pt x="42" y="67"/>
                    <a:pt x="0" y="109"/>
                  </a:cubicBezTo>
                  <a:cubicBezTo>
                    <a:pt x="0" y="151"/>
                    <a:pt x="63" y="213"/>
                    <a:pt x="105" y="213"/>
                  </a:cubicBezTo>
                  <a:cubicBezTo>
                    <a:pt x="167" y="213"/>
                    <a:pt x="209" y="172"/>
                    <a:pt x="293" y="109"/>
                  </a:cubicBezTo>
                  <a:cubicBezTo>
                    <a:pt x="202" y="54"/>
                    <a:pt x="175" y="0"/>
                    <a:pt x="15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3"/>
            <p:cNvSpPr/>
            <p:nvPr/>
          </p:nvSpPr>
          <p:spPr>
            <a:xfrm>
              <a:off x="2403125" y="1283775"/>
              <a:ext cx="7875" cy="5775"/>
            </a:xfrm>
            <a:custGeom>
              <a:rect b="b" l="l" r="r" t="t"/>
              <a:pathLst>
                <a:path extrusionOk="0" h="231" w="315">
                  <a:moveTo>
                    <a:pt x="126" y="0"/>
                  </a:moveTo>
                  <a:cubicBezTo>
                    <a:pt x="64" y="21"/>
                    <a:pt x="43" y="84"/>
                    <a:pt x="1" y="126"/>
                  </a:cubicBezTo>
                  <a:cubicBezTo>
                    <a:pt x="43" y="147"/>
                    <a:pt x="64" y="230"/>
                    <a:pt x="126" y="230"/>
                  </a:cubicBezTo>
                  <a:cubicBezTo>
                    <a:pt x="168" y="230"/>
                    <a:pt x="231" y="189"/>
                    <a:pt x="315" y="126"/>
                  </a:cubicBezTo>
                  <a:cubicBezTo>
                    <a:pt x="231" y="63"/>
                    <a:pt x="168" y="21"/>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3"/>
            <p:cNvSpPr/>
            <p:nvPr/>
          </p:nvSpPr>
          <p:spPr>
            <a:xfrm>
              <a:off x="2320500" y="1323525"/>
              <a:ext cx="7325" cy="5775"/>
            </a:xfrm>
            <a:custGeom>
              <a:rect b="b" l="l" r="r" t="t"/>
              <a:pathLst>
                <a:path extrusionOk="0" h="231" w="293">
                  <a:moveTo>
                    <a:pt x="126" y="1"/>
                  </a:moveTo>
                  <a:cubicBezTo>
                    <a:pt x="84" y="1"/>
                    <a:pt x="0" y="84"/>
                    <a:pt x="0" y="105"/>
                  </a:cubicBezTo>
                  <a:cubicBezTo>
                    <a:pt x="0" y="168"/>
                    <a:pt x="63" y="231"/>
                    <a:pt x="105" y="231"/>
                  </a:cubicBezTo>
                  <a:cubicBezTo>
                    <a:pt x="126" y="231"/>
                    <a:pt x="188" y="189"/>
                    <a:pt x="293" y="126"/>
                  </a:cubicBezTo>
                  <a:cubicBezTo>
                    <a:pt x="188" y="84"/>
                    <a:pt x="126"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3"/>
            <p:cNvSpPr/>
            <p:nvPr/>
          </p:nvSpPr>
          <p:spPr>
            <a:xfrm>
              <a:off x="2338275" y="1330750"/>
              <a:ext cx="7875" cy="5875"/>
            </a:xfrm>
            <a:custGeom>
              <a:rect b="b" l="l" r="r" t="t"/>
              <a:pathLst>
                <a:path extrusionOk="0" h="235" w="315">
                  <a:moveTo>
                    <a:pt x="171" y="0"/>
                  </a:moveTo>
                  <a:cubicBezTo>
                    <a:pt x="130" y="0"/>
                    <a:pt x="73" y="55"/>
                    <a:pt x="0" y="109"/>
                  </a:cubicBezTo>
                  <a:cubicBezTo>
                    <a:pt x="84" y="151"/>
                    <a:pt x="126" y="235"/>
                    <a:pt x="189" y="235"/>
                  </a:cubicBezTo>
                  <a:cubicBezTo>
                    <a:pt x="231" y="235"/>
                    <a:pt x="251" y="193"/>
                    <a:pt x="314" y="130"/>
                  </a:cubicBezTo>
                  <a:cubicBezTo>
                    <a:pt x="251" y="88"/>
                    <a:pt x="231" y="4"/>
                    <a:pt x="189" y="4"/>
                  </a:cubicBezTo>
                  <a:cubicBezTo>
                    <a:pt x="183" y="2"/>
                    <a:pt x="177" y="0"/>
                    <a:pt x="171"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3"/>
            <p:cNvSpPr/>
            <p:nvPr/>
          </p:nvSpPr>
          <p:spPr>
            <a:xfrm>
              <a:off x="2285975" y="1288875"/>
              <a:ext cx="7325" cy="5375"/>
            </a:xfrm>
            <a:custGeom>
              <a:rect b="b" l="l" r="r" t="t"/>
              <a:pathLst>
                <a:path extrusionOk="0" h="215" w="293">
                  <a:moveTo>
                    <a:pt x="140" y="0"/>
                  </a:moveTo>
                  <a:cubicBezTo>
                    <a:pt x="134" y="0"/>
                    <a:pt x="129" y="2"/>
                    <a:pt x="126" y="6"/>
                  </a:cubicBezTo>
                  <a:cubicBezTo>
                    <a:pt x="84" y="6"/>
                    <a:pt x="21" y="47"/>
                    <a:pt x="0" y="110"/>
                  </a:cubicBezTo>
                  <a:cubicBezTo>
                    <a:pt x="0" y="131"/>
                    <a:pt x="42" y="215"/>
                    <a:pt x="105" y="215"/>
                  </a:cubicBezTo>
                  <a:cubicBezTo>
                    <a:pt x="147" y="215"/>
                    <a:pt x="209" y="152"/>
                    <a:pt x="293" y="110"/>
                  </a:cubicBezTo>
                  <a:cubicBezTo>
                    <a:pt x="224" y="41"/>
                    <a:pt x="169" y="0"/>
                    <a:pt x="140"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3"/>
            <p:cNvSpPr/>
            <p:nvPr/>
          </p:nvSpPr>
          <p:spPr>
            <a:xfrm>
              <a:off x="2595100" y="1331375"/>
              <a:ext cx="6825" cy="7875"/>
            </a:xfrm>
            <a:custGeom>
              <a:rect b="b" l="l" r="r" t="t"/>
              <a:pathLst>
                <a:path extrusionOk="0" h="315" w="273">
                  <a:moveTo>
                    <a:pt x="168" y="0"/>
                  </a:moveTo>
                  <a:cubicBezTo>
                    <a:pt x="106" y="63"/>
                    <a:pt x="22" y="84"/>
                    <a:pt x="22" y="126"/>
                  </a:cubicBezTo>
                  <a:cubicBezTo>
                    <a:pt x="1" y="168"/>
                    <a:pt x="85" y="210"/>
                    <a:pt x="126" y="314"/>
                  </a:cubicBezTo>
                  <a:cubicBezTo>
                    <a:pt x="210" y="210"/>
                    <a:pt x="273" y="168"/>
                    <a:pt x="273" y="126"/>
                  </a:cubicBezTo>
                  <a:cubicBezTo>
                    <a:pt x="273" y="84"/>
                    <a:pt x="210" y="63"/>
                    <a:pt x="168"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3"/>
            <p:cNvSpPr/>
            <p:nvPr/>
          </p:nvSpPr>
          <p:spPr>
            <a:xfrm>
              <a:off x="2152575" y="1331375"/>
              <a:ext cx="6300" cy="7350"/>
            </a:xfrm>
            <a:custGeom>
              <a:rect b="b" l="l" r="r" t="t"/>
              <a:pathLst>
                <a:path extrusionOk="0" h="294" w="252">
                  <a:moveTo>
                    <a:pt x="126" y="0"/>
                  </a:moveTo>
                  <a:cubicBezTo>
                    <a:pt x="84" y="84"/>
                    <a:pt x="1" y="126"/>
                    <a:pt x="1" y="168"/>
                  </a:cubicBezTo>
                  <a:cubicBezTo>
                    <a:pt x="1" y="210"/>
                    <a:pt x="42" y="293"/>
                    <a:pt x="105" y="293"/>
                  </a:cubicBezTo>
                  <a:cubicBezTo>
                    <a:pt x="147" y="293"/>
                    <a:pt x="231" y="231"/>
                    <a:pt x="231" y="189"/>
                  </a:cubicBezTo>
                  <a:cubicBezTo>
                    <a:pt x="252" y="126"/>
                    <a:pt x="168" y="84"/>
                    <a:pt x="12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3"/>
            <p:cNvSpPr/>
            <p:nvPr/>
          </p:nvSpPr>
          <p:spPr>
            <a:xfrm>
              <a:off x="2408900" y="1332950"/>
              <a:ext cx="5775" cy="7850"/>
            </a:xfrm>
            <a:custGeom>
              <a:rect b="b" l="l" r="r" t="t"/>
              <a:pathLst>
                <a:path extrusionOk="0" h="314" w="231">
                  <a:moveTo>
                    <a:pt x="105" y="0"/>
                  </a:moveTo>
                  <a:cubicBezTo>
                    <a:pt x="84" y="42"/>
                    <a:pt x="0" y="63"/>
                    <a:pt x="0" y="126"/>
                  </a:cubicBezTo>
                  <a:cubicBezTo>
                    <a:pt x="0" y="168"/>
                    <a:pt x="42" y="230"/>
                    <a:pt x="126" y="314"/>
                  </a:cubicBezTo>
                  <a:cubicBezTo>
                    <a:pt x="188" y="209"/>
                    <a:pt x="230" y="147"/>
                    <a:pt x="230" y="126"/>
                  </a:cubicBezTo>
                  <a:cubicBezTo>
                    <a:pt x="209" y="63"/>
                    <a:pt x="147" y="42"/>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3"/>
            <p:cNvSpPr/>
            <p:nvPr/>
          </p:nvSpPr>
          <p:spPr>
            <a:xfrm>
              <a:off x="2437125" y="1320375"/>
              <a:ext cx="6325" cy="7350"/>
            </a:xfrm>
            <a:custGeom>
              <a:rect b="b" l="l" r="r" t="t"/>
              <a:pathLst>
                <a:path extrusionOk="0" h="294" w="253">
                  <a:moveTo>
                    <a:pt x="127" y="1"/>
                  </a:moveTo>
                  <a:cubicBezTo>
                    <a:pt x="64" y="1"/>
                    <a:pt x="1" y="43"/>
                    <a:pt x="1" y="106"/>
                  </a:cubicBezTo>
                  <a:cubicBezTo>
                    <a:pt x="1" y="147"/>
                    <a:pt x="64" y="210"/>
                    <a:pt x="127" y="294"/>
                  </a:cubicBezTo>
                  <a:cubicBezTo>
                    <a:pt x="210" y="189"/>
                    <a:pt x="252" y="127"/>
                    <a:pt x="231" y="106"/>
                  </a:cubicBezTo>
                  <a:cubicBezTo>
                    <a:pt x="231" y="85"/>
                    <a:pt x="147" y="1"/>
                    <a:pt x="127"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3"/>
            <p:cNvSpPr/>
            <p:nvPr/>
          </p:nvSpPr>
          <p:spPr>
            <a:xfrm>
              <a:off x="2354500" y="1288475"/>
              <a:ext cx="5775" cy="6825"/>
            </a:xfrm>
            <a:custGeom>
              <a:rect b="b" l="l" r="r" t="t"/>
              <a:pathLst>
                <a:path extrusionOk="0" h="273" w="231">
                  <a:moveTo>
                    <a:pt x="126" y="1"/>
                  </a:moveTo>
                  <a:cubicBezTo>
                    <a:pt x="63" y="63"/>
                    <a:pt x="0" y="126"/>
                    <a:pt x="0" y="147"/>
                  </a:cubicBezTo>
                  <a:cubicBezTo>
                    <a:pt x="21" y="189"/>
                    <a:pt x="84" y="273"/>
                    <a:pt x="126" y="273"/>
                  </a:cubicBezTo>
                  <a:cubicBezTo>
                    <a:pt x="167" y="273"/>
                    <a:pt x="230" y="231"/>
                    <a:pt x="230" y="168"/>
                  </a:cubicBezTo>
                  <a:cubicBezTo>
                    <a:pt x="230" y="126"/>
                    <a:pt x="188" y="63"/>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3"/>
            <p:cNvSpPr/>
            <p:nvPr/>
          </p:nvSpPr>
          <p:spPr>
            <a:xfrm>
              <a:off x="2555350" y="1316200"/>
              <a:ext cx="5250" cy="7350"/>
            </a:xfrm>
            <a:custGeom>
              <a:rect b="b" l="l" r="r" t="t"/>
              <a:pathLst>
                <a:path extrusionOk="0" h="294" w="210">
                  <a:moveTo>
                    <a:pt x="105" y="1"/>
                  </a:moveTo>
                  <a:cubicBezTo>
                    <a:pt x="84" y="1"/>
                    <a:pt x="1" y="63"/>
                    <a:pt x="1" y="105"/>
                  </a:cubicBezTo>
                  <a:cubicBezTo>
                    <a:pt x="1" y="168"/>
                    <a:pt x="43" y="210"/>
                    <a:pt x="105" y="294"/>
                  </a:cubicBezTo>
                  <a:cubicBezTo>
                    <a:pt x="147" y="189"/>
                    <a:pt x="210" y="168"/>
                    <a:pt x="210" y="147"/>
                  </a:cubicBezTo>
                  <a:cubicBezTo>
                    <a:pt x="210" y="8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3"/>
            <p:cNvSpPr/>
            <p:nvPr/>
          </p:nvSpPr>
          <p:spPr>
            <a:xfrm>
              <a:off x="2298525" y="1315675"/>
              <a:ext cx="7875" cy="5775"/>
            </a:xfrm>
            <a:custGeom>
              <a:rect b="b" l="l" r="r" t="t"/>
              <a:pathLst>
                <a:path extrusionOk="0" h="231" w="315">
                  <a:moveTo>
                    <a:pt x="126" y="1"/>
                  </a:moveTo>
                  <a:cubicBezTo>
                    <a:pt x="63" y="22"/>
                    <a:pt x="42" y="84"/>
                    <a:pt x="0" y="126"/>
                  </a:cubicBezTo>
                  <a:cubicBezTo>
                    <a:pt x="42" y="168"/>
                    <a:pt x="63" y="231"/>
                    <a:pt x="126" y="231"/>
                  </a:cubicBezTo>
                  <a:cubicBezTo>
                    <a:pt x="168" y="231"/>
                    <a:pt x="230" y="189"/>
                    <a:pt x="314" y="126"/>
                  </a:cubicBezTo>
                  <a:cubicBezTo>
                    <a:pt x="230" y="63"/>
                    <a:pt x="168" y="1"/>
                    <a:pt x="126"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3"/>
            <p:cNvSpPr/>
            <p:nvPr/>
          </p:nvSpPr>
          <p:spPr>
            <a:xfrm>
              <a:off x="2486825" y="1314625"/>
              <a:ext cx="5250" cy="6825"/>
            </a:xfrm>
            <a:custGeom>
              <a:rect b="b" l="l" r="r" t="t"/>
              <a:pathLst>
                <a:path extrusionOk="0" h="273" w="210">
                  <a:moveTo>
                    <a:pt x="105" y="1"/>
                  </a:moveTo>
                  <a:cubicBezTo>
                    <a:pt x="63" y="1"/>
                    <a:pt x="1" y="43"/>
                    <a:pt x="1" y="105"/>
                  </a:cubicBezTo>
                  <a:cubicBezTo>
                    <a:pt x="1" y="147"/>
                    <a:pt x="43" y="189"/>
                    <a:pt x="105" y="273"/>
                  </a:cubicBezTo>
                  <a:cubicBezTo>
                    <a:pt x="147" y="210"/>
                    <a:pt x="210" y="147"/>
                    <a:pt x="210" y="126"/>
                  </a:cubicBezTo>
                  <a:cubicBezTo>
                    <a:pt x="210" y="64"/>
                    <a:pt x="147"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3"/>
            <p:cNvSpPr/>
            <p:nvPr/>
          </p:nvSpPr>
          <p:spPr>
            <a:xfrm>
              <a:off x="2237325" y="1292675"/>
              <a:ext cx="7350" cy="6300"/>
            </a:xfrm>
            <a:custGeom>
              <a:rect b="b" l="l" r="r" t="t"/>
              <a:pathLst>
                <a:path extrusionOk="0" h="252" w="294">
                  <a:moveTo>
                    <a:pt x="147" y="0"/>
                  </a:moveTo>
                  <a:cubicBezTo>
                    <a:pt x="84" y="42"/>
                    <a:pt x="0" y="84"/>
                    <a:pt x="0" y="146"/>
                  </a:cubicBezTo>
                  <a:cubicBezTo>
                    <a:pt x="0" y="167"/>
                    <a:pt x="63" y="251"/>
                    <a:pt x="105" y="251"/>
                  </a:cubicBezTo>
                  <a:cubicBezTo>
                    <a:pt x="168" y="251"/>
                    <a:pt x="209" y="188"/>
                    <a:pt x="293" y="146"/>
                  </a:cubicBezTo>
                  <a:cubicBezTo>
                    <a:pt x="209" y="84"/>
                    <a:pt x="168" y="42"/>
                    <a:pt x="14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3"/>
            <p:cNvSpPr/>
            <p:nvPr/>
          </p:nvSpPr>
          <p:spPr>
            <a:xfrm>
              <a:off x="2306875" y="1296325"/>
              <a:ext cx="5800" cy="6825"/>
            </a:xfrm>
            <a:custGeom>
              <a:rect b="b" l="l" r="r" t="t"/>
              <a:pathLst>
                <a:path extrusionOk="0" h="273" w="232">
                  <a:moveTo>
                    <a:pt x="106" y="0"/>
                  </a:moveTo>
                  <a:cubicBezTo>
                    <a:pt x="85" y="0"/>
                    <a:pt x="1" y="42"/>
                    <a:pt x="1" y="105"/>
                  </a:cubicBezTo>
                  <a:cubicBezTo>
                    <a:pt x="1" y="147"/>
                    <a:pt x="43" y="210"/>
                    <a:pt x="106" y="272"/>
                  </a:cubicBezTo>
                  <a:cubicBezTo>
                    <a:pt x="147" y="210"/>
                    <a:pt x="231" y="147"/>
                    <a:pt x="210" y="126"/>
                  </a:cubicBezTo>
                  <a:cubicBezTo>
                    <a:pt x="210" y="63"/>
                    <a:pt x="147" y="21"/>
                    <a:pt x="106"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3"/>
            <p:cNvSpPr/>
            <p:nvPr/>
          </p:nvSpPr>
          <p:spPr>
            <a:xfrm>
              <a:off x="2375400" y="1296325"/>
              <a:ext cx="5800" cy="7875"/>
            </a:xfrm>
            <a:custGeom>
              <a:rect b="b" l="l" r="r" t="t"/>
              <a:pathLst>
                <a:path extrusionOk="0" h="315" w="232">
                  <a:moveTo>
                    <a:pt x="127" y="0"/>
                  </a:moveTo>
                  <a:cubicBezTo>
                    <a:pt x="64" y="63"/>
                    <a:pt x="1" y="126"/>
                    <a:pt x="1" y="168"/>
                  </a:cubicBezTo>
                  <a:cubicBezTo>
                    <a:pt x="22" y="231"/>
                    <a:pt x="85" y="252"/>
                    <a:pt x="127" y="314"/>
                  </a:cubicBezTo>
                  <a:cubicBezTo>
                    <a:pt x="168" y="252"/>
                    <a:pt x="231" y="231"/>
                    <a:pt x="231" y="168"/>
                  </a:cubicBezTo>
                  <a:cubicBezTo>
                    <a:pt x="231" y="126"/>
                    <a:pt x="189" y="63"/>
                    <a:pt x="127"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3"/>
            <p:cNvSpPr/>
            <p:nvPr/>
          </p:nvSpPr>
          <p:spPr>
            <a:xfrm>
              <a:off x="2424575" y="1292150"/>
              <a:ext cx="5775" cy="7350"/>
            </a:xfrm>
            <a:custGeom>
              <a:rect b="b" l="l" r="r" t="t"/>
              <a:pathLst>
                <a:path extrusionOk="0" h="294" w="231">
                  <a:moveTo>
                    <a:pt x="105" y="0"/>
                  </a:moveTo>
                  <a:cubicBezTo>
                    <a:pt x="85" y="0"/>
                    <a:pt x="1" y="63"/>
                    <a:pt x="1" y="105"/>
                  </a:cubicBezTo>
                  <a:cubicBezTo>
                    <a:pt x="1" y="167"/>
                    <a:pt x="43" y="209"/>
                    <a:pt x="105" y="293"/>
                  </a:cubicBezTo>
                  <a:cubicBezTo>
                    <a:pt x="147" y="209"/>
                    <a:pt x="231" y="167"/>
                    <a:pt x="210" y="126"/>
                  </a:cubicBezTo>
                  <a:cubicBezTo>
                    <a:pt x="210" y="84"/>
                    <a:pt x="147" y="21"/>
                    <a:pt x="105" y="0"/>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3"/>
            <p:cNvSpPr/>
            <p:nvPr/>
          </p:nvSpPr>
          <p:spPr>
            <a:xfrm>
              <a:off x="2493100" y="1293700"/>
              <a:ext cx="5775" cy="6825"/>
            </a:xfrm>
            <a:custGeom>
              <a:rect b="b" l="l" r="r" t="t"/>
              <a:pathLst>
                <a:path extrusionOk="0" h="273" w="231">
                  <a:moveTo>
                    <a:pt x="105" y="1"/>
                  </a:moveTo>
                  <a:cubicBezTo>
                    <a:pt x="84" y="1"/>
                    <a:pt x="1" y="43"/>
                    <a:pt x="1" y="105"/>
                  </a:cubicBezTo>
                  <a:cubicBezTo>
                    <a:pt x="1" y="147"/>
                    <a:pt x="64" y="189"/>
                    <a:pt x="105" y="273"/>
                  </a:cubicBezTo>
                  <a:cubicBezTo>
                    <a:pt x="168" y="189"/>
                    <a:pt x="231" y="147"/>
                    <a:pt x="210" y="105"/>
                  </a:cubicBezTo>
                  <a:cubicBezTo>
                    <a:pt x="210" y="64"/>
                    <a:pt x="168" y="1"/>
                    <a:pt x="105"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3"/>
            <p:cNvSpPr/>
            <p:nvPr/>
          </p:nvSpPr>
          <p:spPr>
            <a:xfrm>
              <a:off x="1899925" y="1582975"/>
              <a:ext cx="8925" cy="9975"/>
            </a:xfrm>
            <a:custGeom>
              <a:rect b="b" l="l" r="r" t="t"/>
              <a:pathLst>
                <a:path extrusionOk="0" h="399" w="357">
                  <a:moveTo>
                    <a:pt x="0" y="1"/>
                  </a:moveTo>
                  <a:lnTo>
                    <a:pt x="0" y="1"/>
                  </a:lnTo>
                  <a:cubicBezTo>
                    <a:pt x="147" y="147"/>
                    <a:pt x="252" y="252"/>
                    <a:pt x="356" y="398"/>
                  </a:cubicBezTo>
                  <a:cubicBezTo>
                    <a:pt x="314" y="147"/>
                    <a:pt x="252" y="42"/>
                    <a:pt x="0"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3"/>
            <p:cNvSpPr/>
            <p:nvPr/>
          </p:nvSpPr>
          <p:spPr>
            <a:xfrm>
              <a:off x="2676200" y="1361700"/>
              <a:ext cx="7850" cy="6025"/>
            </a:xfrm>
            <a:custGeom>
              <a:rect b="b" l="l" r="r" t="t"/>
              <a:pathLst>
                <a:path extrusionOk="0" h="241" w="314">
                  <a:moveTo>
                    <a:pt x="42" y="1"/>
                  </a:moveTo>
                  <a:lnTo>
                    <a:pt x="0" y="43"/>
                  </a:lnTo>
                  <a:cubicBezTo>
                    <a:pt x="21" y="126"/>
                    <a:pt x="63" y="210"/>
                    <a:pt x="105" y="231"/>
                  </a:cubicBezTo>
                  <a:cubicBezTo>
                    <a:pt x="126" y="238"/>
                    <a:pt x="147" y="240"/>
                    <a:pt x="168" y="240"/>
                  </a:cubicBezTo>
                  <a:cubicBezTo>
                    <a:pt x="212" y="240"/>
                    <a:pt x="258" y="231"/>
                    <a:pt x="314" y="231"/>
                  </a:cubicBezTo>
                  <a:lnTo>
                    <a:pt x="314" y="147"/>
                  </a:lnTo>
                  <a:cubicBezTo>
                    <a:pt x="230" y="106"/>
                    <a:pt x="126" y="43"/>
                    <a:pt x="42" y="1"/>
                  </a:cubicBezTo>
                  <a:close/>
                </a:path>
              </a:pathLst>
            </a:custGeom>
            <a:solidFill>
              <a:srgbClr val="C81D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3"/>
            <p:cNvSpPr/>
            <p:nvPr/>
          </p:nvSpPr>
          <p:spPr>
            <a:xfrm>
              <a:off x="2005575" y="1257625"/>
              <a:ext cx="83725" cy="506375"/>
            </a:xfrm>
            <a:custGeom>
              <a:rect b="b" l="l" r="r" t="t"/>
              <a:pathLst>
                <a:path extrusionOk="0" h="20255" w="3349">
                  <a:moveTo>
                    <a:pt x="3349" y="0"/>
                  </a:moveTo>
                  <a:cubicBezTo>
                    <a:pt x="2093" y="774"/>
                    <a:pt x="963" y="1632"/>
                    <a:pt x="1" y="2532"/>
                  </a:cubicBezTo>
                  <a:lnTo>
                    <a:pt x="1" y="17722"/>
                  </a:lnTo>
                  <a:cubicBezTo>
                    <a:pt x="963" y="18622"/>
                    <a:pt x="2093" y="19501"/>
                    <a:pt x="3349" y="20254"/>
                  </a:cubicBezTo>
                  <a:lnTo>
                    <a:pt x="3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3"/>
            <p:cNvSpPr/>
            <p:nvPr/>
          </p:nvSpPr>
          <p:spPr>
            <a:xfrm>
              <a:off x="2633300" y="1258150"/>
              <a:ext cx="83725" cy="506900"/>
            </a:xfrm>
            <a:custGeom>
              <a:rect b="b" l="l" r="r" t="t"/>
              <a:pathLst>
                <a:path extrusionOk="0" h="20276" w="3349">
                  <a:moveTo>
                    <a:pt x="0" y="0"/>
                  </a:moveTo>
                  <a:lnTo>
                    <a:pt x="0" y="20275"/>
                  </a:lnTo>
                  <a:cubicBezTo>
                    <a:pt x="1256" y="19480"/>
                    <a:pt x="2365" y="18622"/>
                    <a:pt x="3348" y="17701"/>
                  </a:cubicBezTo>
                  <a:lnTo>
                    <a:pt x="3348" y="2532"/>
                  </a:lnTo>
                  <a:cubicBezTo>
                    <a:pt x="2365" y="1653"/>
                    <a:pt x="1277" y="753"/>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3"/>
            <p:cNvSpPr/>
            <p:nvPr/>
          </p:nvSpPr>
          <p:spPr>
            <a:xfrm>
              <a:off x="1834025" y="1153525"/>
              <a:ext cx="1054575" cy="715075"/>
            </a:xfrm>
            <a:custGeom>
              <a:rect b="b" l="l" r="r" t="t"/>
              <a:pathLst>
                <a:path extrusionOk="0" h="28603" w="42183">
                  <a:moveTo>
                    <a:pt x="21091" y="2197"/>
                  </a:moveTo>
                  <a:cubicBezTo>
                    <a:pt x="26594" y="2197"/>
                    <a:pt x="31448" y="4290"/>
                    <a:pt x="35487" y="8433"/>
                  </a:cubicBezTo>
                  <a:cubicBezTo>
                    <a:pt x="36951" y="9918"/>
                    <a:pt x="38039" y="11404"/>
                    <a:pt x="38772" y="12575"/>
                  </a:cubicBezTo>
                  <a:cubicBezTo>
                    <a:pt x="36386" y="11990"/>
                    <a:pt x="32453" y="11153"/>
                    <a:pt x="27724" y="10588"/>
                  </a:cubicBezTo>
                  <a:cubicBezTo>
                    <a:pt x="27640" y="10588"/>
                    <a:pt x="27598" y="10567"/>
                    <a:pt x="27515" y="10567"/>
                  </a:cubicBezTo>
                  <a:lnTo>
                    <a:pt x="27515" y="7930"/>
                  </a:lnTo>
                  <a:lnTo>
                    <a:pt x="25318" y="7930"/>
                  </a:lnTo>
                  <a:lnTo>
                    <a:pt x="25318" y="10358"/>
                  </a:lnTo>
                  <a:cubicBezTo>
                    <a:pt x="24376" y="10274"/>
                    <a:pt x="23372" y="10232"/>
                    <a:pt x="22367" y="10169"/>
                  </a:cubicBezTo>
                  <a:lnTo>
                    <a:pt x="22367" y="7930"/>
                  </a:lnTo>
                  <a:lnTo>
                    <a:pt x="20170" y="7930"/>
                  </a:lnTo>
                  <a:lnTo>
                    <a:pt x="20170" y="10106"/>
                  </a:lnTo>
                  <a:cubicBezTo>
                    <a:pt x="19846" y="10094"/>
                    <a:pt x="19519" y="10089"/>
                    <a:pt x="19192" y="10089"/>
                  </a:cubicBezTo>
                  <a:cubicBezTo>
                    <a:pt x="18401" y="10089"/>
                    <a:pt x="17607" y="10119"/>
                    <a:pt x="16823" y="10148"/>
                  </a:cubicBezTo>
                  <a:lnTo>
                    <a:pt x="16823" y="7930"/>
                  </a:lnTo>
                  <a:lnTo>
                    <a:pt x="14626" y="7930"/>
                  </a:lnTo>
                  <a:lnTo>
                    <a:pt x="14626" y="10253"/>
                  </a:lnTo>
                  <a:cubicBezTo>
                    <a:pt x="10985" y="10525"/>
                    <a:pt x="7198" y="11153"/>
                    <a:pt x="3557" y="12262"/>
                  </a:cubicBezTo>
                  <a:cubicBezTo>
                    <a:pt x="4289" y="11194"/>
                    <a:pt x="5315" y="9834"/>
                    <a:pt x="6612" y="8474"/>
                  </a:cubicBezTo>
                  <a:cubicBezTo>
                    <a:pt x="10671" y="4311"/>
                    <a:pt x="15546" y="2197"/>
                    <a:pt x="21091" y="2197"/>
                  </a:cubicBezTo>
                  <a:close/>
                  <a:moveTo>
                    <a:pt x="20170" y="12262"/>
                  </a:moveTo>
                  <a:lnTo>
                    <a:pt x="20170" y="14856"/>
                  </a:lnTo>
                  <a:lnTo>
                    <a:pt x="22367" y="14856"/>
                  </a:lnTo>
                  <a:lnTo>
                    <a:pt x="22367" y="12324"/>
                  </a:lnTo>
                  <a:cubicBezTo>
                    <a:pt x="23393" y="12366"/>
                    <a:pt x="24376" y="12429"/>
                    <a:pt x="25318" y="12513"/>
                  </a:cubicBezTo>
                  <a:lnTo>
                    <a:pt x="25318" y="14835"/>
                  </a:lnTo>
                  <a:lnTo>
                    <a:pt x="27515" y="14835"/>
                  </a:lnTo>
                  <a:lnTo>
                    <a:pt x="27515" y="12722"/>
                  </a:lnTo>
                  <a:cubicBezTo>
                    <a:pt x="32955" y="13350"/>
                    <a:pt x="37349" y="14396"/>
                    <a:pt x="39399" y="14940"/>
                  </a:cubicBezTo>
                  <a:cubicBezTo>
                    <a:pt x="38730" y="16195"/>
                    <a:pt x="37474" y="18183"/>
                    <a:pt x="35549" y="20150"/>
                  </a:cubicBezTo>
                  <a:cubicBezTo>
                    <a:pt x="31490" y="24293"/>
                    <a:pt x="26636" y="26427"/>
                    <a:pt x="21091" y="26427"/>
                  </a:cubicBezTo>
                  <a:cubicBezTo>
                    <a:pt x="15567" y="26427"/>
                    <a:pt x="10692" y="24334"/>
                    <a:pt x="6675" y="20192"/>
                  </a:cubicBezTo>
                  <a:cubicBezTo>
                    <a:pt x="4687" y="18141"/>
                    <a:pt x="3369" y="16091"/>
                    <a:pt x="2699" y="14877"/>
                  </a:cubicBezTo>
                  <a:cubicBezTo>
                    <a:pt x="6570" y="13475"/>
                    <a:pt x="10671" y="12743"/>
                    <a:pt x="14626" y="12450"/>
                  </a:cubicBezTo>
                  <a:lnTo>
                    <a:pt x="14626" y="14877"/>
                  </a:lnTo>
                  <a:lnTo>
                    <a:pt x="16823" y="14877"/>
                  </a:lnTo>
                  <a:lnTo>
                    <a:pt x="16823" y="12324"/>
                  </a:lnTo>
                  <a:cubicBezTo>
                    <a:pt x="17973" y="12262"/>
                    <a:pt x="19061" y="12262"/>
                    <a:pt x="20170" y="12262"/>
                  </a:cubicBezTo>
                  <a:close/>
                  <a:moveTo>
                    <a:pt x="21091" y="0"/>
                  </a:moveTo>
                  <a:cubicBezTo>
                    <a:pt x="15023" y="0"/>
                    <a:pt x="9478" y="2407"/>
                    <a:pt x="5043" y="6926"/>
                  </a:cubicBezTo>
                  <a:cubicBezTo>
                    <a:pt x="1737" y="10337"/>
                    <a:pt x="230" y="13705"/>
                    <a:pt x="188" y="13873"/>
                  </a:cubicBezTo>
                  <a:lnTo>
                    <a:pt x="0" y="14312"/>
                  </a:lnTo>
                  <a:lnTo>
                    <a:pt x="188" y="14751"/>
                  </a:lnTo>
                  <a:cubicBezTo>
                    <a:pt x="230" y="14877"/>
                    <a:pt x="1758" y="18288"/>
                    <a:pt x="5043" y="21677"/>
                  </a:cubicBezTo>
                  <a:cubicBezTo>
                    <a:pt x="9478" y="26218"/>
                    <a:pt x="15002" y="28603"/>
                    <a:pt x="21091" y="28603"/>
                  </a:cubicBezTo>
                  <a:cubicBezTo>
                    <a:pt x="27159" y="28603"/>
                    <a:pt x="32704" y="26218"/>
                    <a:pt x="37119" y="21677"/>
                  </a:cubicBezTo>
                  <a:cubicBezTo>
                    <a:pt x="40445" y="18288"/>
                    <a:pt x="41931" y="14898"/>
                    <a:pt x="42015" y="14751"/>
                  </a:cubicBezTo>
                  <a:lnTo>
                    <a:pt x="42182" y="14312"/>
                  </a:lnTo>
                  <a:lnTo>
                    <a:pt x="42015" y="13873"/>
                  </a:lnTo>
                  <a:cubicBezTo>
                    <a:pt x="41952" y="13726"/>
                    <a:pt x="40445" y="10337"/>
                    <a:pt x="37119" y="6926"/>
                  </a:cubicBezTo>
                  <a:cubicBezTo>
                    <a:pt x="32704" y="2407"/>
                    <a:pt x="27159" y="0"/>
                    <a:pt x="21091" y="0"/>
                  </a:cubicBezTo>
                  <a:close/>
                </a:path>
              </a:pathLst>
            </a:custGeom>
            <a:solidFill>
              <a:srgbClr val="2C32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63" name="Google Shape;2463;p33"/>
          <p:cNvSpPr txBox="1"/>
          <p:nvPr/>
        </p:nvSpPr>
        <p:spPr>
          <a:xfrm>
            <a:off x="525800" y="1634025"/>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p>
        </p:txBody>
      </p:sp>
      <p:graphicFrame>
        <p:nvGraphicFramePr>
          <p:cNvPr id="2464" name="Google Shape;2464;p33"/>
          <p:cNvGraphicFramePr/>
          <p:nvPr/>
        </p:nvGraphicFramePr>
        <p:xfrm>
          <a:off x="3153800" y="853653"/>
          <a:ext cx="3000000" cy="3000000"/>
        </p:xfrm>
        <a:graphic>
          <a:graphicData uri="http://schemas.openxmlformats.org/drawingml/2006/table">
            <a:tbl>
              <a:tblPr>
                <a:noFill/>
                <a:tableStyleId>{0CFC6041-375B-4034-A0A3-FDD48CC9647F}</a:tableStyleId>
              </a:tblPr>
              <a:tblGrid>
                <a:gridCol w="912275"/>
                <a:gridCol w="1924125"/>
              </a:tblGrid>
              <a:tr h="502600">
                <a:tc>
                  <a:txBody>
                    <a:bodyPr/>
                    <a:lstStyle/>
                    <a:p>
                      <a:pPr indent="0" lvl="0" marL="0" rtl="0" algn="l">
                        <a:lnSpc>
                          <a:spcPct val="115000"/>
                        </a:lnSpc>
                        <a:spcBef>
                          <a:spcPts val="0"/>
                        </a:spcBef>
                        <a:spcAft>
                          <a:spcPts val="1600"/>
                        </a:spcAft>
                        <a:buNone/>
                      </a:pPr>
                      <a:r>
                        <a:rPr b="1" lang="en" sz="1200">
                          <a:solidFill>
                            <a:schemeClr val="lt1"/>
                          </a:solidFill>
                          <a:latin typeface="Advent Pro"/>
                          <a:ea typeface="Advent Pro"/>
                          <a:cs typeface="Advent Pro"/>
                          <a:sym typeface="Advent Pro"/>
                        </a:rPr>
                        <a:t>Frequency</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Words</a:t>
                      </a:r>
                      <a:endParaRPr b="1" sz="1200">
                        <a:latin typeface="Advent Pro"/>
                        <a:ea typeface="Advent Pro"/>
                        <a:cs typeface="Advent Pro"/>
                        <a:sym typeface="Advent Pro"/>
                      </a:endParaRPr>
                    </a:p>
                  </a:txBody>
                  <a:tcPr marT="91425" marB="91425" marR="91425" marL="91425"/>
                </a:tc>
              </a:tr>
              <a:tr h="291350">
                <a:tc>
                  <a:txBody>
                    <a:bodyPr/>
                    <a:lstStyle/>
                    <a:p>
                      <a:pPr indent="0" lvl="0" marL="0" rtl="0" algn="l">
                        <a:spcBef>
                          <a:spcPts val="0"/>
                        </a:spcBef>
                        <a:spcAft>
                          <a:spcPts val="0"/>
                        </a:spcAft>
                        <a:buNone/>
                      </a:pPr>
                      <a:r>
                        <a:rPr b="1" lang="en" sz="1200">
                          <a:latin typeface="Advent Pro"/>
                          <a:ea typeface="Advent Pro"/>
                          <a:cs typeface="Advent Pro"/>
                          <a:sym typeface="Advent Pro"/>
                        </a:rPr>
                        <a:t>54</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closest</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54</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@hannahfrancis:</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45</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big</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39</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let</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24</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bengals</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23</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odell</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22</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score</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22</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halftime</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21</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start</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21</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performing</a:t>
                      </a:r>
                      <a:endParaRPr b="1" sz="1200">
                        <a:latin typeface="Advent Pro"/>
                        <a:ea typeface="Advent Pro"/>
                        <a:cs typeface="Advent Pro"/>
                        <a:sym typeface="Advent Pro"/>
                      </a:endParaRPr>
                    </a:p>
                  </a:txBody>
                  <a:tcPr marT="91425" marB="91425" marR="91425" marL="91425"/>
                </a:tc>
              </a:tr>
            </a:tbl>
          </a:graphicData>
        </a:graphic>
      </p:graphicFrame>
      <p:graphicFrame>
        <p:nvGraphicFramePr>
          <p:cNvPr id="2465" name="Google Shape;2465;p33"/>
          <p:cNvGraphicFramePr/>
          <p:nvPr/>
        </p:nvGraphicFramePr>
        <p:xfrm>
          <a:off x="220850" y="853653"/>
          <a:ext cx="3000000" cy="3000000"/>
        </p:xfrm>
        <a:graphic>
          <a:graphicData uri="http://schemas.openxmlformats.org/drawingml/2006/table">
            <a:tbl>
              <a:tblPr>
                <a:noFill/>
                <a:tableStyleId>{0CFC6041-375B-4034-A0A3-FDD48CC9647F}</a:tableStyleId>
              </a:tblPr>
              <a:tblGrid>
                <a:gridCol w="912300"/>
                <a:gridCol w="1924100"/>
              </a:tblGrid>
              <a:tr h="502600">
                <a:tc>
                  <a:txBody>
                    <a:bodyPr/>
                    <a:lstStyle/>
                    <a:p>
                      <a:pPr indent="0" lvl="0" marL="0" rtl="0" algn="l">
                        <a:lnSpc>
                          <a:spcPct val="115000"/>
                        </a:lnSpc>
                        <a:spcBef>
                          <a:spcPts val="0"/>
                        </a:spcBef>
                        <a:spcAft>
                          <a:spcPts val="1600"/>
                        </a:spcAft>
                        <a:buNone/>
                      </a:pPr>
                      <a:r>
                        <a:rPr b="1" lang="en" sz="1200">
                          <a:solidFill>
                            <a:schemeClr val="lt1"/>
                          </a:solidFill>
                          <a:latin typeface="Advent Pro"/>
                          <a:ea typeface="Advent Pro"/>
                          <a:cs typeface="Advent Pro"/>
                          <a:sym typeface="Advent Pro"/>
                        </a:rPr>
                        <a:t>Frequency</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Words</a:t>
                      </a:r>
                      <a:endParaRPr b="1" sz="1200">
                        <a:latin typeface="Advent Pro"/>
                        <a:ea typeface="Advent Pro"/>
                        <a:cs typeface="Advent Pro"/>
                        <a:sym typeface="Advent Pro"/>
                      </a:endParaRPr>
                    </a:p>
                  </a:txBody>
                  <a:tcPr marT="91425" marB="91425" marR="91425" marL="91425"/>
                </a:tc>
              </a:tr>
              <a:tr h="291350">
                <a:tc>
                  <a:txBody>
                    <a:bodyPr/>
                    <a:lstStyle/>
                    <a:p>
                      <a:pPr indent="0" lvl="0" marL="0" rtl="0" algn="l">
                        <a:spcBef>
                          <a:spcPts val="0"/>
                        </a:spcBef>
                        <a:spcAft>
                          <a:spcPts val="0"/>
                        </a:spcAft>
                        <a:buNone/>
                      </a:pPr>
                      <a:r>
                        <a:rPr b="1" lang="en" sz="1200">
                          <a:latin typeface="Advent Pro"/>
                          <a:ea typeface="Advent Pro"/>
                          <a:cs typeface="Advent Pro"/>
                          <a:sym typeface="Advent Pro"/>
                        </a:rPr>
                        <a:t>204</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rt</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123</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superbowl</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82</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#superbowl</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59</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stafford</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56</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detroit</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55</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going </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55</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actually</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54</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playing.</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54</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performing.</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54</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eminem</a:t>
                      </a:r>
                      <a:endParaRPr b="1" sz="1200">
                        <a:latin typeface="Advent Pro"/>
                        <a:ea typeface="Advent Pro"/>
                        <a:cs typeface="Advent Pro"/>
                        <a:sym typeface="Advent Pro"/>
                      </a:endParaRPr>
                    </a:p>
                  </a:txBody>
                  <a:tcPr marT="91425" marB="91425" marR="91425" marL="91425"/>
                </a:tc>
              </a:tr>
            </a:tbl>
          </a:graphicData>
        </a:graphic>
      </p:graphicFrame>
      <p:graphicFrame>
        <p:nvGraphicFramePr>
          <p:cNvPr id="2466" name="Google Shape;2466;p33"/>
          <p:cNvGraphicFramePr/>
          <p:nvPr/>
        </p:nvGraphicFramePr>
        <p:xfrm>
          <a:off x="6086750" y="853653"/>
          <a:ext cx="3000000" cy="3000000"/>
        </p:xfrm>
        <a:graphic>
          <a:graphicData uri="http://schemas.openxmlformats.org/drawingml/2006/table">
            <a:tbl>
              <a:tblPr>
                <a:noFill/>
                <a:tableStyleId>{0CFC6041-375B-4034-A0A3-FDD48CC9647F}</a:tableStyleId>
              </a:tblPr>
              <a:tblGrid>
                <a:gridCol w="1044775"/>
                <a:gridCol w="1791625"/>
              </a:tblGrid>
              <a:tr h="502600">
                <a:tc>
                  <a:txBody>
                    <a:bodyPr/>
                    <a:lstStyle/>
                    <a:p>
                      <a:pPr indent="0" lvl="0" marL="0" rtl="0" algn="l">
                        <a:lnSpc>
                          <a:spcPct val="115000"/>
                        </a:lnSpc>
                        <a:spcBef>
                          <a:spcPts val="0"/>
                        </a:spcBef>
                        <a:spcAft>
                          <a:spcPts val="1600"/>
                        </a:spcAft>
                        <a:buNone/>
                      </a:pPr>
                      <a:r>
                        <a:rPr b="1" lang="en" sz="1200">
                          <a:solidFill>
                            <a:schemeClr val="lt1"/>
                          </a:solidFill>
                          <a:latin typeface="Advent Pro"/>
                          <a:ea typeface="Advent Pro"/>
                          <a:cs typeface="Advent Pro"/>
                          <a:sym typeface="Advent Pro"/>
                        </a:rPr>
                        <a:t>Frequency</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Words</a:t>
                      </a:r>
                      <a:endParaRPr b="1" sz="1200">
                        <a:latin typeface="Advent Pro"/>
                        <a:ea typeface="Advent Pro"/>
                        <a:cs typeface="Advent Pro"/>
                        <a:sym typeface="Advent Pro"/>
                      </a:endParaRPr>
                    </a:p>
                  </a:txBody>
                  <a:tcPr marT="91425" marB="91425" marR="91425" marL="91425"/>
                </a:tc>
              </a:tr>
              <a:tr h="291350">
                <a:tc>
                  <a:txBody>
                    <a:bodyPr/>
                    <a:lstStyle/>
                    <a:p>
                      <a:pPr indent="0" lvl="0" marL="0" rtl="0" algn="l">
                        <a:spcBef>
                          <a:spcPts val="0"/>
                        </a:spcBef>
                        <a:spcAft>
                          <a:spcPts val="0"/>
                        </a:spcAft>
                        <a:buNone/>
                      </a:pPr>
                      <a:r>
                        <a:rPr b="1" lang="en" sz="1200">
                          <a:latin typeface="Advent Pro"/>
                          <a:ea typeface="Advent Pro"/>
                          <a:cs typeface="Advent Pro"/>
                          <a:sym typeface="Advent Pro"/>
                        </a:rPr>
                        <a:t>21</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gone</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21</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@whogotps5</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20</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rams</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15</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what’s </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15</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now?</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15</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just</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15</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game</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15</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catches</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14</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yds</a:t>
                      </a:r>
                      <a:endParaRPr b="1" sz="1200">
                        <a:latin typeface="Advent Pro"/>
                        <a:ea typeface="Advent Pro"/>
                        <a:cs typeface="Advent Pro"/>
                        <a:sym typeface="Advent Pro"/>
                      </a:endParaRPr>
                    </a:p>
                  </a:txBody>
                  <a:tcPr marT="91425" marB="91425" marR="91425" marL="91425"/>
                </a:tc>
              </a:tr>
              <a:tr h="316875">
                <a:tc>
                  <a:txBody>
                    <a:bodyPr/>
                    <a:lstStyle/>
                    <a:p>
                      <a:pPr indent="0" lvl="0" marL="0" rtl="0" algn="l">
                        <a:spcBef>
                          <a:spcPts val="0"/>
                        </a:spcBef>
                        <a:spcAft>
                          <a:spcPts val="0"/>
                        </a:spcAft>
                        <a:buNone/>
                      </a:pPr>
                      <a:r>
                        <a:rPr b="1" lang="en" sz="1200">
                          <a:latin typeface="Advent Pro"/>
                          <a:ea typeface="Advent Pro"/>
                          <a:cs typeface="Advent Pro"/>
                          <a:sym typeface="Advent Pro"/>
                        </a:rPr>
                        <a:t>14</a:t>
                      </a:r>
                      <a:endParaRPr b="1" sz="1200">
                        <a:latin typeface="Advent Pro"/>
                        <a:ea typeface="Advent Pro"/>
                        <a:cs typeface="Advent Pro"/>
                        <a:sym typeface="Advent Pro"/>
                      </a:endParaRPr>
                    </a:p>
                  </a:txBody>
                  <a:tcPr marT="91425" marB="91425" marR="91425" marL="91425"/>
                </a:tc>
                <a:tc>
                  <a:txBody>
                    <a:bodyPr/>
                    <a:lstStyle/>
                    <a:p>
                      <a:pPr indent="0" lvl="0" marL="0" rtl="0" algn="l">
                        <a:spcBef>
                          <a:spcPts val="0"/>
                        </a:spcBef>
                        <a:spcAft>
                          <a:spcPts val="0"/>
                        </a:spcAft>
                        <a:buNone/>
                      </a:pPr>
                      <a:r>
                        <a:rPr b="1" lang="en" sz="1200">
                          <a:latin typeface="Advent Pro"/>
                          <a:ea typeface="Advent Pro"/>
                          <a:cs typeface="Advent Pro"/>
                          <a:sym typeface="Advent Pro"/>
                        </a:rPr>
                        <a:t>time</a:t>
                      </a:r>
                      <a:endParaRPr b="1" sz="1200">
                        <a:latin typeface="Advent Pro"/>
                        <a:ea typeface="Advent Pro"/>
                        <a:cs typeface="Advent Pro"/>
                        <a:sym typeface="Advent Pro"/>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NFT: National Football Tournament by Slidesgo">
  <a:themeElements>
    <a:clrScheme name="Simple Light">
      <a:dk1>
        <a:srgbClr val="FFFFFF"/>
      </a:dk1>
      <a:lt1>
        <a:srgbClr val="2C325B"/>
      </a:lt1>
      <a:dk2>
        <a:srgbClr val="C81D31"/>
      </a:dk2>
      <a:lt2>
        <a:srgbClr val="E6E1E1"/>
      </a:lt2>
      <a:accent1>
        <a:srgbClr val="D5D1D1"/>
      </a:accent1>
      <a:accent2>
        <a:srgbClr val="F1EFEF"/>
      </a:accent2>
      <a:accent3>
        <a:srgbClr val="FCB158"/>
      </a:accent3>
      <a:accent4>
        <a:srgbClr val="945E1F"/>
      </a:accent4>
      <a:accent5>
        <a:srgbClr val="FFFFFF"/>
      </a:accent5>
      <a:accent6>
        <a:srgbClr val="FFFFFF"/>
      </a:accent6>
      <a:hlink>
        <a:srgbClr val="2C325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